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vml" ContentType="application/vnd.openxmlformats-officedocument.vmlDrawing"/>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2.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theme/theme3.xml" ContentType="application/vnd.openxmlformats-officedocument.theme+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theme/theme4.xml" ContentType="application/vnd.openxmlformats-officedocument.theme+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theme/theme5.xml" ContentType="application/vnd.openxmlformats-officedocument.theme+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theme/theme6.xml" ContentType="application/vnd.openxmlformats-officedocument.theme+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theme/theme7.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theme/theme8.xml" ContentType="application/vnd.openxmlformats-officedocument.theme+xml"/>
  <Override PartName="/ppt/tags/tag6.xml" ContentType="application/vnd.openxmlformats-officedocument.presentationml.tags+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theme/theme9.xml" ContentType="application/vnd.openxmlformats-officedocument.theme+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theme/theme10.xml" ContentType="application/vnd.openxmlformats-officedocument.theme+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theme/theme11.xml" ContentType="application/vnd.openxmlformats-officedocument.theme+xml"/>
  <Override PartName="/ppt/theme/theme1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60" r:id="rId5"/>
    <p:sldMasterId id="2147483692" r:id="rId6"/>
    <p:sldMasterId id="2147483725" r:id="rId7"/>
    <p:sldMasterId id="2147483746" r:id="rId8"/>
    <p:sldMasterId id="2147483776" r:id="rId9"/>
    <p:sldMasterId id="2147483800" r:id="rId10"/>
    <p:sldMasterId id="2147483820" r:id="rId11"/>
    <p:sldMasterId id="2147483871" r:id="rId12"/>
    <p:sldMasterId id="2147483922" r:id="rId13"/>
    <p:sldMasterId id="2147483951" r:id="rId14"/>
  </p:sldMasterIdLst>
  <p:notesMasterIdLst>
    <p:notesMasterId r:id="rId59"/>
  </p:notesMasterIdLst>
  <p:sldIdLst>
    <p:sldId id="419" r:id="rId15"/>
    <p:sldId id="420" r:id="rId16"/>
    <p:sldId id="1661" r:id="rId17"/>
    <p:sldId id="2001" r:id="rId18"/>
    <p:sldId id="4509" r:id="rId19"/>
    <p:sldId id="10575" r:id="rId20"/>
    <p:sldId id="1840" r:id="rId21"/>
    <p:sldId id="2128" r:id="rId22"/>
    <p:sldId id="10612" r:id="rId23"/>
    <p:sldId id="10553" r:id="rId24"/>
    <p:sldId id="10559" r:id="rId25"/>
    <p:sldId id="8342" r:id="rId26"/>
    <p:sldId id="319" r:id="rId27"/>
    <p:sldId id="10560" r:id="rId28"/>
    <p:sldId id="8347" r:id="rId29"/>
    <p:sldId id="10561" r:id="rId30"/>
    <p:sldId id="10563" r:id="rId31"/>
    <p:sldId id="10564" r:id="rId32"/>
    <p:sldId id="10565" r:id="rId33"/>
    <p:sldId id="10566" r:id="rId34"/>
    <p:sldId id="10567" r:id="rId35"/>
    <p:sldId id="8352" r:id="rId36"/>
    <p:sldId id="10568" r:id="rId37"/>
    <p:sldId id="10479" r:id="rId38"/>
    <p:sldId id="10574" r:id="rId39"/>
    <p:sldId id="9857" r:id="rId40"/>
    <p:sldId id="10572" r:id="rId41"/>
    <p:sldId id="8353" r:id="rId42"/>
    <p:sldId id="10569" r:id="rId43"/>
    <p:sldId id="4599" r:id="rId44"/>
    <p:sldId id="4598" r:id="rId45"/>
    <p:sldId id="3676" r:id="rId46"/>
    <p:sldId id="10573" r:id="rId47"/>
    <p:sldId id="10480" r:id="rId48"/>
    <p:sldId id="4577" r:id="rId49"/>
    <p:sldId id="3678" r:id="rId50"/>
    <p:sldId id="8390" r:id="rId51"/>
    <p:sldId id="8433" r:id="rId52"/>
    <p:sldId id="8438" r:id="rId53"/>
    <p:sldId id="9921" r:id="rId54"/>
    <p:sldId id="8356" r:id="rId55"/>
    <p:sldId id="2282" r:id="rId56"/>
    <p:sldId id="2268" r:id="rId57"/>
    <p:sldId id="10613" r:id="rId5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ernal Use Summary" id="{4876A189-C56C-41CB-87B4-C70C68ADAB4D}">
          <p14:sldIdLst>
            <p14:sldId id="419"/>
            <p14:sldId id="420"/>
          </p14:sldIdLst>
        </p14:section>
        <p14:section name="Presenter Guidance" id="{2D0E5C11-84C2-4DE7-AEFF-FF9894CBD26B}">
          <p14:sldIdLst>
            <p14:sldId id="1661"/>
            <p14:sldId id="2001"/>
            <p14:sldId id="4509"/>
            <p14:sldId id="10575"/>
            <p14:sldId id="1840"/>
            <p14:sldId id="2128"/>
            <p14:sldId id="10612"/>
            <p14:sldId id="10553"/>
            <p14:sldId id="10559"/>
            <p14:sldId id="8342"/>
            <p14:sldId id="319"/>
            <p14:sldId id="10560"/>
            <p14:sldId id="8347"/>
            <p14:sldId id="10561"/>
            <p14:sldId id="10563"/>
            <p14:sldId id="10564"/>
            <p14:sldId id="10565"/>
            <p14:sldId id="10566"/>
            <p14:sldId id="10567"/>
            <p14:sldId id="8352"/>
            <p14:sldId id="10568"/>
            <p14:sldId id="10479"/>
            <p14:sldId id="10574"/>
            <p14:sldId id="9857"/>
            <p14:sldId id="10572"/>
            <p14:sldId id="8353"/>
            <p14:sldId id="10569"/>
            <p14:sldId id="4599"/>
            <p14:sldId id="4598"/>
            <p14:sldId id="3676"/>
            <p14:sldId id="10573"/>
            <p14:sldId id="10480"/>
            <p14:sldId id="4577"/>
            <p14:sldId id="3678"/>
            <p14:sldId id="8390"/>
            <p14:sldId id="8433"/>
            <p14:sldId id="8438"/>
            <p14:sldId id="9921"/>
            <p14:sldId id="8356"/>
            <p14:sldId id="2282"/>
            <p14:sldId id="2268"/>
            <p14:sldId id="1061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FF09F9B-FBA2-CE7E-B807-579F9D20C270}" v="11" dt="2019-09-27T00:50:40.230"/>
    <p1510:client id="{57BABE43-1D03-49A7-BF91-98FC301063E5}" v="15" dt="2019-09-27T00:41:16.623"/>
    <p1510:client id="{E7774DF8-2543-1D51-456D-3DA6DD486A7E}" v="1" dt="2019-09-27T00:40:53.69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2.xml"/><Relationship Id="rId21" Type="http://schemas.openxmlformats.org/officeDocument/2006/relationships/slide" Target="slides/slide7.xml"/><Relationship Id="rId34" Type="http://schemas.openxmlformats.org/officeDocument/2006/relationships/slide" Target="slides/slide20.xml"/><Relationship Id="rId42" Type="http://schemas.openxmlformats.org/officeDocument/2006/relationships/slide" Target="slides/slide28.xml"/><Relationship Id="rId47" Type="http://schemas.openxmlformats.org/officeDocument/2006/relationships/slide" Target="slides/slide33.xml"/><Relationship Id="rId50" Type="http://schemas.openxmlformats.org/officeDocument/2006/relationships/slide" Target="slides/slide36.xml"/><Relationship Id="rId55" Type="http://schemas.openxmlformats.org/officeDocument/2006/relationships/slide" Target="slides/slide41.xml"/><Relationship Id="rId63" Type="http://schemas.openxmlformats.org/officeDocument/2006/relationships/tableStyles" Target="tableStyle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2.xml"/><Relationship Id="rId29" Type="http://schemas.openxmlformats.org/officeDocument/2006/relationships/slide" Target="slides/slide15.xml"/><Relationship Id="rId11" Type="http://schemas.openxmlformats.org/officeDocument/2006/relationships/slideMaster" Target="slideMasters/slideMaster8.xml"/><Relationship Id="rId24" Type="http://schemas.openxmlformats.org/officeDocument/2006/relationships/slide" Target="slides/slide10.xml"/><Relationship Id="rId32" Type="http://schemas.openxmlformats.org/officeDocument/2006/relationships/slide" Target="slides/slide18.xml"/><Relationship Id="rId37" Type="http://schemas.openxmlformats.org/officeDocument/2006/relationships/slide" Target="slides/slide23.xml"/><Relationship Id="rId40" Type="http://schemas.openxmlformats.org/officeDocument/2006/relationships/slide" Target="slides/slide26.xml"/><Relationship Id="rId45" Type="http://schemas.openxmlformats.org/officeDocument/2006/relationships/slide" Target="slides/slide31.xml"/><Relationship Id="rId53" Type="http://schemas.openxmlformats.org/officeDocument/2006/relationships/slide" Target="slides/slide39.xml"/><Relationship Id="rId58" Type="http://schemas.openxmlformats.org/officeDocument/2006/relationships/slide" Target="slides/slide44.xml"/><Relationship Id="rId5" Type="http://schemas.openxmlformats.org/officeDocument/2006/relationships/slideMaster" Target="slideMasters/slideMaster2.xml"/><Relationship Id="rId61" Type="http://schemas.openxmlformats.org/officeDocument/2006/relationships/viewProps" Target="viewProps.xml"/><Relationship Id="rId19" Type="http://schemas.openxmlformats.org/officeDocument/2006/relationships/slide" Target="slides/slide5.xml"/><Relationship Id="rId14" Type="http://schemas.openxmlformats.org/officeDocument/2006/relationships/slideMaster" Target="slideMasters/slideMaster11.xml"/><Relationship Id="rId22" Type="http://schemas.openxmlformats.org/officeDocument/2006/relationships/slide" Target="slides/slide8.xml"/><Relationship Id="rId27" Type="http://schemas.openxmlformats.org/officeDocument/2006/relationships/slide" Target="slides/slide13.xml"/><Relationship Id="rId30" Type="http://schemas.openxmlformats.org/officeDocument/2006/relationships/slide" Target="slides/slide16.xml"/><Relationship Id="rId35" Type="http://schemas.openxmlformats.org/officeDocument/2006/relationships/slide" Target="slides/slide21.xml"/><Relationship Id="rId43" Type="http://schemas.openxmlformats.org/officeDocument/2006/relationships/slide" Target="slides/slide29.xml"/><Relationship Id="rId48" Type="http://schemas.openxmlformats.org/officeDocument/2006/relationships/slide" Target="slides/slide34.xml"/><Relationship Id="rId56" Type="http://schemas.openxmlformats.org/officeDocument/2006/relationships/slide" Target="slides/slide42.xml"/><Relationship Id="rId64" Type="http://schemas.microsoft.com/office/2016/11/relationships/changesInfo" Target="changesInfos/changesInfo1.xml"/><Relationship Id="rId8" Type="http://schemas.openxmlformats.org/officeDocument/2006/relationships/slideMaster" Target="slideMasters/slideMaster5.xml"/><Relationship Id="rId51" Type="http://schemas.openxmlformats.org/officeDocument/2006/relationships/slide" Target="slides/slide37.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 Target="slides/slide3.xml"/><Relationship Id="rId25" Type="http://schemas.openxmlformats.org/officeDocument/2006/relationships/slide" Target="slides/slide11.xml"/><Relationship Id="rId33" Type="http://schemas.openxmlformats.org/officeDocument/2006/relationships/slide" Target="slides/slide19.xml"/><Relationship Id="rId38" Type="http://schemas.openxmlformats.org/officeDocument/2006/relationships/slide" Target="slides/slide24.xml"/><Relationship Id="rId46" Type="http://schemas.openxmlformats.org/officeDocument/2006/relationships/slide" Target="slides/slide32.xml"/><Relationship Id="rId59" Type="http://schemas.openxmlformats.org/officeDocument/2006/relationships/notesMaster" Target="notesMasters/notesMaster1.xml"/><Relationship Id="rId20" Type="http://schemas.openxmlformats.org/officeDocument/2006/relationships/slide" Target="slides/slide6.xml"/><Relationship Id="rId41" Type="http://schemas.openxmlformats.org/officeDocument/2006/relationships/slide" Target="slides/slide27.xml"/><Relationship Id="rId54" Type="http://schemas.openxmlformats.org/officeDocument/2006/relationships/slide" Target="slides/slide40.xml"/><Relationship Id="rId62"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1.xml"/><Relationship Id="rId23" Type="http://schemas.openxmlformats.org/officeDocument/2006/relationships/slide" Target="slides/slide9.xml"/><Relationship Id="rId28" Type="http://schemas.openxmlformats.org/officeDocument/2006/relationships/slide" Target="slides/slide14.xml"/><Relationship Id="rId36" Type="http://schemas.openxmlformats.org/officeDocument/2006/relationships/slide" Target="slides/slide22.xml"/><Relationship Id="rId49" Type="http://schemas.openxmlformats.org/officeDocument/2006/relationships/slide" Target="slides/slide35.xml"/><Relationship Id="rId57" Type="http://schemas.openxmlformats.org/officeDocument/2006/relationships/slide" Target="slides/slide43.xml"/><Relationship Id="rId10" Type="http://schemas.openxmlformats.org/officeDocument/2006/relationships/slideMaster" Target="slideMasters/slideMaster7.xml"/><Relationship Id="rId31" Type="http://schemas.openxmlformats.org/officeDocument/2006/relationships/slide" Target="slides/slide17.xml"/><Relationship Id="rId44" Type="http://schemas.openxmlformats.org/officeDocument/2006/relationships/slide" Target="slides/slide30.xml"/><Relationship Id="rId52" Type="http://schemas.openxmlformats.org/officeDocument/2006/relationships/slide" Target="slides/slide38.xml"/><Relationship Id="rId60" Type="http://schemas.openxmlformats.org/officeDocument/2006/relationships/presProps" Target="presProps.xml"/><Relationship Id="rId65"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Master" Target="slideMasters/slideMaster10.xml"/><Relationship Id="rId18" Type="http://schemas.openxmlformats.org/officeDocument/2006/relationships/slide" Target="slides/slide4.xml"/><Relationship Id="rId39" Type="http://schemas.openxmlformats.org/officeDocument/2006/relationships/slide" Target="slides/slide2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risten Baker (Red Door Collaborative LLC)" userId="ae0ac70e-0884-4dbf-aa82-b2610f6b5a47" providerId="ADAL" clId="{57BABE43-1D03-49A7-BF91-98FC301063E5}"/>
    <pc:docChg chg="undo custSel modSld">
      <pc:chgData name="Kristen Baker (Red Door Collaborative LLC)" userId="ae0ac70e-0884-4dbf-aa82-b2610f6b5a47" providerId="ADAL" clId="{57BABE43-1D03-49A7-BF91-98FC301063E5}" dt="2019-09-23T22:38:58.663" v="75" actId="20577"/>
      <pc:docMkLst>
        <pc:docMk/>
      </pc:docMkLst>
      <pc:sldChg chg="modSp">
        <pc:chgData name="Kristen Baker (Red Door Collaborative LLC)" userId="ae0ac70e-0884-4dbf-aa82-b2610f6b5a47" providerId="ADAL" clId="{57BABE43-1D03-49A7-BF91-98FC301063E5}" dt="2019-09-23T22:38:58.663" v="75" actId="20577"/>
        <pc:sldMkLst>
          <pc:docMk/>
          <pc:sldMk cId="1820734558" sldId="419"/>
        </pc:sldMkLst>
        <pc:spChg chg="mod">
          <ac:chgData name="Kristen Baker (Red Door Collaborative LLC)" userId="ae0ac70e-0884-4dbf-aa82-b2610f6b5a47" providerId="ADAL" clId="{57BABE43-1D03-49A7-BF91-98FC301063E5}" dt="2019-09-23T22:33:53.249" v="22" actId="1076"/>
          <ac:spMkLst>
            <pc:docMk/>
            <pc:sldMk cId="1820734558" sldId="419"/>
            <ac:spMk id="24" creationId="{5CE0BDCA-FAB7-2543-B335-5BA723EA0064}"/>
          </ac:spMkLst>
        </pc:spChg>
        <pc:spChg chg="mod">
          <ac:chgData name="Kristen Baker (Red Door Collaborative LLC)" userId="ae0ac70e-0884-4dbf-aa82-b2610f6b5a47" providerId="ADAL" clId="{57BABE43-1D03-49A7-BF91-98FC301063E5}" dt="2019-09-23T22:38:58.663" v="75" actId="20577"/>
          <ac:spMkLst>
            <pc:docMk/>
            <pc:sldMk cId="1820734558" sldId="419"/>
            <ac:spMk id="29" creationId="{00000000-0000-0000-0000-000000000000}"/>
          </ac:spMkLst>
        </pc:spChg>
        <pc:spChg chg="mod">
          <ac:chgData name="Kristen Baker (Red Door Collaborative LLC)" userId="ae0ac70e-0884-4dbf-aa82-b2610f6b5a47" providerId="ADAL" clId="{57BABE43-1D03-49A7-BF91-98FC301063E5}" dt="2019-09-23T22:20:30.018" v="12" actId="13926"/>
          <ac:spMkLst>
            <pc:docMk/>
            <pc:sldMk cId="1820734558" sldId="419"/>
            <ac:spMk id="17428" creationId="{00000000-0000-0000-0000-000000000000}"/>
          </ac:spMkLst>
        </pc:spChg>
      </pc:sldChg>
      <pc:sldChg chg="modSp">
        <pc:chgData name="Kristen Baker (Red Door Collaborative LLC)" userId="ae0ac70e-0884-4dbf-aa82-b2610f6b5a47" providerId="ADAL" clId="{57BABE43-1D03-49A7-BF91-98FC301063E5}" dt="2019-09-23T19:45:14.163" v="1" actId="20577"/>
        <pc:sldMkLst>
          <pc:docMk/>
          <pc:sldMk cId="3656061389" sldId="1840"/>
        </pc:sldMkLst>
        <pc:spChg chg="mod">
          <ac:chgData name="Kristen Baker (Red Door Collaborative LLC)" userId="ae0ac70e-0884-4dbf-aa82-b2610f6b5a47" providerId="ADAL" clId="{57BABE43-1D03-49A7-BF91-98FC301063E5}" dt="2019-09-23T19:45:14.163" v="1" actId="20577"/>
          <ac:spMkLst>
            <pc:docMk/>
            <pc:sldMk cId="3656061389" sldId="1840"/>
            <ac:spMk id="84" creationId="{B852A818-B8C0-4672-9162-524D04E0C4D5}"/>
          </ac:spMkLst>
        </pc:spChg>
      </pc:sldChg>
    </pc:docChg>
  </pc:docChgLst>
  <pc:docChgLst>
    <pc:chgData name="Kristen Baker (Red Door Collaborative LLC)" userId="S::v-krbake@microsoft.com::ae0ac70e-0884-4dbf-aa82-b2610f6b5a47" providerId="AD" clId="Web-{E7774DF8-2543-1D51-456D-3DA6DD486A7E}"/>
    <pc:docChg chg="modSld">
      <pc:chgData name="Kristen Baker (Red Door Collaborative LLC)" userId="S::v-krbake@microsoft.com::ae0ac70e-0884-4dbf-aa82-b2610f6b5a47" providerId="AD" clId="Web-{E7774DF8-2543-1D51-456D-3DA6DD486A7E}" dt="2019-09-27T00:40:53.690" v="0"/>
      <pc:docMkLst>
        <pc:docMk/>
      </pc:docMkLst>
      <pc:sldChg chg="delSp">
        <pc:chgData name="Kristen Baker (Red Door Collaborative LLC)" userId="S::v-krbake@microsoft.com::ae0ac70e-0884-4dbf-aa82-b2610f6b5a47" providerId="AD" clId="Web-{E7774DF8-2543-1D51-456D-3DA6DD486A7E}" dt="2019-09-27T00:40:53.690" v="0"/>
        <pc:sldMkLst>
          <pc:docMk/>
          <pc:sldMk cId="3656061389" sldId="1840"/>
        </pc:sldMkLst>
        <pc:spChg chg="del">
          <ac:chgData name="Kristen Baker (Red Door Collaborative LLC)" userId="S::v-krbake@microsoft.com::ae0ac70e-0884-4dbf-aa82-b2610f6b5a47" providerId="AD" clId="Web-{E7774DF8-2543-1D51-456D-3DA6DD486A7E}" dt="2019-09-27T00:40:53.690" v="0"/>
          <ac:spMkLst>
            <pc:docMk/>
            <pc:sldMk cId="3656061389" sldId="1840"/>
            <ac:spMk id="34" creationId="{543195AD-3D6D-4ACA-8E47-83669EC81E23}"/>
          </ac:spMkLst>
        </pc:spChg>
      </pc:sldChg>
    </pc:docChg>
  </pc:docChgLst>
  <pc:docChgLst>
    <pc:chgData name="Kristen Baker (Red Door Collaborative LLC)" userId="S::v-krbake@microsoft.com::ae0ac70e-0884-4dbf-aa82-b2610f6b5a47" providerId="AD" clId="Web-{1FF09F9B-FBA2-CE7E-B807-579F9D20C270}"/>
    <pc:docChg chg="modSld">
      <pc:chgData name="Kristen Baker (Red Door Collaborative LLC)" userId="S::v-krbake@microsoft.com::ae0ac70e-0884-4dbf-aa82-b2610f6b5a47" providerId="AD" clId="Web-{1FF09F9B-FBA2-CE7E-B807-579F9D20C270}" dt="2019-09-27T00:50:38.855" v="7" actId="20577"/>
      <pc:docMkLst>
        <pc:docMk/>
      </pc:docMkLst>
      <pc:sldChg chg="modSp">
        <pc:chgData name="Kristen Baker (Red Door Collaborative LLC)" userId="S::v-krbake@microsoft.com::ae0ac70e-0884-4dbf-aa82-b2610f6b5a47" providerId="AD" clId="Web-{1FF09F9B-FBA2-CE7E-B807-579F9D20C270}" dt="2019-09-27T00:50:38.855" v="6" actId="20577"/>
        <pc:sldMkLst>
          <pc:docMk/>
          <pc:sldMk cId="3656061389" sldId="1840"/>
        </pc:sldMkLst>
        <pc:spChg chg="mod">
          <ac:chgData name="Kristen Baker (Red Door Collaborative LLC)" userId="S::v-krbake@microsoft.com::ae0ac70e-0884-4dbf-aa82-b2610f6b5a47" providerId="AD" clId="Web-{1FF09F9B-FBA2-CE7E-B807-579F9D20C270}" dt="2019-09-27T00:50:38.855" v="6" actId="20577"/>
          <ac:spMkLst>
            <pc:docMk/>
            <pc:sldMk cId="3656061389" sldId="1840"/>
            <ac:spMk id="84" creationId="{B852A818-B8C0-4672-9162-524D04E0C4D5}"/>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5854AC0-CEA4-48A0-88A6-62DDBED18E40}" type="doc">
      <dgm:prSet loTypeId="urn:microsoft.com/office/officeart/2005/8/layout/gear1" loCatId="process" qsTypeId="urn:microsoft.com/office/officeart/2005/8/quickstyle/simple1" qsCatId="simple" csTypeId="urn:microsoft.com/office/officeart/2005/8/colors/accent1_2" csCatId="accent1" phldr="1"/>
      <dgm:spPr/>
      <dgm:t>
        <a:bodyPr/>
        <a:lstStyle/>
        <a:p>
          <a:endParaRPr lang="en-US"/>
        </a:p>
      </dgm:t>
    </dgm:pt>
    <dgm:pt modelId="{02FE0B6B-12D3-490B-9585-4BB2A4C73C8C}">
      <dgm:prSet phldrT="[Text]"/>
      <dgm:spPr>
        <a:noFill/>
        <a:ln w="38100">
          <a:solidFill>
            <a:srgbClr val="1070C4"/>
          </a:solidFill>
        </a:ln>
      </dgm:spPr>
      <dgm:t>
        <a:bodyPr/>
        <a:lstStyle/>
        <a:p>
          <a:r>
            <a:rPr lang="en-US">
              <a:solidFill>
                <a:srgbClr val="1070C4"/>
              </a:solidFill>
              <a:latin typeface="Segoe" panose="020B0502040504020203" pitchFamily="34" charset="0"/>
            </a:rPr>
            <a:t>Adopt</a:t>
          </a:r>
        </a:p>
      </dgm:t>
    </dgm:pt>
    <dgm:pt modelId="{F22C7AFF-0107-4CAA-B5D6-D8553CDA2E19}" type="parTrans" cxnId="{5C970423-A101-447A-8AD3-C5813B98C5CE}">
      <dgm:prSet/>
      <dgm:spPr/>
      <dgm:t>
        <a:bodyPr/>
        <a:lstStyle/>
        <a:p>
          <a:endParaRPr lang="en-US"/>
        </a:p>
      </dgm:t>
    </dgm:pt>
    <dgm:pt modelId="{86327DBB-C5C1-49F2-853A-EF55AFA1B28C}" type="sibTrans" cxnId="{5C970423-A101-447A-8AD3-C5813B98C5CE}">
      <dgm:prSet/>
      <dgm:spPr>
        <a:solidFill>
          <a:srgbClr val="1070C4"/>
        </a:solidFill>
      </dgm:spPr>
      <dgm:t>
        <a:bodyPr/>
        <a:lstStyle/>
        <a:p>
          <a:endParaRPr lang="en-US"/>
        </a:p>
      </dgm:t>
    </dgm:pt>
    <dgm:pt modelId="{557B4B65-E2F7-4FFB-8B43-9C4DE073EF1A}">
      <dgm:prSet phldrT="[Text]"/>
      <dgm:spPr>
        <a:noFill/>
        <a:ln w="38100">
          <a:solidFill>
            <a:srgbClr val="1070C4"/>
          </a:solidFill>
        </a:ln>
      </dgm:spPr>
      <dgm:t>
        <a:bodyPr/>
        <a:lstStyle/>
        <a:p>
          <a:r>
            <a:rPr lang="en-US">
              <a:solidFill>
                <a:srgbClr val="1070C4"/>
              </a:solidFill>
              <a:latin typeface="Segoe" panose="020B0502040504020203" pitchFamily="34" charset="0"/>
            </a:rPr>
            <a:t>Ready</a:t>
          </a:r>
        </a:p>
      </dgm:t>
    </dgm:pt>
    <dgm:pt modelId="{C4F3A675-E414-41C6-A3F6-F0B6B84AB770}" type="parTrans" cxnId="{63598103-5F24-4182-862E-AAEB6CCB00BA}">
      <dgm:prSet/>
      <dgm:spPr/>
      <dgm:t>
        <a:bodyPr/>
        <a:lstStyle/>
        <a:p>
          <a:endParaRPr lang="en-US"/>
        </a:p>
      </dgm:t>
    </dgm:pt>
    <dgm:pt modelId="{14FD9603-DDFB-4AE9-B1E0-4B90622885D0}" type="sibTrans" cxnId="{63598103-5F24-4182-862E-AAEB6CCB00BA}">
      <dgm:prSet/>
      <dgm:spPr>
        <a:solidFill>
          <a:srgbClr val="1070C4"/>
        </a:solidFill>
      </dgm:spPr>
      <dgm:t>
        <a:bodyPr/>
        <a:lstStyle/>
        <a:p>
          <a:endParaRPr lang="en-US"/>
        </a:p>
      </dgm:t>
    </dgm:pt>
    <dgm:pt modelId="{3E677E56-5B62-4C38-8E6A-A5B0E9037BBA}">
      <dgm:prSet phldrT="[Text]"/>
      <dgm:spPr>
        <a:noFill/>
        <a:ln w="38100">
          <a:solidFill>
            <a:srgbClr val="1070C4"/>
          </a:solidFill>
        </a:ln>
      </dgm:spPr>
      <dgm:t>
        <a:bodyPr/>
        <a:lstStyle/>
        <a:p>
          <a:r>
            <a:rPr lang="en-US">
              <a:solidFill>
                <a:srgbClr val="1070C4"/>
              </a:solidFill>
              <a:latin typeface="Segoe" panose="020B0502040504020203" pitchFamily="34" charset="0"/>
            </a:rPr>
            <a:t>Plan</a:t>
          </a:r>
        </a:p>
      </dgm:t>
    </dgm:pt>
    <dgm:pt modelId="{24409D76-892A-462D-8ED3-BD6207ECE658}" type="parTrans" cxnId="{6E34D794-F307-439E-91F4-B5B23B7C40FB}">
      <dgm:prSet/>
      <dgm:spPr/>
      <dgm:t>
        <a:bodyPr/>
        <a:lstStyle/>
        <a:p>
          <a:endParaRPr lang="en-US"/>
        </a:p>
      </dgm:t>
    </dgm:pt>
    <dgm:pt modelId="{CDD493B6-FDD8-489C-8881-0C0F9B8EB452}" type="sibTrans" cxnId="{6E34D794-F307-439E-91F4-B5B23B7C40FB}">
      <dgm:prSet/>
      <dgm:spPr>
        <a:solidFill>
          <a:srgbClr val="1070C4"/>
        </a:solidFill>
      </dgm:spPr>
      <dgm:t>
        <a:bodyPr/>
        <a:lstStyle/>
        <a:p>
          <a:endParaRPr lang="en-US"/>
        </a:p>
      </dgm:t>
    </dgm:pt>
    <dgm:pt modelId="{E40C7332-933A-4989-8CF4-979E68DCA508}" type="pres">
      <dgm:prSet presAssocID="{E5854AC0-CEA4-48A0-88A6-62DDBED18E40}" presName="composite" presStyleCnt="0">
        <dgm:presLayoutVars>
          <dgm:chMax val="3"/>
          <dgm:animLvl val="lvl"/>
          <dgm:resizeHandles val="exact"/>
        </dgm:presLayoutVars>
      </dgm:prSet>
      <dgm:spPr/>
    </dgm:pt>
    <dgm:pt modelId="{A0C81033-AAD2-41FF-B60A-D57A56F33D7A}" type="pres">
      <dgm:prSet presAssocID="{02FE0B6B-12D3-490B-9585-4BB2A4C73C8C}" presName="gear1" presStyleLbl="node1" presStyleIdx="0" presStyleCnt="3">
        <dgm:presLayoutVars>
          <dgm:chMax val="1"/>
          <dgm:bulletEnabled val="1"/>
        </dgm:presLayoutVars>
      </dgm:prSet>
      <dgm:spPr/>
    </dgm:pt>
    <dgm:pt modelId="{43EACB40-EC51-485A-ABD4-2E0699B68B7C}" type="pres">
      <dgm:prSet presAssocID="{02FE0B6B-12D3-490B-9585-4BB2A4C73C8C}" presName="gear1srcNode" presStyleLbl="node1" presStyleIdx="0" presStyleCnt="3"/>
      <dgm:spPr/>
    </dgm:pt>
    <dgm:pt modelId="{38E09BA7-BF96-4125-B446-A248C7C47804}" type="pres">
      <dgm:prSet presAssocID="{02FE0B6B-12D3-490B-9585-4BB2A4C73C8C}" presName="gear1dstNode" presStyleLbl="node1" presStyleIdx="0" presStyleCnt="3"/>
      <dgm:spPr/>
    </dgm:pt>
    <dgm:pt modelId="{631E403A-3B88-4F1F-A819-082B435193BD}" type="pres">
      <dgm:prSet presAssocID="{557B4B65-E2F7-4FFB-8B43-9C4DE073EF1A}" presName="gear2" presStyleLbl="node1" presStyleIdx="1" presStyleCnt="3">
        <dgm:presLayoutVars>
          <dgm:chMax val="1"/>
          <dgm:bulletEnabled val="1"/>
        </dgm:presLayoutVars>
      </dgm:prSet>
      <dgm:spPr/>
    </dgm:pt>
    <dgm:pt modelId="{C4F6B92A-03E9-4FDD-BC39-AE337AABE726}" type="pres">
      <dgm:prSet presAssocID="{557B4B65-E2F7-4FFB-8B43-9C4DE073EF1A}" presName="gear2srcNode" presStyleLbl="node1" presStyleIdx="1" presStyleCnt="3"/>
      <dgm:spPr/>
    </dgm:pt>
    <dgm:pt modelId="{3CCBD793-F351-4F30-AA6E-9F275184BD58}" type="pres">
      <dgm:prSet presAssocID="{557B4B65-E2F7-4FFB-8B43-9C4DE073EF1A}" presName="gear2dstNode" presStyleLbl="node1" presStyleIdx="1" presStyleCnt="3"/>
      <dgm:spPr/>
    </dgm:pt>
    <dgm:pt modelId="{51B3299F-FEF9-4146-A7FE-E1374CF7BCE1}" type="pres">
      <dgm:prSet presAssocID="{3E677E56-5B62-4C38-8E6A-A5B0E9037BBA}" presName="gear3" presStyleLbl="node1" presStyleIdx="2" presStyleCnt="3"/>
      <dgm:spPr/>
    </dgm:pt>
    <dgm:pt modelId="{819D61A8-2148-4E53-B27A-9D4AF9C22ECA}" type="pres">
      <dgm:prSet presAssocID="{3E677E56-5B62-4C38-8E6A-A5B0E9037BBA}" presName="gear3tx" presStyleLbl="node1" presStyleIdx="2" presStyleCnt="3">
        <dgm:presLayoutVars>
          <dgm:chMax val="1"/>
          <dgm:bulletEnabled val="1"/>
        </dgm:presLayoutVars>
      </dgm:prSet>
      <dgm:spPr/>
    </dgm:pt>
    <dgm:pt modelId="{E8F3CF88-7487-44B9-8B9E-AB3CE12383D7}" type="pres">
      <dgm:prSet presAssocID="{3E677E56-5B62-4C38-8E6A-A5B0E9037BBA}" presName="gear3srcNode" presStyleLbl="node1" presStyleIdx="2" presStyleCnt="3"/>
      <dgm:spPr/>
    </dgm:pt>
    <dgm:pt modelId="{ECC48B3C-95E1-43F7-9A5C-B72012B46E9E}" type="pres">
      <dgm:prSet presAssocID="{3E677E56-5B62-4C38-8E6A-A5B0E9037BBA}" presName="gear3dstNode" presStyleLbl="node1" presStyleIdx="2" presStyleCnt="3"/>
      <dgm:spPr/>
    </dgm:pt>
    <dgm:pt modelId="{5A4E35C1-512D-4565-A56B-0B9A779C2BF8}" type="pres">
      <dgm:prSet presAssocID="{86327DBB-C5C1-49F2-853A-EF55AFA1B28C}" presName="connector1" presStyleLbl="sibTrans2D1" presStyleIdx="0" presStyleCnt="3"/>
      <dgm:spPr/>
    </dgm:pt>
    <dgm:pt modelId="{E08BE5B3-2D4B-467E-AD02-DA962C38CC84}" type="pres">
      <dgm:prSet presAssocID="{14FD9603-DDFB-4AE9-B1E0-4B90622885D0}" presName="connector2" presStyleLbl="sibTrans2D1" presStyleIdx="1" presStyleCnt="3"/>
      <dgm:spPr/>
    </dgm:pt>
    <dgm:pt modelId="{5DE0EAF9-DD18-4BB1-824D-6922CABA6EF0}" type="pres">
      <dgm:prSet presAssocID="{CDD493B6-FDD8-489C-8881-0C0F9B8EB452}" presName="connector3" presStyleLbl="sibTrans2D1" presStyleIdx="2" presStyleCnt="3"/>
      <dgm:spPr/>
    </dgm:pt>
  </dgm:ptLst>
  <dgm:cxnLst>
    <dgm:cxn modelId="{C6396202-94F7-45E4-82AC-A1853E7AFB03}" type="presOf" srcId="{3E677E56-5B62-4C38-8E6A-A5B0E9037BBA}" destId="{819D61A8-2148-4E53-B27A-9D4AF9C22ECA}" srcOrd="1" destOrd="0" presId="urn:microsoft.com/office/officeart/2005/8/layout/gear1"/>
    <dgm:cxn modelId="{63598103-5F24-4182-862E-AAEB6CCB00BA}" srcId="{E5854AC0-CEA4-48A0-88A6-62DDBED18E40}" destId="{557B4B65-E2F7-4FFB-8B43-9C4DE073EF1A}" srcOrd="1" destOrd="0" parTransId="{C4F3A675-E414-41C6-A3F6-F0B6B84AB770}" sibTransId="{14FD9603-DDFB-4AE9-B1E0-4B90622885D0}"/>
    <dgm:cxn modelId="{F34BB003-4F5D-4829-AD72-D9D8099B36BA}" type="presOf" srcId="{557B4B65-E2F7-4FFB-8B43-9C4DE073EF1A}" destId="{3CCBD793-F351-4F30-AA6E-9F275184BD58}" srcOrd="2" destOrd="0" presId="urn:microsoft.com/office/officeart/2005/8/layout/gear1"/>
    <dgm:cxn modelId="{8117B207-08DE-4E81-882E-0A86AE7001E1}" type="presOf" srcId="{02FE0B6B-12D3-490B-9585-4BB2A4C73C8C}" destId="{38E09BA7-BF96-4125-B446-A248C7C47804}" srcOrd="2" destOrd="0" presId="urn:microsoft.com/office/officeart/2005/8/layout/gear1"/>
    <dgm:cxn modelId="{05B06E0A-8EC5-4F16-B009-FAF0BF29A97B}" type="presOf" srcId="{557B4B65-E2F7-4FFB-8B43-9C4DE073EF1A}" destId="{C4F6B92A-03E9-4FDD-BC39-AE337AABE726}" srcOrd="1" destOrd="0" presId="urn:microsoft.com/office/officeart/2005/8/layout/gear1"/>
    <dgm:cxn modelId="{5C970423-A101-447A-8AD3-C5813B98C5CE}" srcId="{E5854AC0-CEA4-48A0-88A6-62DDBED18E40}" destId="{02FE0B6B-12D3-490B-9585-4BB2A4C73C8C}" srcOrd="0" destOrd="0" parTransId="{F22C7AFF-0107-4CAA-B5D6-D8553CDA2E19}" sibTransId="{86327DBB-C5C1-49F2-853A-EF55AFA1B28C}"/>
    <dgm:cxn modelId="{69785F25-F8F9-49DB-9CBE-C2981102FF03}" type="presOf" srcId="{02FE0B6B-12D3-490B-9585-4BB2A4C73C8C}" destId="{43EACB40-EC51-485A-ABD4-2E0699B68B7C}" srcOrd="1" destOrd="0" presId="urn:microsoft.com/office/officeart/2005/8/layout/gear1"/>
    <dgm:cxn modelId="{19ACB428-4D3A-449A-A825-CC021033595C}" type="presOf" srcId="{3E677E56-5B62-4C38-8E6A-A5B0E9037BBA}" destId="{51B3299F-FEF9-4146-A7FE-E1374CF7BCE1}" srcOrd="0" destOrd="0" presId="urn:microsoft.com/office/officeart/2005/8/layout/gear1"/>
    <dgm:cxn modelId="{8C723F37-38C0-4F4C-B744-26B9299B513A}" type="presOf" srcId="{02FE0B6B-12D3-490B-9585-4BB2A4C73C8C}" destId="{A0C81033-AAD2-41FF-B60A-D57A56F33D7A}" srcOrd="0" destOrd="0" presId="urn:microsoft.com/office/officeart/2005/8/layout/gear1"/>
    <dgm:cxn modelId="{9A30053B-C338-45F7-95B5-D2FF0B2F49E3}" type="presOf" srcId="{CDD493B6-FDD8-489C-8881-0C0F9B8EB452}" destId="{5DE0EAF9-DD18-4BB1-824D-6922CABA6EF0}" srcOrd="0" destOrd="0" presId="urn:microsoft.com/office/officeart/2005/8/layout/gear1"/>
    <dgm:cxn modelId="{7E137B3E-3262-449D-897D-CEE88B3201AA}" type="presOf" srcId="{14FD9603-DDFB-4AE9-B1E0-4B90622885D0}" destId="{E08BE5B3-2D4B-467E-AD02-DA962C38CC84}" srcOrd="0" destOrd="0" presId="urn:microsoft.com/office/officeart/2005/8/layout/gear1"/>
    <dgm:cxn modelId="{E9860A61-C143-4BE8-A60C-47094F1656CD}" type="presOf" srcId="{3E677E56-5B62-4C38-8E6A-A5B0E9037BBA}" destId="{E8F3CF88-7487-44B9-8B9E-AB3CE12383D7}" srcOrd="2" destOrd="0" presId="urn:microsoft.com/office/officeart/2005/8/layout/gear1"/>
    <dgm:cxn modelId="{1F77C553-6393-472D-9FA6-684D8A84AC7A}" type="presOf" srcId="{557B4B65-E2F7-4FFB-8B43-9C4DE073EF1A}" destId="{631E403A-3B88-4F1F-A819-082B435193BD}" srcOrd="0" destOrd="0" presId="urn:microsoft.com/office/officeart/2005/8/layout/gear1"/>
    <dgm:cxn modelId="{6E34D794-F307-439E-91F4-B5B23B7C40FB}" srcId="{E5854AC0-CEA4-48A0-88A6-62DDBED18E40}" destId="{3E677E56-5B62-4C38-8E6A-A5B0E9037BBA}" srcOrd="2" destOrd="0" parTransId="{24409D76-892A-462D-8ED3-BD6207ECE658}" sibTransId="{CDD493B6-FDD8-489C-8881-0C0F9B8EB452}"/>
    <dgm:cxn modelId="{499F17D8-393C-4EE6-A10C-5EC2B2646393}" type="presOf" srcId="{3E677E56-5B62-4C38-8E6A-A5B0E9037BBA}" destId="{ECC48B3C-95E1-43F7-9A5C-B72012B46E9E}" srcOrd="3" destOrd="0" presId="urn:microsoft.com/office/officeart/2005/8/layout/gear1"/>
    <dgm:cxn modelId="{316B6CD8-8CB4-4BAC-9FC9-B255966901B6}" type="presOf" srcId="{86327DBB-C5C1-49F2-853A-EF55AFA1B28C}" destId="{5A4E35C1-512D-4565-A56B-0B9A779C2BF8}" srcOrd="0" destOrd="0" presId="urn:microsoft.com/office/officeart/2005/8/layout/gear1"/>
    <dgm:cxn modelId="{F31B96FC-EE40-4339-BB31-A0F6D7DCCD71}" type="presOf" srcId="{E5854AC0-CEA4-48A0-88A6-62DDBED18E40}" destId="{E40C7332-933A-4989-8CF4-979E68DCA508}" srcOrd="0" destOrd="0" presId="urn:microsoft.com/office/officeart/2005/8/layout/gear1"/>
    <dgm:cxn modelId="{D7A18B6E-DA05-44E4-B3F4-6813CBE97AF5}" type="presParOf" srcId="{E40C7332-933A-4989-8CF4-979E68DCA508}" destId="{A0C81033-AAD2-41FF-B60A-D57A56F33D7A}" srcOrd="0" destOrd="0" presId="urn:microsoft.com/office/officeart/2005/8/layout/gear1"/>
    <dgm:cxn modelId="{691A3F09-4618-47E0-B893-F264F8FD97D8}" type="presParOf" srcId="{E40C7332-933A-4989-8CF4-979E68DCA508}" destId="{43EACB40-EC51-485A-ABD4-2E0699B68B7C}" srcOrd="1" destOrd="0" presId="urn:microsoft.com/office/officeart/2005/8/layout/gear1"/>
    <dgm:cxn modelId="{0B3466F2-A8BB-48A8-A204-E826D2D9DC84}" type="presParOf" srcId="{E40C7332-933A-4989-8CF4-979E68DCA508}" destId="{38E09BA7-BF96-4125-B446-A248C7C47804}" srcOrd="2" destOrd="0" presId="urn:microsoft.com/office/officeart/2005/8/layout/gear1"/>
    <dgm:cxn modelId="{1E75ECC3-47E1-4C2B-BA9F-659DCB665349}" type="presParOf" srcId="{E40C7332-933A-4989-8CF4-979E68DCA508}" destId="{631E403A-3B88-4F1F-A819-082B435193BD}" srcOrd="3" destOrd="0" presId="urn:microsoft.com/office/officeart/2005/8/layout/gear1"/>
    <dgm:cxn modelId="{BCB14258-6139-448D-94F5-CC44EFC767B3}" type="presParOf" srcId="{E40C7332-933A-4989-8CF4-979E68DCA508}" destId="{C4F6B92A-03E9-4FDD-BC39-AE337AABE726}" srcOrd="4" destOrd="0" presId="urn:microsoft.com/office/officeart/2005/8/layout/gear1"/>
    <dgm:cxn modelId="{68F1032A-3C5A-44CE-9809-22FE56CDF759}" type="presParOf" srcId="{E40C7332-933A-4989-8CF4-979E68DCA508}" destId="{3CCBD793-F351-4F30-AA6E-9F275184BD58}" srcOrd="5" destOrd="0" presId="urn:microsoft.com/office/officeart/2005/8/layout/gear1"/>
    <dgm:cxn modelId="{D74FE91C-6126-426E-8283-0FD0F99003A1}" type="presParOf" srcId="{E40C7332-933A-4989-8CF4-979E68DCA508}" destId="{51B3299F-FEF9-4146-A7FE-E1374CF7BCE1}" srcOrd="6" destOrd="0" presId="urn:microsoft.com/office/officeart/2005/8/layout/gear1"/>
    <dgm:cxn modelId="{FD69413A-CD6A-436A-94C4-9FA64ED91CE4}" type="presParOf" srcId="{E40C7332-933A-4989-8CF4-979E68DCA508}" destId="{819D61A8-2148-4E53-B27A-9D4AF9C22ECA}" srcOrd="7" destOrd="0" presId="urn:microsoft.com/office/officeart/2005/8/layout/gear1"/>
    <dgm:cxn modelId="{72358E32-E74A-4E94-908C-FC6DE7DEF197}" type="presParOf" srcId="{E40C7332-933A-4989-8CF4-979E68DCA508}" destId="{E8F3CF88-7487-44B9-8B9E-AB3CE12383D7}" srcOrd="8" destOrd="0" presId="urn:microsoft.com/office/officeart/2005/8/layout/gear1"/>
    <dgm:cxn modelId="{277A7744-E47B-4796-8F55-5B859FBBFBFF}" type="presParOf" srcId="{E40C7332-933A-4989-8CF4-979E68DCA508}" destId="{ECC48B3C-95E1-43F7-9A5C-B72012B46E9E}" srcOrd="9" destOrd="0" presId="urn:microsoft.com/office/officeart/2005/8/layout/gear1"/>
    <dgm:cxn modelId="{40B4A8F6-335F-48C8-BBE4-A1C78CF87CD7}" type="presParOf" srcId="{E40C7332-933A-4989-8CF4-979E68DCA508}" destId="{5A4E35C1-512D-4565-A56B-0B9A779C2BF8}" srcOrd="10" destOrd="0" presId="urn:microsoft.com/office/officeart/2005/8/layout/gear1"/>
    <dgm:cxn modelId="{773B73C3-9842-4679-8FED-E0355597AAF2}" type="presParOf" srcId="{E40C7332-933A-4989-8CF4-979E68DCA508}" destId="{E08BE5B3-2D4B-467E-AD02-DA962C38CC84}" srcOrd="11" destOrd="0" presId="urn:microsoft.com/office/officeart/2005/8/layout/gear1"/>
    <dgm:cxn modelId="{187ACA48-E3D1-4A9C-A8E6-3BEDA98011C0}" type="presParOf" srcId="{E40C7332-933A-4989-8CF4-979E68DCA508}" destId="{5DE0EAF9-DD18-4BB1-824D-6922CABA6EF0}" srcOrd="12" destOrd="0" presId="urn:microsoft.com/office/officeart/2005/8/layout/gear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0C81033-AAD2-41FF-B60A-D57A56F33D7A}">
      <dsp:nvSpPr>
        <dsp:cNvPr id="0" name=""/>
        <dsp:cNvSpPr/>
      </dsp:nvSpPr>
      <dsp:spPr>
        <a:xfrm>
          <a:off x="2282603" y="2260846"/>
          <a:ext cx="2763256" cy="2763256"/>
        </a:xfrm>
        <a:prstGeom prst="gear9">
          <a:avLst/>
        </a:prstGeom>
        <a:noFill/>
        <a:ln w="38100" cap="flat" cmpd="sng" algn="ctr">
          <a:solidFill>
            <a:srgbClr val="1070C4"/>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1200150">
            <a:lnSpc>
              <a:spcPct val="90000"/>
            </a:lnSpc>
            <a:spcBef>
              <a:spcPct val="0"/>
            </a:spcBef>
            <a:spcAft>
              <a:spcPct val="35000"/>
            </a:spcAft>
            <a:buNone/>
          </a:pPr>
          <a:r>
            <a:rPr lang="en-US" sz="2700" kern="1200">
              <a:solidFill>
                <a:srgbClr val="1070C4"/>
              </a:solidFill>
              <a:latin typeface="Segoe" panose="020B0502040504020203" pitchFamily="34" charset="0"/>
            </a:rPr>
            <a:t>Adopt</a:t>
          </a:r>
        </a:p>
      </dsp:txBody>
      <dsp:txXfrm>
        <a:off x="2838140" y="2908126"/>
        <a:ext cx="1652182" cy="1420370"/>
      </dsp:txXfrm>
    </dsp:sp>
    <dsp:sp modelId="{631E403A-3B88-4F1F-A819-082B435193BD}">
      <dsp:nvSpPr>
        <dsp:cNvPr id="0" name=""/>
        <dsp:cNvSpPr/>
      </dsp:nvSpPr>
      <dsp:spPr>
        <a:xfrm>
          <a:off x="674890" y="1607712"/>
          <a:ext cx="2009641" cy="2009641"/>
        </a:xfrm>
        <a:prstGeom prst="gear6">
          <a:avLst/>
        </a:prstGeom>
        <a:noFill/>
        <a:ln w="38100" cap="flat" cmpd="sng" algn="ctr">
          <a:solidFill>
            <a:srgbClr val="1070C4"/>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1200150">
            <a:lnSpc>
              <a:spcPct val="90000"/>
            </a:lnSpc>
            <a:spcBef>
              <a:spcPct val="0"/>
            </a:spcBef>
            <a:spcAft>
              <a:spcPct val="35000"/>
            </a:spcAft>
            <a:buNone/>
          </a:pPr>
          <a:r>
            <a:rPr lang="en-US" sz="2700" kern="1200">
              <a:solidFill>
                <a:srgbClr val="1070C4"/>
              </a:solidFill>
              <a:latin typeface="Segoe" panose="020B0502040504020203" pitchFamily="34" charset="0"/>
            </a:rPr>
            <a:t>Ready</a:t>
          </a:r>
        </a:p>
      </dsp:txBody>
      <dsp:txXfrm>
        <a:off x="1180823" y="2116703"/>
        <a:ext cx="997775" cy="991659"/>
      </dsp:txXfrm>
    </dsp:sp>
    <dsp:sp modelId="{51B3299F-FEF9-4146-A7FE-E1374CF7BCE1}">
      <dsp:nvSpPr>
        <dsp:cNvPr id="0" name=""/>
        <dsp:cNvSpPr/>
      </dsp:nvSpPr>
      <dsp:spPr>
        <a:xfrm rot="20700000">
          <a:off x="1800494" y="221265"/>
          <a:ext cx="1969038" cy="1969038"/>
        </a:xfrm>
        <a:prstGeom prst="gear6">
          <a:avLst/>
        </a:prstGeom>
        <a:noFill/>
        <a:ln w="38100" cap="flat" cmpd="sng" algn="ctr">
          <a:solidFill>
            <a:srgbClr val="1070C4"/>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1200150">
            <a:lnSpc>
              <a:spcPct val="90000"/>
            </a:lnSpc>
            <a:spcBef>
              <a:spcPct val="0"/>
            </a:spcBef>
            <a:spcAft>
              <a:spcPct val="35000"/>
            </a:spcAft>
            <a:buNone/>
          </a:pPr>
          <a:r>
            <a:rPr lang="en-US" sz="2700" kern="1200">
              <a:solidFill>
                <a:srgbClr val="1070C4"/>
              </a:solidFill>
              <a:latin typeface="Segoe" panose="020B0502040504020203" pitchFamily="34" charset="0"/>
            </a:rPr>
            <a:t>Plan</a:t>
          </a:r>
        </a:p>
      </dsp:txBody>
      <dsp:txXfrm rot="-20700000">
        <a:off x="2232362" y="653133"/>
        <a:ext cx="1105302" cy="1105302"/>
      </dsp:txXfrm>
    </dsp:sp>
    <dsp:sp modelId="{5A4E35C1-512D-4565-A56B-0B9A779C2BF8}">
      <dsp:nvSpPr>
        <dsp:cNvPr id="0" name=""/>
        <dsp:cNvSpPr/>
      </dsp:nvSpPr>
      <dsp:spPr>
        <a:xfrm>
          <a:off x="2079343" y="1838614"/>
          <a:ext cx="3536968" cy="3536968"/>
        </a:xfrm>
        <a:prstGeom prst="circularArrow">
          <a:avLst>
            <a:gd name="adj1" fmla="val 4687"/>
            <a:gd name="adj2" fmla="val 299029"/>
            <a:gd name="adj3" fmla="val 2532959"/>
            <a:gd name="adj4" fmla="val 15825563"/>
            <a:gd name="adj5" fmla="val 5469"/>
          </a:avLst>
        </a:prstGeom>
        <a:solidFill>
          <a:srgbClr val="1070C4"/>
        </a:solidFill>
        <a:ln>
          <a:noFill/>
        </a:ln>
        <a:effectLst/>
      </dsp:spPr>
      <dsp:style>
        <a:lnRef idx="0">
          <a:scrgbClr r="0" g="0" b="0"/>
        </a:lnRef>
        <a:fillRef idx="1">
          <a:scrgbClr r="0" g="0" b="0"/>
        </a:fillRef>
        <a:effectRef idx="0">
          <a:scrgbClr r="0" g="0" b="0"/>
        </a:effectRef>
        <a:fontRef idx="minor">
          <a:schemeClr val="lt1"/>
        </a:fontRef>
      </dsp:style>
    </dsp:sp>
    <dsp:sp modelId="{E08BE5B3-2D4B-467E-AD02-DA962C38CC84}">
      <dsp:nvSpPr>
        <dsp:cNvPr id="0" name=""/>
        <dsp:cNvSpPr/>
      </dsp:nvSpPr>
      <dsp:spPr>
        <a:xfrm>
          <a:off x="318986" y="1159494"/>
          <a:ext cx="2569828" cy="2569828"/>
        </a:xfrm>
        <a:prstGeom prst="leftCircularArrow">
          <a:avLst>
            <a:gd name="adj1" fmla="val 6452"/>
            <a:gd name="adj2" fmla="val 429999"/>
            <a:gd name="adj3" fmla="val 10489124"/>
            <a:gd name="adj4" fmla="val 14837806"/>
            <a:gd name="adj5" fmla="val 7527"/>
          </a:avLst>
        </a:prstGeom>
        <a:solidFill>
          <a:srgbClr val="1070C4"/>
        </a:solidFill>
        <a:ln>
          <a:noFill/>
        </a:ln>
        <a:effectLst/>
      </dsp:spPr>
      <dsp:style>
        <a:lnRef idx="0">
          <a:scrgbClr r="0" g="0" b="0"/>
        </a:lnRef>
        <a:fillRef idx="1">
          <a:scrgbClr r="0" g="0" b="0"/>
        </a:fillRef>
        <a:effectRef idx="0">
          <a:scrgbClr r="0" g="0" b="0"/>
        </a:effectRef>
        <a:fontRef idx="minor">
          <a:schemeClr val="lt1"/>
        </a:fontRef>
      </dsp:style>
    </dsp:sp>
    <dsp:sp modelId="{5DE0EAF9-DD18-4BB1-824D-6922CABA6EF0}">
      <dsp:nvSpPr>
        <dsp:cNvPr id="0" name=""/>
        <dsp:cNvSpPr/>
      </dsp:nvSpPr>
      <dsp:spPr>
        <a:xfrm>
          <a:off x="1345035" y="-213588"/>
          <a:ext cx="2770792" cy="2770792"/>
        </a:xfrm>
        <a:prstGeom prst="circularArrow">
          <a:avLst>
            <a:gd name="adj1" fmla="val 5984"/>
            <a:gd name="adj2" fmla="val 394124"/>
            <a:gd name="adj3" fmla="val 13313824"/>
            <a:gd name="adj4" fmla="val 10508221"/>
            <a:gd name="adj5" fmla="val 6981"/>
          </a:avLst>
        </a:prstGeom>
        <a:solidFill>
          <a:srgbClr val="1070C4"/>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42.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2.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2.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45.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46.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42.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45.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101FD6F-554F-4EBA-8E86-DA895AABD744}" type="datetimeFigureOut">
              <a:rPr lang="en-US" smtClean="0"/>
              <a:t>9/26/2019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ACECAD5-0D9A-486A-9465-C07AD15B7C39}" type="slidenum">
              <a:rPr lang="en-US" smtClean="0"/>
              <a:t>‹#›</a:t>
            </a:fld>
            <a:endParaRPr lang="en-US"/>
          </a:p>
        </p:txBody>
      </p:sp>
    </p:spTree>
    <p:extLst>
      <p:ext uri="{BB962C8B-B14F-4D97-AF65-F5344CB8AC3E}">
        <p14:creationId xmlns:p14="http://schemas.microsoft.com/office/powerpoint/2010/main" val="27389130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Slide Image Placeholder 1"/>
          <p:cNvSpPr>
            <a:spLocks noGrp="1" noRot="1" noChangeAspec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Lst>
        </p:spPr>
      </p:sp>
      <p:sp>
        <p:nvSpPr>
          <p:cNvPr id="3" name="Notes Placeholder 2"/>
          <p:cNvSpPr>
            <a:spLocks noGrp="1"/>
          </p:cNvSpPr>
          <p:nvPr>
            <p:ph type="body" idx="1"/>
          </p:nvPr>
        </p:nvSpPr>
        <p:spPr/>
        <p:txBody>
          <a:bodyPr/>
          <a:lstStyle/>
          <a:p>
            <a:pPr defTabSz="932316" fontAlgn="auto">
              <a:spcBef>
                <a:spcPts val="0"/>
              </a:spcBef>
              <a:spcAft>
                <a:spcPts val="0"/>
              </a:spcAft>
              <a:defRPr/>
            </a:pPr>
            <a:endParaRPr lang="en-US" sz="1224">
              <a:ea typeface="+mn-ea"/>
              <a:cs typeface="+mn-cs"/>
            </a:endParaRPr>
          </a:p>
        </p:txBody>
      </p:sp>
      <p:sp>
        <p:nvSpPr>
          <p:cNvPr id="5" name="Footer Placeholder 4"/>
          <p:cNvSpPr>
            <a:spLocks noGrp="1"/>
          </p:cNvSpPr>
          <p:nvPr>
            <p:ph type="ftr" sz="quarter" idx="4"/>
          </p:nvPr>
        </p:nvSpPr>
        <p:spPr>
          <a:xfrm>
            <a:off x="0" y="8829968"/>
            <a:ext cx="3037840" cy="466433"/>
          </a:xfrm>
        </p:spPr>
        <p:txBody>
          <a:bodyPr/>
          <a:lstStyle/>
          <a:p>
            <a:pPr marL="582349" marR="0" lvl="0" indent="0" algn="l" defTabSz="93135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marL="582349" marR="0" lvl="0" indent="0" algn="l" defTabSz="93135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46084" name="Date Placeholder 5"/>
          <p:cNvSpPr>
            <a:spLocks noGrp="1"/>
          </p:cNvSpPr>
          <p:nvPr>
            <p:ph type="dt" sz="quarter"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Segoe UI" charset="0"/>
                <a:ea typeface="ＭＳ Ｐゴシック" charset="0"/>
                <a:cs typeface="ＭＳ Ｐゴシック" charset="0"/>
              </a:defRPr>
            </a:lvl1pPr>
            <a:lvl2pPr marL="742950" indent="-285750">
              <a:defRPr>
                <a:solidFill>
                  <a:schemeClr val="tx1"/>
                </a:solidFill>
                <a:latin typeface="Segoe UI" charset="0"/>
                <a:ea typeface="ＭＳ Ｐゴシック" charset="0"/>
              </a:defRPr>
            </a:lvl2pPr>
            <a:lvl3pPr marL="1143000" indent="-228600">
              <a:defRPr>
                <a:solidFill>
                  <a:schemeClr val="tx1"/>
                </a:solidFill>
                <a:latin typeface="Segoe UI" charset="0"/>
                <a:ea typeface="ＭＳ Ｐゴシック" charset="0"/>
              </a:defRPr>
            </a:lvl3pPr>
            <a:lvl4pPr marL="1600200" indent="-228600">
              <a:defRPr>
                <a:solidFill>
                  <a:schemeClr val="tx1"/>
                </a:solidFill>
                <a:latin typeface="Segoe UI" charset="0"/>
                <a:ea typeface="ＭＳ Ｐゴシック" charset="0"/>
              </a:defRPr>
            </a:lvl4pPr>
            <a:lvl5pPr marL="2057400" indent="-228600">
              <a:defRPr>
                <a:solidFill>
                  <a:schemeClr val="tx1"/>
                </a:solidFill>
                <a:latin typeface="Segoe UI" charset="0"/>
                <a:ea typeface="ＭＳ Ｐゴシック" charset="0"/>
              </a:defRPr>
            </a:lvl5pPr>
            <a:lvl6pPr marL="2514600" indent="-228600" defTabSz="931863" fontAlgn="base">
              <a:spcBef>
                <a:spcPct val="0"/>
              </a:spcBef>
              <a:spcAft>
                <a:spcPct val="0"/>
              </a:spcAft>
              <a:defRPr>
                <a:solidFill>
                  <a:schemeClr val="tx1"/>
                </a:solidFill>
                <a:latin typeface="Segoe UI" charset="0"/>
                <a:ea typeface="ＭＳ Ｐゴシック" charset="0"/>
              </a:defRPr>
            </a:lvl6pPr>
            <a:lvl7pPr marL="2971800" indent="-228600" defTabSz="931863" fontAlgn="base">
              <a:spcBef>
                <a:spcPct val="0"/>
              </a:spcBef>
              <a:spcAft>
                <a:spcPct val="0"/>
              </a:spcAft>
              <a:defRPr>
                <a:solidFill>
                  <a:schemeClr val="tx1"/>
                </a:solidFill>
                <a:latin typeface="Segoe UI" charset="0"/>
                <a:ea typeface="ＭＳ Ｐゴシック" charset="0"/>
              </a:defRPr>
            </a:lvl7pPr>
            <a:lvl8pPr marL="3429000" indent="-228600" defTabSz="931863" fontAlgn="base">
              <a:spcBef>
                <a:spcPct val="0"/>
              </a:spcBef>
              <a:spcAft>
                <a:spcPct val="0"/>
              </a:spcAft>
              <a:defRPr>
                <a:solidFill>
                  <a:schemeClr val="tx1"/>
                </a:solidFill>
                <a:latin typeface="Segoe UI" charset="0"/>
                <a:ea typeface="ＭＳ Ｐゴシック" charset="0"/>
              </a:defRPr>
            </a:lvl8pPr>
            <a:lvl9pPr marL="3886200" indent="-228600" defTabSz="931863" fontAlgn="base">
              <a:spcBef>
                <a:spcPct val="0"/>
              </a:spcBef>
              <a:spcAft>
                <a:spcPct val="0"/>
              </a:spcAft>
              <a:defRPr>
                <a:solidFill>
                  <a:schemeClr val="tx1"/>
                </a:solidFill>
                <a:latin typeface="Segoe UI" charset="0"/>
                <a:ea typeface="ＭＳ Ｐゴシック" charset="0"/>
              </a:defRPr>
            </a:lvl9pPr>
          </a:lstStyle>
          <a:p>
            <a:pPr marL="0" marR="0" lvl="0" indent="0" algn="r" defTabSz="931863" rtl="0" eaLnBrk="1" fontAlgn="base" latinLnBrk="0" hangingPunct="1">
              <a:lnSpc>
                <a:spcPct val="100000"/>
              </a:lnSpc>
              <a:spcBef>
                <a:spcPct val="0"/>
              </a:spcBef>
              <a:spcAft>
                <a:spcPct val="0"/>
              </a:spcAft>
              <a:buClrTx/>
              <a:buSzTx/>
              <a:buFontTx/>
              <a:buNone/>
              <a:tabLst/>
              <a:defRPr/>
            </a:pPr>
            <a:fld id="{52D90798-2654-1F4D-AF7F-5BD59530B040}" type="datetime1">
              <a:rPr kumimoji="0" lang="en-US" sz="1200" b="0" i="0" u="none" strike="noStrike" kern="1200" cap="none" spc="0" normalizeH="0" baseline="0" noProof="0">
                <a:ln>
                  <a:noFill/>
                </a:ln>
                <a:solidFill>
                  <a:srgbClr val="000000"/>
                </a:solidFill>
                <a:effectLst/>
                <a:uLnTx/>
                <a:uFillTx/>
                <a:latin typeface="Segoe UI" panose="020B0502040204020203" pitchFamily="34" charset="0"/>
                <a:ea typeface="ＭＳ Ｐゴシック" charset="0"/>
              </a:rPr>
              <a:pPr marL="0" marR="0" lvl="0" indent="0" algn="r" defTabSz="931863" rtl="0" eaLnBrk="1" fontAlgn="base" latinLnBrk="0" hangingPunct="1">
                <a:lnSpc>
                  <a:spcPct val="100000"/>
                </a:lnSpc>
                <a:spcBef>
                  <a:spcPct val="0"/>
                </a:spcBef>
                <a:spcAft>
                  <a:spcPct val="0"/>
                </a:spcAft>
                <a:buClrTx/>
                <a:buSzTx/>
                <a:buFontTx/>
                <a:buNone/>
                <a:tabLst/>
                <a:defRPr/>
              </a:pPr>
              <a:t>9/26/2019</a:t>
            </a:fld>
            <a:endParaRPr kumimoji="0" lang="en-US" sz="1200" b="0" i="0" u="none" strike="noStrike" kern="1200" cap="none" spc="0" normalizeH="0" baseline="0" noProof="0">
              <a:ln>
                <a:noFill/>
              </a:ln>
              <a:solidFill>
                <a:srgbClr val="000000"/>
              </a:solidFill>
              <a:effectLst/>
              <a:uLnTx/>
              <a:uFillTx/>
              <a:latin typeface="Segoe UI" panose="020B0502040204020203" pitchFamily="34" charset="0"/>
              <a:ea typeface="ＭＳ Ｐゴシック" charset="0"/>
            </a:endParaRPr>
          </a:p>
        </p:txBody>
      </p:sp>
      <p:sp>
        <p:nvSpPr>
          <p:cNvPr id="46085" name="Slide Number Placeholder 6"/>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Segoe UI" charset="0"/>
                <a:ea typeface="ＭＳ Ｐゴシック" charset="0"/>
                <a:cs typeface="ＭＳ Ｐゴシック" charset="0"/>
              </a:defRPr>
            </a:lvl1pPr>
            <a:lvl2pPr marL="742950" indent="-285750">
              <a:defRPr>
                <a:solidFill>
                  <a:schemeClr val="tx1"/>
                </a:solidFill>
                <a:latin typeface="Segoe UI" charset="0"/>
                <a:ea typeface="ＭＳ Ｐゴシック" charset="0"/>
              </a:defRPr>
            </a:lvl2pPr>
            <a:lvl3pPr marL="1143000" indent="-228600">
              <a:defRPr>
                <a:solidFill>
                  <a:schemeClr val="tx1"/>
                </a:solidFill>
                <a:latin typeface="Segoe UI" charset="0"/>
                <a:ea typeface="ＭＳ Ｐゴシック" charset="0"/>
              </a:defRPr>
            </a:lvl3pPr>
            <a:lvl4pPr marL="1600200" indent="-228600">
              <a:defRPr>
                <a:solidFill>
                  <a:schemeClr val="tx1"/>
                </a:solidFill>
                <a:latin typeface="Segoe UI" charset="0"/>
                <a:ea typeface="ＭＳ Ｐゴシック" charset="0"/>
              </a:defRPr>
            </a:lvl4pPr>
            <a:lvl5pPr marL="2057400" indent="-228600">
              <a:defRPr>
                <a:solidFill>
                  <a:schemeClr val="tx1"/>
                </a:solidFill>
                <a:latin typeface="Segoe UI" charset="0"/>
                <a:ea typeface="ＭＳ Ｐゴシック" charset="0"/>
              </a:defRPr>
            </a:lvl5pPr>
            <a:lvl6pPr marL="2514600" indent="-228600" defTabSz="931863" fontAlgn="base">
              <a:spcBef>
                <a:spcPct val="0"/>
              </a:spcBef>
              <a:spcAft>
                <a:spcPct val="0"/>
              </a:spcAft>
              <a:defRPr>
                <a:solidFill>
                  <a:schemeClr val="tx1"/>
                </a:solidFill>
                <a:latin typeface="Segoe UI" charset="0"/>
                <a:ea typeface="ＭＳ Ｐゴシック" charset="0"/>
              </a:defRPr>
            </a:lvl6pPr>
            <a:lvl7pPr marL="2971800" indent="-228600" defTabSz="931863" fontAlgn="base">
              <a:spcBef>
                <a:spcPct val="0"/>
              </a:spcBef>
              <a:spcAft>
                <a:spcPct val="0"/>
              </a:spcAft>
              <a:defRPr>
                <a:solidFill>
                  <a:schemeClr val="tx1"/>
                </a:solidFill>
                <a:latin typeface="Segoe UI" charset="0"/>
                <a:ea typeface="ＭＳ Ｐゴシック" charset="0"/>
              </a:defRPr>
            </a:lvl7pPr>
            <a:lvl8pPr marL="3429000" indent="-228600" defTabSz="931863" fontAlgn="base">
              <a:spcBef>
                <a:spcPct val="0"/>
              </a:spcBef>
              <a:spcAft>
                <a:spcPct val="0"/>
              </a:spcAft>
              <a:defRPr>
                <a:solidFill>
                  <a:schemeClr val="tx1"/>
                </a:solidFill>
                <a:latin typeface="Segoe UI" charset="0"/>
                <a:ea typeface="ＭＳ Ｐゴシック" charset="0"/>
              </a:defRPr>
            </a:lvl8pPr>
            <a:lvl9pPr marL="3886200" indent="-228600" defTabSz="931863" fontAlgn="base">
              <a:spcBef>
                <a:spcPct val="0"/>
              </a:spcBef>
              <a:spcAft>
                <a:spcPct val="0"/>
              </a:spcAft>
              <a:defRPr>
                <a:solidFill>
                  <a:schemeClr val="tx1"/>
                </a:solidFill>
                <a:latin typeface="Segoe UI" charset="0"/>
                <a:ea typeface="ＭＳ Ｐゴシック" charset="0"/>
              </a:defRPr>
            </a:lvl9pPr>
          </a:lstStyle>
          <a:p>
            <a:pPr marL="0" marR="0" lvl="0" indent="0" algn="r" defTabSz="931863" rtl="0" eaLnBrk="1" fontAlgn="base" latinLnBrk="0" hangingPunct="1">
              <a:lnSpc>
                <a:spcPct val="100000"/>
              </a:lnSpc>
              <a:spcBef>
                <a:spcPct val="0"/>
              </a:spcBef>
              <a:spcAft>
                <a:spcPct val="0"/>
              </a:spcAft>
              <a:buClrTx/>
              <a:buSzTx/>
              <a:buFontTx/>
              <a:buNone/>
              <a:tabLst/>
              <a:defRPr/>
            </a:pPr>
            <a:fld id="{44B3129B-E286-A249-B8A1-C5CBF3880587}" type="slidenum">
              <a:rPr kumimoji="0" lang="en-US" sz="1200" b="0" i="0" u="none" strike="noStrike" kern="1200" cap="none" spc="0" normalizeH="0" baseline="0" noProof="0">
                <a:ln>
                  <a:noFill/>
                </a:ln>
                <a:solidFill>
                  <a:srgbClr val="000000"/>
                </a:solidFill>
                <a:effectLst/>
                <a:uLnTx/>
                <a:uFillTx/>
                <a:latin typeface="Segoe UI" panose="020B0502040204020203" pitchFamily="34" charset="0"/>
                <a:ea typeface="ＭＳ Ｐゴシック" charset="0"/>
              </a:rPr>
              <a:pPr marL="0" marR="0" lvl="0" indent="0" algn="r" defTabSz="931863" rtl="0" eaLnBrk="1" fontAlgn="base" latinLnBrk="0" hangingPunct="1">
                <a:lnSpc>
                  <a:spcPct val="100000"/>
                </a:lnSpc>
                <a:spcBef>
                  <a:spcPct val="0"/>
                </a:spcBef>
                <a:spcAft>
                  <a:spcPct val="0"/>
                </a:spcAft>
                <a:buClrTx/>
                <a:buSzTx/>
                <a:buFontTx/>
                <a:buNone/>
                <a:tabLst/>
                <a:defRPr/>
              </a:pPr>
              <a:t>1</a:t>
            </a:fld>
            <a:endParaRPr kumimoji="0" lang="en-US" sz="1200" b="0" i="0" u="none" strike="noStrike" kern="1200" cap="none" spc="0" normalizeH="0" baseline="0" noProof="0">
              <a:ln>
                <a:noFill/>
              </a:ln>
              <a:solidFill>
                <a:srgbClr val="000000"/>
              </a:solidFill>
              <a:effectLst/>
              <a:uLnTx/>
              <a:uFillTx/>
              <a:latin typeface="Segoe UI" panose="020B0502040204020203" pitchFamily="34" charset="0"/>
              <a:ea typeface="ＭＳ Ｐゴシック" charset="0"/>
            </a:endParaRPr>
          </a:p>
        </p:txBody>
      </p:sp>
    </p:spTree>
    <p:extLst>
      <p:ext uri="{BB962C8B-B14F-4D97-AF65-F5344CB8AC3E}">
        <p14:creationId xmlns:p14="http://schemas.microsoft.com/office/powerpoint/2010/main" val="21178416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ltLang="en-US">
                <a:latin typeface="Times New Roman" panose="02020603050405020304" pitchFamily="18" charset="0"/>
              </a:rPr>
              <a:t>Clarifying motivations will help drive follow on steps.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altLang="en-US">
              <a:latin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0120902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49" marR="0" lvl="0" indent="0" algn="l" defTabSz="956148"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9/26/2019 5:50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478192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Before beginning a migration, the above should be completed or in process of being completed</a:t>
            </a: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2349" marR="0" lvl="0" indent="0" algn="l" defTabSz="931451"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AF558CAF-ED4A-48B5-B365-EB5B674553D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9/26/2019 5:50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3183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a:t>Before beginning a migration, the above should be completed or in process of being completed</a:t>
            </a:r>
          </a:p>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2349" marR="0" lvl="0" indent="0" algn="l" defTabSz="931451"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AF558CAF-ED4A-48B5-B365-EB5B674553D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9/26/2019 5:50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070778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nl-NL"/>
              <a:t>Note: The three phase names (denoted with an asterix *) are to be tested with customers &amp; refined.</a:t>
            </a:r>
          </a:p>
          <a:p>
            <a:pPr marL="0" indent="0">
              <a:buFont typeface="Arial" panose="020B0604020202020204" pitchFamily="34" charset="0"/>
              <a:buNone/>
            </a:pPr>
            <a:endParaRPr lang="nl-NL"/>
          </a:p>
          <a:p>
            <a:pPr marL="0" indent="0">
              <a:buFont typeface="Arial" panose="020B0604020202020204" pitchFamily="34" charset="0"/>
              <a:buNone/>
            </a:pPr>
            <a:r>
              <a:rPr lang="nl-NL"/>
              <a:t>The Asset phase of migration is where most of the technical work happens, moving assets to the cloud.</a:t>
            </a:r>
          </a:p>
          <a:p>
            <a:pPr marL="0" indent="0">
              <a:buFont typeface="Arial" panose="020B0604020202020204" pitchFamily="34" charset="0"/>
              <a:buNone/>
            </a:pPr>
            <a:r>
              <a:rPr lang="nl-NL"/>
              <a:t>If the customer has workload objective(s) for this migration, they will need to invest in a bit more structure and follow the workload phase guidance</a:t>
            </a:r>
          </a:p>
          <a:p>
            <a:pPr marL="0" indent="0">
              <a:buFont typeface="Arial" panose="020B0604020202020204" pitchFamily="34" charset="0"/>
              <a:buNone/>
            </a:pPr>
            <a:r>
              <a:rPr lang="nl-NL"/>
              <a:t>If the customer has portfolio objectives(s) for this migration, they will also need to invest in the portfolio phase structure.</a:t>
            </a:r>
          </a:p>
          <a:p>
            <a:pPr marL="0" indent="0">
              <a:buFont typeface="Arial" panose="020B0604020202020204" pitchFamily="34" charset="0"/>
              <a:buNone/>
            </a:pPr>
            <a:endParaRPr lang="nl-NL"/>
          </a:p>
          <a:p>
            <a:pPr marL="0" marR="0" lvl="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nl-NL"/>
              <a:t>Every customer will execute the asset phase of migration. Every customer should invest in the full portfolio phase, if they wish to produce business returns from the migration effort.</a:t>
            </a:r>
          </a:p>
          <a:p>
            <a:pPr marL="0" indent="0">
              <a:buFont typeface="Arial" panose="020B0604020202020204" pitchFamily="34" charset="0"/>
              <a:buNone/>
            </a:pPr>
            <a:endParaRPr lang="nl-NL"/>
          </a:p>
          <a:p>
            <a:pPr marL="0" indent="0">
              <a:buFont typeface="Arial" panose="020B0604020202020204" pitchFamily="34" charset="0"/>
              <a:buNone/>
            </a:pPr>
            <a:r>
              <a:rPr lang="nl-NL"/>
              <a:t>In a factory model, Asset phase is like the factory floor where the parts are assembled &amp; shipped.</a:t>
            </a:r>
          </a:p>
          <a:p>
            <a:pPr marL="0" indent="0">
              <a:buFont typeface="Arial" panose="020B0604020202020204" pitchFamily="34" charset="0"/>
              <a:buNone/>
            </a:pPr>
            <a:r>
              <a:rPr lang="nl-NL"/>
              <a:t>If the customer has </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49" marR="0" lvl="0" indent="0" algn="l" defTabSz="956148"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9/26/2019 5:50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920230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Portfolio Phase establishes the design &amp; fills up the backlog with prioritized workloads</a:t>
            </a:r>
          </a:p>
          <a:p>
            <a:r>
              <a:rPr lang="en-US"/>
              <a:t>Workload Phase manages the flow of inventory in &amp; out of the conveyor belt, including Quality Control on the back end of the belt.</a:t>
            </a:r>
          </a:p>
          <a:p>
            <a:r>
              <a:rPr lang="en-US"/>
              <a:t>Asset Phase executes the migration or technical change for each asset</a:t>
            </a: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2349" marR="0" lvl="0" indent="0" algn="l" defTabSz="931451"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AF558CAF-ED4A-48B5-B365-EB5B674553D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9/26/2019 5:50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188913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49" marR="0" lvl="0" indent="0" algn="l" defTabSz="956148"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9/26/2019 5:50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902148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2349" marR="0" lvl="0" indent="0" algn="l" defTabSz="931451"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AF558CAF-ED4A-48B5-B365-EB5B674553D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9/26/2019 5:50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990107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Our goal is to enable successful Azure migration, regardless of what tool was used. </a:t>
            </a:r>
          </a:p>
          <a:p>
            <a:endParaRPr lang="en-US"/>
          </a:p>
          <a:p>
            <a:r>
              <a:rPr lang="en-US"/>
              <a:t>We have a great set of first party Azure tools that are built into the Azure portal and free to get started.  </a:t>
            </a:r>
          </a:p>
          <a:p>
            <a:endParaRPr lang="en-US"/>
          </a:p>
          <a:p>
            <a:r>
              <a:rPr lang="en-US"/>
              <a:t>But we also have a great set of third party tools to meet all your requirements.  For example: </a:t>
            </a:r>
            <a:r>
              <a:rPr lang="en-US" err="1"/>
              <a:t>Cloudamize</a:t>
            </a:r>
            <a:r>
              <a:rPr lang="en-US"/>
              <a:t>, Movere, </a:t>
            </a:r>
            <a:r>
              <a:rPr lang="en-US" err="1"/>
              <a:t>Turbonomic</a:t>
            </a:r>
            <a:r>
              <a:rPr lang="en-US"/>
              <a:t>, TSO Logic can discover a broader set of environments than Azure Migrate does today.   Similarly, tools like </a:t>
            </a:r>
            <a:r>
              <a:rPr lang="en-US" err="1"/>
              <a:t>Zerto</a:t>
            </a:r>
            <a:r>
              <a:rPr lang="en-US"/>
              <a:t> and Cloud Endure can migrate a broader set of </a:t>
            </a:r>
            <a:r>
              <a:rPr lang="en-US" err="1"/>
              <a:t>OS’es</a:t>
            </a:r>
            <a:r>
              <a:rPr lang="en-US"/>
              <a:t> to Azure as compared to Azure Site Recovery.  </a:t>
            </a:r>
          </a:p>
          <a:p>
            <a:endParaRPr lang="en-US"/>
          </a:p>
          <a:p>
            <a:r>
              <a:rPr lang="en-US"/>
              <a:t>We’re also working closely with the ecosystem to build out a unified experience across Azure and 3</a:t>
            </a:r>
            <a:r>
              <a:rPr lang="en-US" baseline="30000"/>
              <a:t>rd</a:t>
            </a:r>
            <a:r>
              <a:rPr lang="en-US"/>
              <a:t> party tools.  </a:t>
            </a:r>
          </a:p>
          <a:p>
            <a:endParaRPr lang="en-US"/>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9/26/2019 5:50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041020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ltLang="en-US">
                <a:latin typeface="Times New Roman" panose="02020603050405020304" pitchFamily="18" charset="0"/>
              </a:rPr>
              <a:t>Clarifying motivations will help drive follow on steps.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altLang="en-US">
              <a:latin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6446145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Slide Image Placeholder 1"/>
          <p:cNvSpPr>
            <a:spLocks noGrp="1" noRot="1" noChangeAspec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Lst>
        </p:spPr>
      </p:sp>
      <p:sp>
        <p:nvSpPr>
          <p:cNvPr id="3" name="Notes Placeholder 2"/>
          <p:cNvSpPr>
            <a:spLocks noGrp="1"/>
          </p:cNvSpPr>
          <p:nvPr>
            <p:ph type="body" idx="1"/>
          </p:nvPr>
        </p:nvSpPr>
        <p:spPr/>
        <p:txBody>
          <a:bodyPr/>
          <a:lstStyle/>
          <a:p>
            <a:pPr defTabSz="932316" fontAlgn="auto">
              <a:spcBef>
                <a:spcPts val="0"/>
              </a:spcBef>
              <a:spcAft>
                <a:spcPts val="0"/>
              </a:spcAft>
              <a:defRPr/>
            </a:pPr>
            <a:endParaRPr lang="en-US" sz="1224">
              <a:ea typeface="+mn-ea"/>
              <a:cs typeface="+mn-cs"/>
            </a:endParaRPr>
          </a:p>
        </p:txBody>
      </p:sp>
      <p:sp>
        <p:nvSpPr>
          <p:cNvPr id="5" name="Footer Placeholder 4"/>
          <p:cNvSpPr>
            <a:spLocks noGrp="1"/>
          </p:cNvSpPr>
          <p:nvPr>
            <p:ph type="ftr" sz="quarter" idx="4"/>
          </p:nvPr>
        </p:nvSpPr>
        <p:spPr>
          <a:xfrm>
            <a:off x="0" y="8829968"/>
            <a:ext cx="3037840" cy="466433"/>
          </a:xfrm>
        </p:spPr>
        <p:txBody>
          <a:bodyPr/>
          <a:lstStyle/>
          <a:p>
            <a:pPr marL="582349" marR="0" lvl="0" indent="0" algn="l" defTabSz="93135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marL="582349" marR="0" lvl="0" indent="0" algn="l" defTabSz="93135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46084" name="Date Placeholder 5"/>
          <p:cNvSpPr>
            <a:spLocks noGrp="1"/>
          </p:cNvSpPr>
          <p:nvPr>
            <p:ph type="dt" sz="quarter"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Segoe UI" charset="0"/>
                <a:ea typeface="ＭＳ Ｐゴシック" charset="0"/>
                <a:cs typeface="ＭＳ Ｐゴシック" charset="0"/>
              </a:defRPr>
            </a:lvl1pPr>
            <a:lvl2pPr marL="742950" indent="-285750">
              <a:defRPr>
                <a:solidFill>
                  <a:schemeClr val="tx1"/>
                </a:solidFill>
                <a:latin typeface="Segoe UI" charset="0"/>
                <a:ea typeface="ＭＳ Ｐゴシック" charset="0"/>
              </a:defRPr>
            </a:lvl2pPr>
            <a:lvl3pPr marL="1143000" indent="-228600">
              <a:defRPr>
                <a:solidFill>
                  <a:schemeClr val="tx1"/>
                </a:solidFill>
                <a:latin typeface="Segoe UI" charset="0"/>
                <a:ea typeface="ＭＳ Ｐゴシック" charset="0"/>
              </a:defRPr>
            </a:lvl3pPr>
            <a:lvl4pPr marL="1600200" indent="-228600">
              <a:defRPr>
                <a:solidFill>
                  <a:schemeClr val="tx1"/>
                </a:solidFill>
                <a:latin typeface="Segoe UI" charset="0"/>
                <a:ea typeface="ＭＳ Ｐゴシック" charset="0"/>
              </a:defRPr>
            </a:lvl4pPr>
            <a:lvl5pPr marL="2057400" indent="-228600">
              <a:defRPr>
                <a:solidFill>
                  <a:schemeClr val="tx1"/>
                </a:solidFill>
                <a:latin typeface="Segoe UI" charset="0"/>
                <a:ea typeface="ＭＳ Ｐゴシック" charset="0"/>
              </a:defRPr>
            </a:lvl5pPr>
            <a:lvl6pPr marL="2514600" indent="-228600" defTabSz="931863" fontAlgn="base">
              <a:spcBef>
                <a:spcPct val="0"/>
              </a:spcBef>
              <a:spcAft>
                <a:spcPct val="0"/>
              </a:spcAft>
              <a:defRPr>
                <a:solidFill>
                  <a:schemeClr val="tx1"/>
                </a:solidFill>
                <a:latin typeface="Segoe UI" charset="0"/>
                <a:ea typeface="ＭＳ Ｐゴシック" charset="0"/>
              </a:defRPr>
            </a:lvl6pPr>
            <a:lvl7pPr marL="2971800" indent="-228600" defTabSz="931863" fontAlgn="base">
              <a:spcBef>
                <a:spcPct val="0"/>
              </a:spcBef>
              <a:spcAft>
                <a:spcPct val="0"/>
              </a:spcAft>
              <a:defRPr>
                <a:solidFill>
                  <a:schemeClr val="tx1"/>
                </a:solidFill>
                <a:latin typeface="Segoe UI" charset="0"/>
                <a:ea typeface="ＭＳ Ｐゴシック" charset="0"/>
              </a:defRPr>
            </a:lvl7pPr>
            <a:lvl8pPr marL="3429000" indent="-228600" defTabSz="931863" fontAlgn="base">
              <a:spcBef>
                <a:spcPct val="0"/>
              </a:spcBef>
              <a:spcAft>
                <a:spcPct val="0"/>
              </a:spcAft>
              <a:defRPr>
                <a:solidFill>
                  <a:schemeClr val="tx1"/>
                </a:solidFill>
                <a:latin typeface="Segoe UI" charset="0"/>
                <a:ea typeface="ＭＳ Ｐゴシック" charset="0"/>
              </a:defRPr>
            </a:lvl8pPr>
            <a:lvl9pPr marL="3886200" indent="-228600" defTabSz="931863" fontAlgn="base">
              <a:spcBef>
                <a:spcPct val="0"/>
              </a:spcBef>
              <a:spcAft>
                <a:spcPct val="0"/>
              </a:spcAft>
              <a:defRPr>
                <a:solidFill>
                  <a:schemeClr val="tx1"/>
                </a:solidFill>
                <a:latin typeface="Segoe UI" charset="0"/>
                <a:ea typeface="ＭＳ Ｐゴシック" charset="0"/>
              </a:defRPr>
            </a:lvl9pPr>
          </a:lstStyle>
          <a:p>
            <a:pPr marL="0" marR="0" lvl="0" indent="0" algn="r" defTabSz="931863" rtl="0" eaLnBrk="1" fontAlgn="base" latinLnBrk="0" hangingPunct="1">
              <a:lnSpc>
                <a:spcPct val="100000"/>
              </a:lnSpc>
              <a:spcBef>
                <a:spcPct val="0"/>
              </a:spcBef>
              <a:spcAft>
                <a:spcPct val="0"/>
              </a:spcAft>
              <a:buClrTx/>
              <a:buSzTx/>
              <a:buFontTx/>
              <a:buNone/>
              <a:tabLst/>
              <a:defRPr/>
            </a:pPr>
            <a:fld id="{52D90798-2654-1F4D-AF7F-5BD59530B040}" type="datetime1">
              <a:rPr kumimoji="0" lang="en-US" sz="1200" b="0" i="0" u="none" strike="noStrike" kern="1200" cap="none" spc="0" normalizeH="0" baseline="0" noProof="0">
                <a:ln>
                  <a:noFill/>
                </a:ln>
                <a:solidFill>
                  <a:srgbClr val="000000"/>
                </a:solidFill>
                <a:effectLst/>
                <a:uLnTx/>
                <a:uFillTx/>
                <a:latin typeface="Segoe UI" panose="020B0502040204020203" pitchFamily="34" charset="0"/>
                <a:ea typeface="ＭＳ Ｐゴシック" charset="0"/>
              </a:rPr>
              <a:pPr marL="0" marR="0" lvl="0" indent="0" algn="r" defTabSz="931863" rtl="0" eaLnBrk="1" fontAlgn="base" latinLnBrk="0" hangingPunct="1">
                <a:lnSpc>
                  <a:spcPct val="100000"/>
                </a:lnSpc>
                <a:spcBef>
                  <a:spcPct val="0"/>
                </a:spcBef>
                <a:spcAft>
                  <a:spcPct val="0"/>
                </a:spcAft>
                <a:buClrTx/>
                <a:buSzTx/>
                <a:buFontTx/>
                <a:buNone/>
                <a:tabLst/>
                <a:defRPr/>
              </a:pPr>
              <a:t>9/26/2019</a:t>
            </a:fld>
            <a:endParaRPr kumimoji="0" lang="en-US" sz="1200" b="0" i="0" u="none" strike="noStrike" kern="1200" cap="none" spc="0" normalizeH="0" baseline="0" noProof="0">
              <a:ln>
                <a:noFill/>
              </a:ln>
              <a:solidFill>
                <a:srgbClr val="000000"/>
              </a:solidFill>
              <a:effectLst/>
              <a:uLnTx/>
              <a:uFillTx/>
              <a:latin typeface="Segoe UI" panose="020B0502040204020203" pitchFamily="34" charset="0"/>
              <a:ea typeface="ＭＳ Ｐゴシック" charset="0"/>
            </a:endParaRPr>
          </a:p>
        </p:txBody>
      </p:sp>
      <p:sp>
        <p:nvSpPr>
          <p:cNvPr id="46085" name="Slide Number Placeholder 6"/>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Segoe UI" charset="0"/>
                <a:ea typeface="ＭＳ Ｐゴシック" charset="0"/>
                <a:cs typeface="ＭＳ Ｐゴシック" charset="0"/>
              </a:defRPr>
            </a:lvl1pPr>
            <a:lvl2pPr marL="742950" indent="-285750">
              <a:defRPr>
                <a:solidFill>
                  <a:schemeClr val="tx1"/>
                </a:solidFill>
                <a:latin typeface="Segoe UI" charset="0"/>
                <a:ea typeface="ＭＳ Ｐゴシック" charset="0"/>
              </a:defRPr>
            </a:lvl2pPr>
            <a:lvl3pPr marL="1143000" indent="-228600">
              <a:defRPr>
                <a:solidFill>
                  <a:schemeClr val="tx1"/>
                </a:solidFill>
                <a:latin typeface="Segoe UI" charset="0"/>
                <a:ea typeface="ＭＳ Ｐゴシック" charset="0"/>
              </a:defRPr>
            </a:lvl3pPr>
            <a:lvl4pPr marL="1600200" indent="-228600">
              <a:defRPr>
                <a:solidFill>
                  <a:schemeClr val="tx1"/>
                </a:solidFill>
                <a:latin typeface="Segoe UI" charset="0"/>
                <a:ea typeface="ＭＳ Ｐゴシック" charset="0"/>
              </a:defRPr>
            </a:lvl4pPr>
            <a:lvl5pPr marL="2057400" indent="-228600">
              <a:defRPr>
                <a:solidFill>
                  <a:schemeClr val="tx1"/>
                </a:solidFill>
                <a:latin typeface="Segoe UI" charset="0"/>
                <a:ea typeface="ＭＳ Ｐゴシック" charset="0"/>
              </a:defRPr>
            </a:lvl5pPr>
            <a:lvl6pPr marL="2514600" indent="-228600" defTabSz="931863" fontAlgn="base">
              <a:spcBef>
                <a:spcPct val="0"/>
              </a:spcBef>
              <a:spcAft>
                <a:spcPct val="0"/>
              </a:spcAft>
              <a:defRPr>
                <a:solidFill>
                  <a:schemeClr val="tx1"/>
                </a:solidFill>
                <a:latin typeface="Segoe UI" charset="0"/>
                <a:ea typeface="ＭＳ Ｐゴシック" charset="0"/>
              </a:defRPr>
            </a:lvl6pPr>
            <a:lvl7pPr marL="2971800" indent="-228600" defTabSz="931863" fontAlgn="base">
              <a:spcBef>
                <a:spcPct val="0"/>
              </a:spcBef>
              <a:spcAft>
                <a:spcPct val="0"/>
              </a:spcAft>
              <a:defRPr>
                <a:solidFill>
                  <a:schemeClr val="tx1"/>
                </a:solidFill>
                <a:latin typeface="Segoe UI" charset="0"/>
                <a:ea typeface="ＭＳ Ｐゴシック" charset="0"/>
              </a:defRPr>
            </a:lvl7pPr>
            <a:lvl8pPr marL="3429000" indent="-228600" defTabSz="931863" fontAlgn="base">
              <a:spcBef>
                <a:spcPct val="0"/>
              </a:spcBef>
              <a:spcAft>
                <a:spcPct val="0"/>
              </a:spcAft>
              <a:defRPr>
                <a:solidFill>
                  <a:schemeClr val="tx1"/>
                </a:solidFill>
                <a:latin typeface="Segoe UI" charset="0"/>
                <a:ea typeface="ＭＳ Ｐゴシック" charset="0"/>
              </a:defRPr>
            </a:lvl8pPr>
            <a:lvl9pPr marL="3886200" indent="-228600" defTabSz="931863" fontAlgn="base">
              <a:spcBef>
                <a:spcPct val="0"/>
              </a:spcBef>
              <a:spcAft>
                <a:spcPct val="0"/>
              </a:spcAft>
              <a:defRPr>
                <a:solidFill>
                  <a:schemeClr val="tx1"/>
                </a:solidFill>
                <a:latin typeface="Segoe UI" charset="0"/>
                <a:ea typeface="ＭＳ Ｐゴシック" charset="0"/>
              </a:defRPr>
            </a:lvl9pPr>
          </a:lstStyle>
          <a:p>
            <a:pPr marL="0" marR="0" lvl="0" indent="0" algn="r" defTabSz="931863" rtl="0" eaLnBrk="1" fontAlgn="base" latinLnBrk="0" hangingPunct="1">
              <a:lnSpc>
                <a:spcPct val="100000"/>
              </a:lnSpc>
              <a:spcBef>
                <a:spcPct val="0"/>
              </a:spcBef>
              <a:spcAft>
                <a:spcPct val="0"/>
              </a:spcAft>
              <a:buClrTx/>
              <a:buSzTx/>
              <a:buFontTx/>
              <a:buNone/>
              <a:tabLst/>
              <a:defRPr/>
            </a:pPr>
            <a:fld id="{44B3129B-E286-A249-B8A1-C5CBF3880587}" type="slidenum">
              <a:rPr kumimoji="0" lang="en-US" sz="1200" b="0" i="0" u="none" strike="noStrike" kern="1200" cap="none" spc="0" normalizeH="0" baseline="0" noProof="0">
                <a:ln>
                  <a:noFill/>
                </a:ln>
                <a:solidFill>
                  <a:srgbClr val="000000"/>
                </a:solidFill>
                <a:effectLst/>
                <a:uLnTx/>
                <a:uFillTx/>
                <a:latin typeface="Segoe UI" panose="020B0502040204020203" pitchFamily="34" charset="0"/>
                <a:ea typeface="ＭＳ Ｐゴシック" charset="0"/>
              </a:rPr>
              <a:pPr marL="0" marR="0" lvl="0" indent="0" algn="r" defTabSz="931863" rtl="0" eaLnBrk="1" fontAlgn="base" latinLnBrk="0" hangingPunct="1">
                <a:lnSpc>
                  <a:spcPct val="100000"/>
                </a:lnSpc>
                <a:spcBef>
                  <a:spcPct val="0"/>
                </a:spcBef>
                <a:spcAft>
                  <a:spcPct val="0"/>
                </a:spcAft>
                <a:buClrTx/>
                <a:buSzTx/>
                <a:buFontTx/>
                <a:buNone/>
                <a:tabLst/>
                <a:defRPr/>
              </a:pPr>
              <a:t>2</a:t>
            </a:fld>
            <a:endParaRPr kumimoji="0" lang="en-US" sz="1200" b="0" i="0" u="none" strike="noStrike" kern="1200" cap="none" spc="0" normalizeH="0" baseline="0" noProof="0">
              <a:ln>
                <a:noFill/>
              </a:ln>
              <a:solidFill>
                <a:srgbClr val="000000"/>
              </a:solidFill>
              <a:effectLst/>
              <a:uLnTx/>
              <a:uFillTx/>
              <a:latin typeface="Segoe UI" panose="020B0502040204020203" pitchFamily="34" charset="0"/>
              <a:ea typeface="ＭＳ Ｐゴシック" charset="0"/>
            </a:endParaRPr>
          </a:p>
        </p:txBody>
      </p:sp>
    </p:spTree>
    <p:extLst>
      <p:ext uri="{BB962C8B-B14F-4D97-AF65-F5344CB8AC3E}">
        <p14:creationId xmlns:p14="http://schemas.microsoft.com/office/powerpoint/2010/main" val="13780578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49" marR="0" lvl="0" indent="0" algn="l" defTabSz="956148"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9/26/2019 5:50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9688494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2349" marR="0" lvl="0" indent="0" algn="l" defTabSz="931451"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AF558CAF-ED4A-48B5-B365-EB5B674553D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9/26/2019 5:50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865836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363" rtl="0" eaLnBrk="1" fontAlgn="auto" latinLnBrk="0" hangingPunct="1">
              <a:lnSpc>
                <a:spcPct val="90000"/>
              </a:lnSpc>
              <a:spcBef>
                <a:spcPts val="0"/>
              </a:spcBef>
              <a:spcAft>
                <a:spcPts val="333"/>
              </a:spcAft>
              <a:buClrTx/>
              <a:buSzTx/>
              <a:buFontTx/>
              <a:buNone/>
              <a:tabLst/>
              <a:defRPr/>
            </a:pPr>
            <a:endParaRPr lang="en-US" sz="900" b="1" kern="1200">
              <a:latin typeface="Segoe UI" pitchFamily="34" charset="0"/>
              <a:cs typeface="Segoe UI"/>
            </a:endParaRPr>
          </a:p>
        </p:txBody>
      </p:sp>
      <p:sp>
        <p:nvSpPr>
          <p:cNvPr id="5" name="Date Placeholder 4"/>
          <p:cNvSpPr>
            <a:spLocks noGrp="1"/>
          </p:cNvSpPr>
          <p:nvPr>
            <p:ph type="dt"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F22B3E36-5CE0-4CB7-82DE-38A88C71BFA8}"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9/26/2019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b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8" name="Header Placeholder 7"/>
          <p:cNvSpPr>
            <a:spLocks noGrp="1"/>
          </p:cNvSpPr>
          <p:nvPr>
            <p:ph type="hdr" sz="quarter" idx="13"/>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Tech Ready 15</a:t>
            </a:r>
          </a:p>
        </p:txBody>
      </p:sp>
    </p:spTree>
    <p:extLst>
      <p:ext uri="{BB962C8B-B14F-4D97-AF65-F5344CB8AC3E}">
        <p14:creationId xmlns:p14="http://schemas.microsoft.com/office/powerpoint/2010/main" val="103350444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Our goal is to enable successful Azure migration, regardless of what tool was used. </a:t>
            </a:r>
          </a:p>
          <a:p>
            <a:endParaRPr lang="en-US"/>
          </a:p>
          <a:p>
            <a:r>
              <a:rPr lang="en-US"/>
              <a:t>We have a great set of first party Azure tools that are built into the Azure portal and free to get started.  </a:t>
            </a:r>
          </a:p>
          <a:p>
            <a:endParaRPr lang="en-US"/>
          </a:p>
          <a:p>
            <a:r>
              <a:rPr lang="en-US"/>
              <a:t>But we also have a great set of third party tools to meet all your requirements.  For example: </a:t>
            </a:r>
            <a:r>
              <a:rPr lang="en-US" err="1"/>
              <a:t>Cloudamize</a:t>
            </a:r>
            <a:r>
              <a:rPr lang="en-US"/>
              <a:t>, Movere, </a:t>
            </a:r>
            <a:r>
              <a:rPr lang="en-US" err="1"/>
              <a:t>Turbonomic</a:t>
            </a:r>
            <a:r>
              <a:rPr lang="en-US"/>
              <a:t>, TSO Logic can discover a broader set of environments than Azure Migrate does today.   Similarly, tools like </a:t>
            </a:r>
            <a:r>
              <a:rPr lang="en-US" err="1"/>
              <a:t>Zerto</a:t>
            </a:r>
            <a:r>
              <a:rPr lang="en-US"/>
              <a:t> and Cloud Endure can migrate a broader set of </a:t>
            </a:r>
            <a:r>
              <a:rPr lang="en-US" err="1"/>
              <a:t>OS’es</a:t>
            </a:r>
            <a:r>
              <a:rPr lang="en-US"/>
              <a:t> to Azure as compared to Azure Site Recovery.  </a:t>
            </a:r>
          </a:p>
          <a:p>
            <a:endParaRPr lang="en-US"/>
          </a:p>
          <a:p>
            <a:r>
              <a:rPr lang="en-US"/>
              <a:t>We’re also working closely with the ecosystem to build out a unified experience across Azure and 3</a:t>
            </a:r>
            <a:r>
              <a:rPr lang="en-US" baseline="30000"/>
              <a:t>rd</a:t>
            </a:r>
            <a:r>
              <a:rPr lang="en-US"/>
              <a:t> party tools.  </a:t>
            </a: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FD00E60-4F94-4CEC-A663-EF88E7844A3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3132009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ED3C565-F0A3-4D69-80B4-5AD40B8AC0B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5166474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sz="900" b="1" kern="1200">
                <a:solidFill>
                  <a:schemeClr val="tx1"/>
                </a:solidFill>
                <a:latin typeface="Segoe UI" pitchFamily="34" charset="0"/>
                <a:ea typeface="+mn-ea"/>
                <a:cs typeface="+mn-cs"/>
              </a:rPr>
              <a:t>This slide is required. </a:t>
            </a:r>
            <a:r>
              <a:rPr lang="en-US" sz="900" b="1" u="sng" kern="1200">
                <a:solidFill>
                  <a:schemeClr val="tx1"/>
                </a:solidFill>
                <a:latin typeface="Segoe UI" pitchFamily="34" charset="0"/>
                <a:ea typeface="+mn-ea"/>
                <a:cs typeface="+mn-cs"/>
              </a:rPr>
              <a:t>Do NOT delete</a:t>
            </a:r>
            <a:r>
              <a:rPr lang="en-US" sz="900" b="1" kern="1200">
                <a:solidFill>
                  <a:schemeClr val="tx1"/>
                </a:solidFill>
                <a:latin typeface="Segoe UI" pitchFamily="34" charset="0"/>
                <a:ea typeface="+mn-ea"/>
                <a:cs typeface="+mn-cs"/>
              </a:rPr>
              <a:t>. This slide is</a:t>
            </a:r>
            <a:r>
              <a:rPr lang="en-US" sz="900" b="1" kern="1200" baseline="0">
                <a:solidFill>
                  <a:schemeClr val="tx1"/>
                </a:solidFill>
                <a:latin typeface="Segoe UI" pitchFamily="34" charset="0"/>
                <a:ea typeface="+mn-ea"/>
                <a:cs typeface="+mn-cs"/>
              </a:rPr>
              <a:t> recommended just prior to the “session resources” slide</a:t>
            </a:r>
          </a:p>
          <a:p>
            <a:pPr marL="0" marR="0" indent="0" algn="l" defTabSz="914363" rtl="0" eaLnBrk="1" fontAlgn="auto" latinLnBrk="0" hangingPunct="1">
              <a:lnSpc>
                <a:spcPct val="90000"/>
              </a:lnSpc>
              <a:spcBef>
                <a:spcPts val="0"/>
              </a:spcBef>
              <a:spcAft>
                <a:spcPts val="333"/>
              </a:spcAft>
              <a:buClrTx/>
              <a:buSzTx/>
              <a:buFontTx/>
              <a:buNone/>
              <a:tabLst/>
              <a:defRPr/>
            </a:pPr>
            <a:endParaRPr lang="en-US" sz="900" b="0" kern="1200" baseline="0">
              <a:solidFill>
                <a:schemeClr val="tx1"/>
              </a:solidFill>
              <a:latin typeface="Segoe UI" pitchFamily="34" charset="0"/>
              <a:ea typeface="+mn-ea"/>
              <a:cs typeface="+mn-cs"/>
            </a:endParaRPr>
          </a:p>
          <a:p>
            <a:pPr marL="0" marR="0" lvl="0" indent="0" algn="l" defTabSz="932472" rtl="0" eaLnBrk="1" fontAlgn="base" latinLnBrk="0" hangingPunct="1">
              <a:lnSpc>
                <a:spcPct val="90000"/>
              </a:lnSpc>
              <a:spcBef>
                <a:spcPts val="0"/>
              </a:spcBef>
              <a:spcAft>
                <a:spcPct val="0"/>
              </a:spcAft>
              <a:buClrTx/>
              <a:buSzTx/>
              <a:buFontTx/>
              <a:buNone/>
              <a:tabLst/>
              <a:defRPr/>
            </a:pPr>
            <a:r>
              <a:rPr kumimoji="0" lang="en-US" sz="900" b="1"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SESSION TAKEAWAYS &amp; ACTIONS:</a:t>
            </a:r>
            <a:br>
              <a:rPr kumimoji="0" lang="en-US" sz="900" b="1"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b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Bullet points highlighting the </a:t>
            </a:r>
            <a:r>
              <a:rPr kumimoji="0" lang="en-US" sz="900" b="0" i="1"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primary actions learners should take away or knowledge learners should recall </a:t>
            </a: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to help them successfully perform in role (e.g. practical guidance, tips, suggested behavior changes.)</a:t>
            </a:r>
          </a:p>
          <a:p>
            <a:pPr marL="0" marR="0" lvl="0" indent="0" algn="l" defTabSz="932472" rtl="0" eaLnBrk="1" fontAlgn="base" latinLnBrk="0" hangingPunct="1">
              <a:lnSpc>
                <a:spcPct val="90000"/>
              </a:lnSpc>
              <a:spcBef>
                <a:spcPts val="0"/>
              </a:spcBef>
              <a:spcAft>
                <a:spcPct val="0"/>
              </a:spcAft>
              <a:buClrTx/>
              <a:buSzTx/>
              <a:buFontTx/>
              <a:buNone/>
              <a:tabLst/>
              <a:defRPr/>
            </a:pPr>
            <a:endPar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a:p>
            <a:pPr marL="0" marR="0" lvl="0" indent="0" algn="l" defTabSz="932472" rtl="0" eaLnBrk="1" fontAlgn="base" latinLnBrk="0" hangingPunct="1">
              <a:lnSpc>
                <a:spcPct val="90000"/>
              </a:lnSpc>
              <a:spcBef>
                <a:spcPts val="0"/>
              </a:spcBef>
              <a:spcAft>
                <a:spcPct val="0"/>
              </a:spcAft>
              <a:buClrTx/>
              <a:buSzTx/>
              <a:buFontTx/>
              <a:buNone/>
              <a:tabLst/>
              <a:defRPr/>
            </a:pPr>
            <a:r>
              <a:rPr kumimoji="0" lang="en-US" sz="900" b="0" i="0" u="none" strike="noStrike" kern="1200" cap="none" spc="0" normalizeH="0" baseline="0">
                <a:ln>
                  <a:noFill/>
                </a:ln>
                <a:gradFill>
                  <a:gsLst>
                    <a:gs pos="0">
                      <a:srgbClr val="FFFFFF"/>
                    </a:gs>
                    <a:gs pos="100000">
                      <a:srgbClr val="FFFFFF"/>
                    </a:gs>
                  </a:gsLst>
                  <a:lin ang="5400000" scaled="0"/>
                </a:gradFill>
                <a:effectLst/>
                <a:uLnTx/>
                <a:uFillTx/>
                <a:latin typeface="Segoe UI Semilight"/>
                <a:ea typeface="+mn-ea"/>
                <a:cs typeface="+mn-cs"/>
              </a:rPr>
              <a:t>Please Note: Session Takeaways are not required to be noted in this slide for Group Discussions (formerly known as Chalk Talks) or Workshop sessions; however, takeaways should be captured real time by the facilitator during the session and those key points should be emphasized during the discussion or workshop. </a:t>
            </a:r>
            <a:r>
              <a:rPr lang="en-US" sz="900" kern="1200">
                <a:solidFill>
                  <a:schemeClr val="tx1"/>
                </a:solidFill>
                <a:latin typeface="Segoe UI" pitchFamily="34" charset="0"/>
                <a:ea typeface="+mn-ea"/>
                <a:cs typeface="+mn-cs"/>
              </a:rPr>
              <a:t>If you have questions, please contact your Track Content Lead.</a:t>
            </a:r>
          </a:p>
        </p:txBody>
      </p:sp>
      <p:sp>
        <p:nvSpPr>
          <p:cNvPr id="5" name="Date Placeholder 4"/>
          <p:cNvSpPr>
            <a:spLocks noGrp="1"/>
          </p:cNvSpPr>
          <p:nvPr>
            <p:ph type="dt"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F22B3E36-5CE0-4CB7-82DE-38A88C71BFA8}"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9/26/2019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b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8" name="Header Placeholder 7"/>
          <p:cNvSpPr>
            <a:spLocks noGrp="1"/>
          </p:cNvSpPr>
          <p:nvPr>
            <p:ph type="hdr" sz="quarter" idx="13"/>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Tech Ready 15</a:t>
            </a:r>
          </a:p>
        </p:txBody>
      </p:sp>
    </p:spTree>
    <p:extLst>
      <p:ext uri="{BB962C8B-B14F-4D97-AF65-F5344CB8AC3E}">
        <p14:creationId xmlns:p14="http://schemas.microsoft.com/office/powerpoint/2010/main" val="655697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a:t>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ED3C565-F0A3-4D69-80B4-5AD40B8AC0B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3902477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ct val="20000"/>
              </a:spcBef>
              <a:spcAft>
                <a:spcPts val="600"/>
              </a:spcAft>
              <a:buClrTx/>
              <a:buSzPct val="90000"/>
              <a:buFont typeface="Arial" panose="020B0604020202020204" pitchFamily="34" charset="0"/>
              <a:buNone/>
              <a:tabLst/>
              <a:defRPr/>
            </a:pPr>
            <a:r>
              <a:rPr kumimoji="0" lang="en-US" sz="9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Azure Database Migration Service (DMS)</a:t>
            </a:r>
          </a:p>
          <a:p>
            <a:pPr marL="0" marR="0" lvl="0" indent="0" algn="l" defTabSz="914367" rtl="0" eaLnBrk="1" fontAlgn="auto" latinLnBrk="0" hangingPunct="1">
              <a:lnSpc>
                <a:spcPct val="90000"/>
              </a:lnSpc>
              <a:spcBef>
                <a:spcPct val="20000"/>
              </a:spcBef>
              <a:spcAft>
                <a:spcPts val="600"/>
              </a:spcAft>
              <a:buClrTx/>
              <a:buSzPct val="90000"/>
              <a:buFont typeface="Arial" panose="020B0604020202020204" pitchFamily="34" charset="0"/>
              <a:buNone/>
              <a:tabLst/>
              <a:defRPr/>
            </a:pPr>
            <a:r>
              <a:rPr kumimoji="0" lang="en-US" sz="9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Azure DMS</a:t>
            </a:r>
            <a:r>
              <a:rPr kumimoji="0" lang="en-US" sz="900" b="0" i="0" u="none" strike="noStrike" kern="1200" cap="none" spc="0" normalizeH="0" baseline="0" noProof="0">
                <a:ln>
                  <a:noFill/>
                </a:ln>
                <a:solidFill>
                  <a:srgbClr val="1A1A1A"/>
                </a:solidFill>
                <a:effectLst/>
                <a:uLnTx/>
                <a:uFillTx/>
                <a:latin typeface="Segoe UI"/>
                <a:ea typeface="+mn-ea"/>
                <a:cs typeface="+mn-cs"/>
              </a:rPr>
              <a:t> is a fully managed service designed to enable seamless migrations from multiple database sources to the Azure Data platform. </a:t>
            </a:r>
          </a:p>
          <a:p>
            <a:pPr marL="0" marR="0" lvl="0" indent="0" algn="l" defTabSz="914367" rtl="0" eaLnBrk="1" fontAlgn="auto" latinLnBrk="0" hangingPunct="1">
              <a:lnSpc>
                <a:spcPct val="90000"/>
              </a:lnSpc>
              <a:spcBef>
                <a:spcPct val="20000"/>
              </a:spcBef>
              <a:spcAft>
                <a:spcPts val="600"/>
              </a:spcAft>
              <a:buClrTx/>
              <a:buSzPct val="90000"/>
              <a:buFont typeface="Arial" panose="020B0604020202020204" pitchFamily="34" charset="0"/>
              <a:buNone/>
              <a:tabLst/>
              <a:defRPr/>
            </a:pPr>
            <a:endParaRPr kumimoji="0" lang="en-US" sz="900" b="1" i="0" u="none" strike="noStrike" kern="1200" cap="none" spc="0" normalizeH="0" baseline="0" noProof="0">
              <a:ln>
                <a:noFill/>
              </a:ln>
              <a:gradFill>
                <a:gsLst>
                  <a:gs pos="1250">
                    <a:srgbClr val="353535"/>
                  </a:gs>
                  <a:gs pos="100000">
                    <a:srgbClr val="353535"/>
                  </a:gs>
                </a:gsLst>
                <a:lin ang="5400000" scaled="0"/>
              </a:gradFill>
              <a:effectLst/>
              <a:uLnTx/>
              <a:uFillTx/>
              <a:latin typeface="Segoe UI Semibold" panose="020B0702040204020203" pitchFamily="34" charset="0"/>
              <a:ea typeface="+mn-ea"/>
              <a:cs typeface="Segoe UI Semibold" panose="020B0702040204020203" pitchFamily="34" charset="0"/>
            </a:endParaRPr>
          </a:p>
          <a:p>
            <a:pPr marL="0" marR="0" lvl="0" indent="0" algn="l" defTabSz="914367" rtl="0" eaLnBrk="1" fontAlgn="auto" latinLnBrk="0" hangingPunct="1">
              <a:lnSpc>
                <a:spcPct val="90000"/>
              </a:lnSpc>
              <a:spcBef>
                <a:spcPct val="20000"/>
              </a:spcBef>
              <a:spcAft>
                <a:spcPts val="600"/>
              </a:spcAft>
              <a:buClrTx/>
              <a:buSzPct val="90000"/>
              <a:buFont typeface="Arial" panose="020B0604020202020204" pitchFamily="34" charset="0"/>
              <a:buNone/>
              <a:tabLst/>
              <a:defRPr/>
            </a:pPr>
            <a:r>
              <a:rPr kumimoji="0" lang="en-US" sz="900" b="1" i="0" u="none" strike="noStrike" kern="1200" cap="none" spc="0" normalizeH="0" baseline="0" noProof="0">
                <a:ln>
                  <a:noFill/>
                </a:ln>
                <a:gradFill>
                  <a:gsLst>
                    <a:gs pos="1250">
                      <a:srgbClr val="353535"/>
                    </a:gs>
                    <a:gs pos="10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DMS value prop</a:t>
            </a:r>
          </a:p>
          <a:p>
            <a:pPr marL="171450" marR="0" lvl="0" indent="-171450" algn="l" defTabSz="914367" rtl="0" eaLnBrk="1" fontAlgn="auto" latinLnBrk="0" hangingPunct="1">
              <a:lnSpc>
                <a:spcPct val="90000"/>
              </a:lnSpc>
              <a:spcBef>
                <a:spcPct val="20000"/>
              </a:spcBef>
              <a:spcAft>
                <a:spcPts val="600"/>
              </a:spcAft>
              <a:buClrTx/>
              <a:buSzPct val="90000"/>
              <a:buFont typeface="Arial" panose="020B0604020202020204" pitchFamily="34" charset="0"/>
              <a:buChar char="•"/>
              <a:tabLst/>
              <a:defRPr/>
            </a:pPr>
            <a:r>
              <a:rPr kumimoji="0" lang="en-US" sz="900"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Seamless, end-to-end solution </a:t>
            </a:r>
          </a:p>
          <a:p>
            <a:pPr marL="171450" marR="0" lvl="0" indent="-171450" algn="l" defTabSz="914367" rtl="0" eaLnBrk="1" fontAlgn="auto" latinLnBrk="0" hangingPunct="1">
              <a:lnSpc>
                <a:spcPct val="90000"/>
              </a:lnSpc>
              <a:spcBef>
                <a:spcPct val="20000"/>
              </a:spcBef>
              <a:spcAft>
                <a:spcPts val="600"/>
              </a:spcAft>
              <a:buClrTx/>
              <a:buSzPct val="90000"/>
              <a:buFont typeface="Arial" panose="020B0604020202020204" pitchFamily="34" charset="0"/>
              <a:buChar char="•"/>
              <a:tabLst/>
              <a:defRPr/>
            </a:pPr>
            <a:r>
              <a:rPr kumimoji="0" lang="en-US" sz="900"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Near-zero downtime </a:t>
            </a:r>
            <a:r>
              <a:rPr kumimoji="0" lang="en-US" sz="900"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mn-ea"/>
                <a:cs typeface="+mn-cs"/>
              </a:rPr>
              <a:t>as you migrate your business critical apps</a:t>
            </a:r>
          </a:p>
          <a:p>
            <a:pPr marL="171450" marR="0" lvl="0" indent="-171450" algn="l" defTabSz="914367" rtl="0" eaLnBrk="1" fontAlgn="auto" latinLnBrk="0" hangingPunct="1">
              <a:lnSpc>
                <a:spcPct val="90000"/>
              </a:lnSpc>
              <a:spcBef>
                <a:spcPct val="20000"/>
              </a:spcBef>
              <a:spcAft>
                <a:spcPts val="600"/>
              </a:spcAft>
              <a:buClrTx/>
              <a:buSzPct val="90000"/>
              <a:buFont typeface="Arial" panose="020B0604020202020204" pitchFamily="34" charset="0"/>
              <a:buChar char="•"/>
              <a:tabLst/>
              <a:defRPr/>
            </a:pPr>
            <a:r>
              <a:rPr kumimoji="0" lang="en-US" sz="900"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mn-ea"/>
                <a:cs typeface="+mn-cs"/>
              </a:rPr>
              <a:t>Migrate</a:t>
            </a:r>
            <a:r>
              <a:rPr kumimoji="0" lang="en-US" sz="900" b="0" i="0" u="none" strike="noStrike" kern="1200" cap="none" spc="0" normalizeH="0" baseline="0" noProof="0">
                <a:ln>
                  <a:noFill/>
                </a:ln>
                <a:gradFill>
                  <a:gsLst>
                    <a:gs pos="1250">
                      <a:srgbClr val="353535"/>
                    </a:gs>
                    <a:gs pos="100000">
                      <a:srgbClr val="353535"/>
                    </a:gs>
                  </a:gsLst>
                  <a:lin ang="5400000" scaled="0"/>
                </a:gradFill>
                <a:effectLst/>
                <a:uLnTx/>
                <a:uFillTx/>
                <a:latin typeface="Segoe UI Light"/>
                <a:ea typeface="+mn-ea"/>
                <a:cs typeface="+mn-cs"/>
              </a:rPr>
              <a:t> </a:t>
            </a:r>
            <a:r>
              <a:rPr kumimoji="0" lang="en-US" sz="900"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at scale </a:t>
            </a:r>
            <a:r>
              <a:rPr kumimoji="0" lang="en-US" sz="900"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mn-ea"/>
                <a:cs typeface="+mn-cs"/>
              </a:rPr>
              <a:t>from multiple sources to your target database</a:t>
            </a:r>
          </a:p>
          <a:p>
            <a:pPr marL="171450" marR="0" lvl="0" indent="-171450" algn="l" defTabSz="914367" rtl="0" eaLnBrk="1" fontAlgn="auto" latinLnBrk="0" hangingPunct="1">
              <a:lnSpc>
                <a:spcPct val="90000"/>
              </a:lnSpc>
              <a:spcBef>
                <a:spcPct val="20000"/>
              </a:spcBef>
              <a:spcAft>
                <a:spcPts val="600"/>
              </a:spcAft>
              <a:buClrTx/>
              <a:buSzPct val="90000"/>
              <a:buFont typeface="Arial" panose="020B0604020202020204" pitchFamily="34" charset="0"/>
              <a:buChar char="•"/>
              <a:tabLst/>
              <a:defRPr/>
            </a:pPr>
            <a:r>
              <a:rPr kumimoji="0" lang="en-US" sz="900"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mn-ea"/>
                <a:cs typeface="+mn-cs"/>
              </a:rPr>
              <a:t>41K+ databases have been migrated using DMS in less than 1 year </a:t>
            </a:r>
          </a:p>
          <a:p>
            <a:pPr marL="0" indent="0">
              <a:spcBef>
                <a:spcPts val="600"/>
              </a:spcBef>
              <a:spcAft>
                <a:spcPts val="600"/>
              </a:spcAft>
              <a:buFont typeface="Arial" panose="020B0604020202020204" pitchFamily="34" charset="0"/>
              <a:buNone/>
            </a:pPr>
            <a:endParaRPr kumimoji="0" lang="en-US" sz="900"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1A1A1A"/>
                </a:solidFill>
                <a:effectLst/>
                <a:uLnTx/>
                <a:uFillTx/>
                <a:latin typeface="Segoe UI"/>
                <a:ea typeface="+mn-ea"/>
                <a:cs typeface="+mn-cs"/>
              </a:rPr>
              <a:t>DMS enables two types of migration: </a:t>
            </a:r>
          </a:p>
          <a:p>
            <a:pPr marL="342900" marR="0" lvl="0" indent="-342900" algn="l" defTabSz="914400" rtl="0" eaLnBrk="1" fontAlgn="auto" latinLnBrk="0" hangingPunct="1">
              <a:lnSpc>
                <a:spcPct val="100000"/>
              </a:lnSpc>
              <a:spcBef>
                <a:spcPts val="0"/>
              </a:spcBef>
              <a:spcAft>
                <a:spcPts val="0"/>
              </a:spcAft>
              <a:buClrTx/>
              <a:buSzTx/>
              <a:buFontTx/>
              <a:buAutoNum type="arabicParenBoth"/>
              <a:tabLst/>
              <a:defRPr/>
            </a:pPr>
            <a:r>
              <a:rPr kumimoji="0" lang="en-US" sz="900" b="0" i="0" u="none" strike="noStrike" kern="1200" cap="none" spc="0" normalizeH="0" baseline="0" noProof="0">
                <a:ln>
                  <a:noFill/>
                </a:ln>
                <a:solidFill>
                  <a:srgbClr val="1A1A1A"/>
                </a:solidFill>
                <a:effectLst/>
                <a:uLnTx/>
                <a:uFillTx/>
                <a:latin typeface="Segoe UI"/>
                <a:ea typeface="+mn-ea"/>
                <a:cs typeface="+mn-cs"/>
              </a:rPr>
              <a:t>Offline, one-time migrations (with some downtime) </a:t>
            </a:r>
          </a:p>
          <a:p>
            <a:pPr marL="342900" marR="0" lvl="0" indent="-342900" algn="l" defTabSz="914400" rtl="0" eaLnBrk="1" fontAlgn="auto" latinLnBrk="0" hangingPunct="1">
              <a:lnSpc>
                <a:spcPct val="100000"/>
              </a:lnSpc>
              <a:spcBef>
                <a:spcPts val="0"/>
              </a:spcBef>
              <a:spcAft>
                <a:spcPts val="0"/>
              </a:spcAft>
              <a:buClrTx/>
              <a:buSzTx/>
              <a:buFontTx/>
              <a:buAutoNum type="arabicParenBoth"/>
              <a:tabLst/>
              <a:defRPr/>
            </a:pPr>
            <a:r>
              <a:rPr kumimoji="0" lang="en-US" sz="900" b="0" i="0" u="none" strike="noStrike" kern="1200" cap="none" spc="0" normalizeH="0" baseline="0" noProof="0">
                <a:ln>
                  <a:noFill/>
                </a:ln>
                <a:solidFill>
                  <a:srgbClr val="1A1A1A"/>
                </a:solidFill>
                <a:effectLst/>
                <a:uLnTx/>
                <a:uFillTx/>
                <a:latin typeface="Segoe UI"/>
                <a:ea typeface="+mn-ea"/>
                <a:cs typeface="+mn-cs"/>
              </a:rPr>
              <a:t>Online migrations with continuous sync and minimal downtime – for critical workloads </a:t>
            </a:r>
            <a:endParaRPr lang="en-US" sz="900">
              <a:gradFill>
                <a:gsLst>
                  <a:gs pos="2917">
                    <a:schemeClr val="tx1"/>
                  </a:gs>
                  <a:gs pos="30000">
                    <a:schemeClr val="tx1"/>
                  </a:gs>
                </a:gsLst>
                <a:lin ang="5400000" scaled="0"/>
              </a:gradFill>
            </a:endParaRPr>
          </a:p>
          <a:p>
            <a:pPr marL="0" indent="0">
              <a:spcBef>
                <a:spcPts val="600"/>
              </a:spcBef>
              <a:spcAft>
                <a:spcPts val="600"/>
              </a:spcAft>
              <a:buFont typeface="Arial" panose="020B0604020202020204" pitchFamily="34" charset="0"/>
              <a:buNone/>
            </a:pPr>
            <a:endParaRPr kumimoji="0" lang="en-US" sz="900"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mn-ea"/>
              <a:cs typeface="+mn-cs"/>
            </a:endParaRPr>
          </a:p>
          <a:p>
            <a:pPr defTabSz="931740">
              <a:spcBef>
                <a:spcPts val="611"/>
              </a:spcBef>
              <a:spcAft>
                <a:spcPts val="611"/>
              </a:spcAft>
              <a:defRPr/>
            </a:pPr>
            <a:endParaRPr lang="en-US"/>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AFD00E60-4F94-4CEC-A663-EF88E7844A3D}"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2079551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600"/>
              </a:spcBef>
              <a:spcAft>
                <a:spcPts val="600"/>
              </a:spcAft>
              <a:buClrTx/>
              <a:buSzTx/>
              <a:buFont typeface="Arial" panose="020B0604020202020204" pitchFamily="34" charset="0"/>
              <a:buNone/>
              <a:tabLst/>
              <a:defRPr/>
            </a:pPr>
            <a:r>
              <a:rPr kumimoji="0" lang="en-US" sz="900" b="0" i="0" u="none" strike="noStrike" kern="1200" cap="none" spc="0" normalizeH="0" baseline="0" noProof="0">
                <a:ln>
                  <a:noFill/>
                </a:ln>
                <a:gradFill>
                  <a:gsLst>
                    <a:gs pos="0">
                      <a:srgbClr val="1A1A1A"/>
                    </a:gs>
                    <a:gs pos="100000">
                      <a:srgbClr val="1A1A1A"/>
                    </a:gs>
                  </a:gsLst>
                  <a:lin ang="5400000" scaled="1"/>
                </a:gradFill>
                <a:effectLst/>
                <a:uLnTx/>
                <a:uFillTx/>
                <a:latin typeface="Segoe UI" panose="020B0502040204020203" pitchFamily="34" charset="0"/>
                <a:ea typeface="+mn-ea"/>
                <a:cs typeface="Segoe UI" panose="020B0502040204020203" pitchFamily="34" charset="0"/>
              </a:rPr>
              <a:t>Let us now transition to the Optimize phase in the Azure migration journey. </a:t>
            </a:r>
          </a:p>
          <a:p>
            <a:pPr marL="0" marR="0" lvl="0" indent="0" algn="l" defTabSz="914400" rtl="0" eaLnBrk="1" fontAlgn="auto" latinLnBrk="0" hangingPunct="1">
              <a:lnSpc>
                <a:spcPct val="100000"/>
              </a:lnSpc>
              <a:spcBef>
                <a:spcPts val="600"/>
              </a:spcBef>
              <a:spcAft>
                <a:spcPts val="600"/>
              </a:spcAft>
              <a:buClrTx/>
              <a:buSzTx/>
              <a:buFont typeface="Arial" panose="020B0604020202020204" pitchFamily="34" charset="0"/>
              <a:buNone/>
              <a:tabLst/>
              <a:defRPr/>
            </a:pPr>
            <a:endParaRPr kumimoji="0" lang="en-US" sz="900" b="0" i="0" u="none" strike="noStrike" kern="1200" cap="none" spc="0" normalizeH="0" baseline="0" noProof="0">
              <a:ln>
                <a:noFill/>
              </a:ln>
              <a:gradFill>
                <a:gsLst>
                  <a:gs pos="0">
                    <a:srgbClr val="1A1A1A"/>
                  </a:gs>
                  <a:gs pos="100000">
                    <a:srgbClr val="1A1A1A"/>
                  </a:gs>
                </a:gsLst>
                <a:lin ang="5400000" scaled="1"/>
              </a:gradFill>
              <a:effectLst/>
              <a:uLnTx/>
              <a:uFillTx/>
              <a:latin typeface="Segoe UI" panose="020B0502040204020203" pitchFamily="34" charset="0"/>
              <a:ea typeface="+mn-ea"/>
              <a:cs typeface="Segoe UI" panose="020B0502040204020203" pitchFamily="34" charset="0"/>
            </a:endParaRPr>
          </a:p>
          <a:p>
            <a:r>
              <a:rPr lang="en-US" sz="882" kern="1200">
                <a:solidFill>
                  <a:schemeClr val="tx1"/>
                </a:solidFill>
                <a:effectLst/>
                <a:latin typeface="Segoe UI Light" pitchFamily="34" charset="0"/>
                <a:ea typeface="+mn-ea"/>
                <a:cs typeface="+mn-cs"/>
              </a:rPr>
              <a:t>Many customers look to the cloud to gain operational efficiencies and cost savings. With Azure Cost Management , customers can now manage their cloud spend in a unified experience, and leverage built-in best practice recommendations (e.g., turning off idle VMs) to drive operational efficiency.  They can apply Azure Hybrid Benefit and Azure Reserved Instances during or after migration for big savings.  </a:t>
            </a:r>
          </a:p>
          <a:p>
            <a:r>
              <a:rPr lang="en-US" sz="882" kern="1200">
                <a:solidFill>
                  <a:schemeClr val="tx1"/>
                </a:solidFill>
                <a:effectLst/>
                <a:latin typeface="Segoe UI Light" pitchFamily="34" charset="0"/>
                <a:ea typeface="+mn-ea"/>
                <a:cs typeface="+mn-cs"/>
              </a:rPr>
              <a:t> Link to blog</a:t>
            </a:r>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9/26/2019 5:50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0154134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882" b="0" kern="1200">
                <a:solidFill>
                  <a:schemeClr val="tx1"/>
                </a:solidFill>
                <a:effectLst/>
                <a:latin typeface="Segoe UI Light" pitchFamily="34" charset="0"/>
                <a:ea typeface="+mn-ea"/>
                <a:cs typeface="+mn-cs"/>
              </a:rPr>
              <a:t>Just in 2018, 28% of customers have experienced data loss and 40% have experienced an unplanned outage.  Just 2% of organizations recovered from their latest incident in under an hour. Azure’s overall availability has been trending up constantly and is now at over 99.999% reliability across the fleet. Microsoft’s cloud technology provides innovative features such as memory-preserving host updates and live migration. But more importantly, Azure provides a comprehensive set of built-in resilient services to recover from hardware failures, natural disasters and data loss. As a result, we see more customers enable their mission-critical workloads on Azure. </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82" b="0" kern="1200">
              <a:solidFill>
                <a:schemeClr val="tx1"/>
              </a:solidFill>
              <a:effectLst/>
              <a:latin typeface="Segoe UI Light" pitchFamily="34" charset="0"/>
              <a:ea typeface="+mn-ea"/>
              <a:cs typeface="+mn-cs"/>
            </a:endParaRPr>
          </a:p>
          <a:p>
            <a:r>
              <a:rPr lang="en-US" sz="900" spc="0">
                <a:solidFill>
                  <a:srgbClr val="3C3C41"/>
                </a:solidFill>
                <a:latin typeface="Segoe UI"/>
              </a:rPr>
              <a:t>So we have seen how Resilience is not about avoiding any failure but bouncing back from one. Let’s look at some typical failures that may lead to a downtime for your application – </a:t>
            </a:r>
          </a:p>
          <a:p>
            <a:endParaRPr lang="en-US" sz="900" spc="0">
              <a:solidFill>
                <a:srgbClr val="3C3C41"/>
              </a:solidFill>
              <a:latin typeface="Segoe UI"/>
            </a:endParaRPr>
          </a:p>
          <a:p>
            <a:r>
              <a:rPr lang="en-US" sz="900" spc="0">
                <a:solidFill>
                  <a:srgbClr val="3C3C41"/>
                </a:solidFill>
                <a:latin typeface="Segoe UI"/>
              </a:rPr>
              <a:t>This trapezium shows the degree of impact that a failure can potentially cause. So while, a power or a network outage may impact a datacenter of a multiple data centers in a zone; something more catastrophic like a flood or earthquake can take down the entire region. All these failures primarily impact your infrastructure (which comprises of both applications and the data).</a:t>
            </a:r>
          </a:p>
          <a:p>
            <a:endParaRPr lang="en-US" sz="900" spc="0">
              <a:solidFill>
                <a:srgbClr val="3C3C41"/>
              </a:solidFill>
              <a:latin typeface="Segoe UI"/>
            </a:endParaRPr>
          </a:p>
          <a:p>
            <a:r>
              <a:rPr lang="en-US" sz="900" spc="0">
                <a:solidFill>
                  <a:srgbClr val="3C3C41"/>
                </a:solidFill>
                <a:latin typeface="Segoe UI"/>
              </a:rPr>
              <a:t>There’s one thing that is common across though, no matter what your deployment is (you can be running the entire set up in a single region vs spread across zones), you will most likely have data; data which is stateful; data which you would need to go back to.</a:t>
            </a:r>
          </a:p>
          <a:p>
            <a:r>
              <a:rPr lang="en-US" sz="900" spc="0">
                <a:solidFill>
                  <a:srgbClr val="3C3C41"/>
                </a:solidFill>
                <a:latin typeface="Segoe UI"/>
              </a:rPr>
              <a:t>The failures impacting this data look like these. And to draw a parallel, these too in some sense have varying degree of impact of these failures  on the data; while accidental deletion may lead to losing a file or folder; a rogue admin can wipe off not only your data but also your backups. </a:t>
            </a:r>
          </a:p>
          <a:p>
            <a:endParaRPr lang="en-US" sz="900" spc="0">
              <a:solidFill>
                <a:srgbClr val="3C3C41"/>
              </a:solidFill>
              <a:latin typeface="Segoe UI"/>
            </a:endParaRPr>
          </a:p>
          <a:p>
            <a:r>
              <a:rPr lang="en-US" sz="900" spc="0">
                <a:solidFill>
                  <a:srgbClr val="3C3C41"/>
                </a:solidFill>
                <a:latin typeface="Segoe UI"/>
              </a:rPr>
              <a:t>Thus, we need to build resilience against all these failure and the azure services can help us achieve just that.</a:t>
            </a:r>
          </a:p>
          <a:p>
            <a:endParaRPr lang="en-US"/>
          </a:p>
          <a:p>
            <a:r>
              <a:rPr lang="en-US" err="1"/>
              <a:t>Opt</a:t>
            </a:r>
            <a:r>
              <a:rPr lang="en-US"/>
              <a:t> for Premium storage that allows for 99.5% availability in case of a single VM deployment. </a:t>
            </a:r>
          </a:p>
          <a:p>
            <a:endParaRPr lang="en-US"/>
          </a:p>
          <a:p>
            <a:r>
              <a:rPr lang="en-US"/>
              <a:t>Up your Resilience game with High Availability structures; deploy your architecture in Availability sets or AZs to get SLA up to 99.99%. HA should be preferred for your mission critical apps which have very stringent RPO and RTO requirements (almost real time).</a:t>
            </a:r>
          </a:p>
          <a:p>
            <a:endParaRPr lang="en-US"/>
          </a:p>
          <a:p>
            <a:r>
              <a:rPr lang="en-US"/>
              <a:t>Go one step head to further isolate your VMs by making used of paired regions in azure. The recently previewed feature for storage account failover when configured for GRS also is a subset of this solution.</a:t>
            </a:r>
          </a:p>
          <a:p>
            <a:endParaRPr lang="en-US"/>
          </a:p>
          <a:p>
            <a:r>
              <a:rPr lang="en-US"/>
              <a:t>But none of them still covers you for data failures; and that’s because all of these deployments are almost constantly syncing data across; so if any data corruption happens and I need to go back in time to say a couple of days, I need to have backed-up that version. Hence, we have Backup.</a:t>
            </a:r>
          </a:p>
          <a:p>
            <a:r>
              <a:rPr lang="en-US"/>
              <a:t>	</a:t>
            </a:r>
            <a:r>
              <a:rPr lang="en-US" sz="1000" b="0" i="0" kern="1200">
                <a:solidFill>
                  <a:schemeClr val="tx1"/>
                </a:solidFill>
                <a:effectLst/>
                <a:latin typeface="Segoe UI Light" pitchFamily="34" charset="0"/>
                <a:ea typeface="+mn-ea"/>
                <a:cs typeface="+mn-cs"/>
              </a:rPr>
              <a:t> </a:t>
            </a:r>
            <a:endParaRPr lang="en-US" sz="882" b="0" kern="1200">
              <a:solidFill>
                <a:schemeClr val="tx1"/>
              </a:solidFill>
              <a:effectLst/>
              <a:latin typeface="Segoe UI Light" pitchFamily="34" charset="0"/>
              <a:ea typeface="+mn-ea"/>
              <a:cs typeface="+mn-cs"/>
            </a:endParaRPr>
          </a:p>
          <a:p>
            <a:endParaRPr lang="en-US" sz="1200" spc="0">
              <a:solidFill>
                <a:srgbClr val="3C3C41"/>
              </a:solidFill>
              <a:latin typeface="Segoe UI"/>
            </a:endParaRP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12634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174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62C61DAB-D93E-49CA-B245-379601CFE8D0}"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9/26/2019 5:50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425269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2349" marR="0" lvl="0" indent="0" algn="l" defTabSz="931451"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AF558CAF-ED4A-48B5-B365-EB5B674553D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9/26/2019 5:50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1691654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Morph lifecycle to left hand side and breakout each pillar</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Inspire</a:t>
            </a:r>
          </a:p>
        </p:txBody>
      </p:sp>
      <p:sp>
        <p:nvSpPr>
          <p:cNvPr id="5" name="Footer Placeholder 4"/>
          <p:cNvSpPr>
            <a:spLocks noGrp="1"/>
          </p:cNvSpPr>
          <p:nvPr>
            <p:ph type="ftr" sz="quarter" idx="11"/>
          </p:nvPr>
        </p:nvSpPr>
        <p:spPr/>
        <p:txBody>
          <a:bodyPr/>
          <a:lstStyle/>
          <a:p>
            <a:pPr marL="582349" marR="0" lvl="0" indent="0" algn="l" defTabSz="949165"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9/26/2019 5:50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5914045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174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62C61DAB-D93E-49CA-B245-379601CFE8D0}"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9/26/2019 5:50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010454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09189" lvl="1" indent="0">
              <a:buNone/>
            </a:pPr>
            <a:endParaRPr lang="en-US" sz="900"/>
          </a:p>
        </p:txBody>
      </p:sp>
      <p:sp>
        <p:nvSpPr>
          <p:cNvPr id="5" name="Date Placeholder 4"/>
          <p:cNvSpPr>
            <a:spLocks noGrp="1"/>
          </p:cNvSpPr>
          <p:nvPr>
            <p:ph type="dt" idx="10"/>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F22B3E36-5CE0-4CB7-82DE-38A88C71BFA8}" type="datetime1">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9/26/2019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780169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kern="1200">
              <a:solidFill>
                <a:schemeClr val="tx1"/>
              </a:solidFill>
              <a:effectLst/>
              <a:latin typeface="Segoe UI Light"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6275423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174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9/26/2019 5:50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20010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chemeClr val="accent1"/>
                </a:solidFill>
                <a:latin typeface="Segoe UI Light" panose="020B0502040204020203" pitchFamily="34" charset="0"/>
                <a:cs typeface="Segoe UI Light" panose="020B0502040204020203" pitchFamily="34" charset="0"/>
              </a:rPr>
              <a:t>Lift &amp; Shift is one of many migration approaches. The goal of CAF Migrate is to provide the customer with a single approach that balances the speed of a standard lift &amp; shift with the growth potential of a modernize effort. The purpose of this deck is to expose the methodology and establish a maturity plan to ready the team to execute the iterative processes that fit their needs.</a:t>
            </a:r>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7AE664B-9853-46E9-AB97-CB537342498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42961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49" marR="0" lvl="0" indent="0" algn="l" defTabSz="956148"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9/26/2019 5:50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729569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ltLang="en-US">
                <a:latin typeface="Times New Roman" panose="02020603050405020304" pitchFamily="18" charset="0"/>
              </a:rPr>
              <a:t>Governance is about meeting strategic objectives (performance) while meeting legal and regulatory, contractual and other obligatory requirements often supported by policies (conformance). The goal is to achieve both in a balanced way.</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6857355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1.jpeg"/><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image" Target="../media/image35.jpeg"/><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image" Target="../media/image35.jpeg"/><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slideMaster" Target="../slideMasters/slideMaster6.xml"/><Relationship Id="rId4" Type="http://schemas.openxmlformats.org/officeDocument/2006/relationships/image" Target="../media/image38.jpeg"/></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Master" Target="../slideMasters/slideMaster6.xml"/><Relationship Id="rId4" Type="http://schemas.openxmlformats.org/officeDocument/2006/relationships/image" Target="../media/image13.jpeg"/></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7.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43.jpeg"/><Relationship Id="rId1" Type="http://schemas.openxmlformats.org/officeDocument/2006/relationships/slideMaster" Target="../slideMasters/slideMaster7.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Master" Target="../slideMasters/slideMaster7.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5.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2.xml"/><Relationship Id="rId1" Type="http://schemas.openxmlformats.org/officeDocument/2006/relationships/vmlDrawing" Target="../drawings/vmlDrawing2.vml"/><Relationship Id="rId5" Type="http://schemas.openxmlformats.org/officeDocument/2006/relationships/image" Target="../media/image42.emf"/><Relationship Id="rId4" Type="http://schemas.openxmlformats.org/officeDocument/2006/relationships/oleObject" Target="../embeddings/oleObject2.bin"/></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3.xml"/><Relationship Id="rId1" Type="http://schemas.openxmlformats.org/officeDocument/2006/relationships/vmlDrawing" Target="../drawings/vmlDrawing3.vml"/><Relationship Id="rId5" Type="http://schemas.openxmlformats.org/officeDocument/2006/relationships/image" Target="../media/image42.emf"/><Relationship Id="rId4" Type="http://schemas.openxmlformats.org/officeDocument/2006/relationships/oleObject" Target="../embeddings/oleObject3.bin"/></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7.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7.xml"/></Relationships>
</file>

<file path=ppt/slideLayouts/_rels/slideLayout163.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4.xml"/><Relationship Id="rId1" Type="http://schemas.openxmlformats.org/officeDocument/2006/relationships/vmlDrawing" Target="../drawings/vmlDrawing4.vml"/><Relationship Id="rId5" Type="http://schemas.openxmlformats.org/officeDocument/2006/relationships/image" Target="../media/image45.emf"/><Relationship Id="rId4" Type="http://schemas.openxmlformats.org/officeDocument/2006/relationships/oleObject" Target="../embeddings/oleObject4.bin"/></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5.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5.xml"/><Relationship Id="rId1" Type="http://schemas.openxmlformats.org/officeDocument/2006/relationships/vmlDrawing" Target="../drawings/vmlDrawing5.vml"/><Relationship Id="rId6" Type="http://schemas.openxmlformats.org/officeDocument/2006/relationships/image" Target="../media/image46.emf"/><Relationship Id="rId5" Type="http://schemas.openxmlformats.org/officeDocument/2006/relationships/oleObject" Target="../embeddings/oleObject5.bin"/><Relationship Id="rId4" Type="http://schemas.openxmlformats.org/officeDocument/2006/relationships/image" Target="../media/image47.jpeg"/></Relationships>
</file>

<file path=ppt/slideLayouts/_rels/slideLayout16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2.emf"/><Relationship Id="rId1" Type="http://schemas.openxmlformats.org/officeDocument/2006/relationships/slideMaster" Target="../slideMasters/slideMaster8.xml"/><Relationship Id="rId4" Type="http://schemas.openxmlformats.org/officeDocument/2006/relationships/image" Target="../media/image50.png"/></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Master" Target="../slideMasters/slideMaster8.xml"/></Relationships>
</file>

<file path=ppt/slideLayouts/_rels/slideLayout19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Master" Target="../slideMasters/slideMaster8.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5.xml.rels><?xml version="1.0" encoding="UTF-8" standalone="yes"?>
<Relationships xmlns="http://schemas.openxmlformats.org/package/2006/relationships"><Relationship Id="rId3" Type="http://schemas.openxmlformats.org/officeDocument/2006/relationships/slideMaster" Target="../slideMasters/slideMaster8.xml"/><Relationship Id="rId2" Type="http://schemas.openxmlformats.org/officeDocument/2006/relationships/tags" Target="../tags/tag6.xml"/><Relationship Id="rId1" Type="http://schemas.openxmlformats.org/officeDocument/2006/relationships/vmlDrawing" Target="../drawings/vmlDrawing6.vml"/><Relationship Id="rId5" Type="http://schemas.openxmlformats.org/officeDocument/2006/relationships/image" Target="../media/image42.emf"/><Relationship Id="rId4" Type="http://schemas.openxmlformats.org/officeDocument/2006/relationships/oleObject" Target="../embeddings/oleObject2.bin"/></Relationships>
</file>

<file path=ppt/slideLayouts/_rels/slideLayout21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2.emf"/><Relationship Id="rId1" Type="http://schemas.openxmlformats.org/officeDocument/2006/relationships/slideMaster" Target="../slideMasters/slideMaster9.xml"/><Relationship Id="rId4" Type="http://schemas.openxmlformats.org/officeDocument/2006/relationships/image" Target="../media/image50.png"/></Relationships>
</file>

<file path=ppt/slideLayouts/_rels/slideLayout21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9.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Master" Target="../slideMasters/slideMaster9.xml"/></Relationships>
</file>

<file path=ppt/slideLayouts/_rels/slideLayout24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Master" Target="../slideMasters/slideMaster9.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9.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6.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Master" Target="../slideMasters/slideMaster10.xml"/></Relationships>
</file>

<file path=ppt/slideLayouts/_rels/slideLayout267.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Master" Target="../slideMasters/slideMaster10.xml"/></Relationships>
</file>

<file path=ppt/slideLayouts/_rels/slideLayout268.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image" Target="../media/image52.tiff"/><Relationship Id="rId1" Type="http://schemas.openxmlformats.org/officeDocument/2006/relationships/slideMaster" Target="../slideMasters/slideMaster10.xml"/></Relationships>
</file>

<file path=ppt/slideLayouts/_rels/slideLayout269.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image" Target="../media/image52.tiff"/><Relationship Id="rId1" Type="http://schemas.openxmlformats.org/officeDocument/2006/relationships/slideMaster" Target="../slideMasters/slideMaster10.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4.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image" Target="../media/image53.jpg"/><Relationship Id="rId1" Type="http://schemas.openxmlformats.org/officeDocument/2006/relationships/slideMaster" Target="../slideMasters/slideMaster10.xml"/><Relationship Id="rId4" Type="http://schemas.openxmlformats.org/officeDocument/2006/relationships/image" Target="../media/image55.jpg"/></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9.xml.rels><?xml version="1.0" encoding="UTF-8" standalone="yes"?>
<Relationships xmlns="http://schemas.openxmlformats.org/package/2006/relationships"><Relationship Id="rId2" Type="http://schemas.openxmlformats.org/officeDocument/2006/relationships/image" Target="../media/image56.jpg"/><Relationship Id="rId1" Type="http://schemas.openxmlformats.org/officeDocument/2006/relationships/slideMaster" Target="../slideMasters/slideMaster10.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0.xml.rels><?xml version="1.0" encoding="UTF-8" standalone="yes"?>
<Relationships xmlns="http://schemas.openxmlformats.org/package/2006/relationships"><Relationship Id="rId3" Type="http://schemas.openxmlformats.org/officeDocument/2006/relationships/image" Target="../media/image58.jpg"/><Relationship Id="rId2" Type="http://schemas.openxmlformats.org/officeDocument/2006/relationships/image" Target="../media/image57.jpg"/><Relationship Id="rId1" Type="http://schemas.openxmlformats.org/officeDocument/2006/relationships/slideMaster" Target="../slideMasters/slideMaster10.xml"/><Relationship Id="rId4" Type="http://schemas.openxmlformats.org/officeDocument/2006/relationships/image" Target="../media/image59.jpg"/></Relationships>
</file>

<file path=ppt/slideLayouts/_rels/slideLayout28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Master" Target="../slideMasters/slideMaster10.xml"/></Relationships>
</file>

<file path=ppt/slideLayouts/_rels/slideLayout28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Master" Target="../slideMasters/slideMaster10.xml"/></Relationships>
</file>

<file path=ppt/slideLayouts/_rels/slideLayout28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Master" Target="../slideMasters/slideMaster10.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6.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Master" Target="../slideMasters/slideMaster10.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Master" Target="../slideMasters/slideMaster10.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1.xml.rels><?xml version="1.0" encoding="UTF-8" standalone="yes"?>
<Relationships xmlns="http://schemas.openxmlformats.org/package/2006/relationships"><Relationship Id="rId8" Type="http://schemas.openxmlformats.org/officeDocument/2006/relationships/image" Target="../media/image45.emf"/><Relationship Id="rId3" Type="http://schemas.openxmlformats.org/officeDocument/2006/relationships/tags" Target="../tags/tag8.xml"/><Relationship Id="rId7" Type="http://schemas.openxmlformats.org/officeDocument/2006/relationships/oleObject" Target="../embeddings/oleObject6.bin"/><Relationship Id="rId2" Type="http://schemas.openxmlformats.org/officeDocument/2006/relationships/tags" Target="../tags/tag7.xml"/><Relationship Id="rId1" Type="http://schemas.openxmlformats.org/officeDocument/2006/relationships/vmlDrawing" Target="../drawings/vmlDrawing7.vml"/><Relationship Id="rId6" Type="http://schemas.openxmlformats.org/officeDocument/2006/relationships/slideMaster" Target="../slideMasters/slideMaster10.xml"/><Relationship Id="rId5" Type="http://schemas.openxmlformats.org/officeDocument/2006/relationships/tags" Target="../tags/tag10.xml"/><Relationship Id="rId4" Type="http://schemas.openxmlformats.org/officeDocument/2006/relationships/tags" Target="../tags/tag9.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Master" Target="../slideMasters/slideMaster2.xml"/><Relationship Id="rId4" Type="http://schemas.openxmlformats.org/officeDocument/2006/relationships/image" Target="../media/image13.jpe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3.xml"/><Relationship Id="rId4" Type="http://schemas.openxmlformats.org/officeDocument/2006/relationships/image" Target="../media/image18.jpg"/></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3.xml"/><Relationship Id="rId4" Type="http://schemas.openxmlformats.org/officeDocument/2006/relationships/image" Target="../media/image18.jpg"/></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3.xml"/><Relationship Id="rId4" Type="http://schemas.openxmlformats.org/officeDocument/2006/relationships/image" Target="../media/image18.jpg"/></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emf"/><Relationship Id="rId1" Type="http://schemas.openxmlformats.org/officeDocument/2006/relationships/slideMaster" Target="../slideMasters/slideMaster4.xml"/><Relationship Id="rId4" Type="http://schemas.openxmlformats.org/officeDocument/2006/relationships/image" Target="../media/image24.svg"/></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40C01D-1C9F-4730-A9C0-C9A58D27AEC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8797954-570B-4639-983F-8934CD12DCE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B42E729-1459-4C6B-B1A4-9F4B188DB87D}"/>
              </a:ext>
            </a:extLst>
          </p:cNvPr>
          <p:cNvSpPr>
            <a:spLocks noGrp="1"/>
          </p:cNvSpPr>
          <p:nvPr>
            <p:ph type="dt" sz="half" idx="10"/>
          </p:nvPr>
        </p:nvSpPr>
        <p:spPr/>
        <p:txBody>
          <a:bodyPr/>
          <a:lstStyle/>
          <a:p>
            <a:fld id="{F56666C9-3E1C-43A7-8A33-08CEB067031C}" type="datetimeFigureOut">
              <a:rPr lang="en-US" smtClean="0"/>
              <a:t>9/26/2019</a:t>
            </a:fld>
            <a:endParaRPr lang="en-US"/>
          </a:p>
        </p:txBody>
      </p:sp>
      <p:sp>
        <p:nvSpPr>
          <p:cNvPr id="5" name="Footer Placeholder 4">
            <a:extLst>
              <a:ext uri="{FF2B5EF4-FFF2-40B4-BE49-F238E27FC236}">
                <a16:creationId xmlns:a16="http://schemas.microsoft.com/office/drawing/2014/main" id="{5F432C29-BC4D-4878-822E-1228BCEA954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D65E654-525A-4F77-AB7E-BD2F33E85B57}"/>
              </a:ext>
            </a:extLst>
          </p:cNvPr>
          <p:cNvSpPr>
            <a:spLocks noGrp="1"/>
          </p:cNvSpPr>
          <p:nvPr>
            <p:ph type="sldNum" sz="quarter" idx="12"/>
          </p:nvPr>
        </p:nvSpPr>
        <p:spPr/>
        <p:txBody>
          <a:bodyPr/>
          <a:lstStyle/>
          <a:p>
            <a:fld id="{906A1271-B584-47DB-917D-4976F529BA7B}" type="slidenum">
              <a:rPr lang="en-US" smtClean="0"/>
              <a:t>‹#›</a:t>
            </a:fld>
            <a:endParaRPr lang="en-US"/>
          </a:p>
        </p:txBody>
      </p:sp>
    </p:spTree>
    <p:extLst>
      <p:ext uri="{BB962C8B-B14F-4D97-AF65-F5344CB8AC3E}">
        <p14:creationId xmlns:p14="http://schemas.microsoft.com/office/powerpoint/2010/main" val="658194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F74EB-90C2-4D1D-9E9D-77CE2121712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D72C605-37A4-4ED5-8FC6-8BA4067E86E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03E9239-68AE-4EBD-A729-F23442757C25}"/>
              </a:ext>
            </a:extLst>
          </p:cNvPr>
          <p:cNvSpPr>
            <a:spLocks noGrp="1"/>
          </p:cNvSpPr>
          <p:nvPr>
            <p:ph type="dt" sz="half" idx="10"/>
          </p:nvPr>
        </p:nvSpPr>
        <p:spPr/>
        <p:txBody>
          <a:bodyPr/>
          <a:lstStyle/>
          <a:p>
            <a:fld id="{F56666C9-3E1C-43A7-8A33-08CEB067031C}" type="datetimeFigureOut">
              <a:rPr lang="en-US" smtClean="0"/>
              <a:t>9/26/2019</a:t>
            </a:fld>
            <a:endParaRPr lang="en-US"/>
          </a:p>
        </p:txBody>
      </p:sp>
      <p:sp>
        <p:nvSpPr>
          <p:cNvPr id="5" name="Footer Placeholder 4">
            <a:extLst>
              <a:ext uri="{FF2B5EF4-FFF2-40B4-BE49-F238E27FC236}">
                <a16:creationId xmlns:a16="http://schemas.microsoft.com/office/drawing/2014/main" id="{5F52344B-6131-4C5D-A8A2-8F860266389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C28A63-284E-4548-A8DD-7D426F120F14}"/>
              </a:ext>
            </a:extLst>
          </p:cNvPr>
          <p:cNvSpPr>
            <a:spLocks noGrp="1"/>
          </p:cNvSpPr>
          <p:nvPr>
            <p:ph type="sldNum" sz="quarter" idx="12"/>
          </p:nvPr>
        </p:nvSpPr>
        <p:spPr/>
        <p:txBody>
          <a:bodyPr/>
          <a:lstStyle/>
          <a:p>
            <a:fld id="{906A1271-B584-47DB-917D-4976F529BA7B}" type="slidenum">
              <a:rPr lang="en-US" smtClean="0"/>
              <a:t>‹#›</a:t>
            </a:fld>
            <a:endParaRPr lang="en-US"/>
          </a:p>
        </p:txBody>
      </p:sp>
    </p:spTree>
    <p:extLst>
      <p:ext uri="{BB962C8B-B14F-4D97-AF65-F5344CB8AC3E}">
        <p14:creationId xmlns:p14="http://schemas.microsoft.com/office/powerpoint/2010/main" val="551074217"/>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1985641"/>
          </a:xfrm>
        </p:spPr>
        <p:txBody>
          <a:bodyPr>
            <a:spAutoFit/>
          </a:bodyPr>
          <a:lstStyle>
            <a:lvl1pPr>
              <a:defRPr sz="3530">
                <a:solidFill>
                  <a:srgbClr val="0078D7"/>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64171883"/>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1985641"/>
          </a:xfrm>
        </p:spPr>
        <p:txBody>
          <a:bodyPr>
            <a:spAutoFit/>
          </a:bodyPr>
          <a:lstStyle>
            <a:lvl1pPr>
              <a:defRPr sz="353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73429884"/>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6"/>
            <a:ext cx="5378548" cy="2420188"/>
          </a:xfrm>
        </p:spPr>
        <p:txBody>
          <a:bodyPr wrap="square">
            <a:spAutoFit/>
          </a:bodyPr>
          <a:lstStyle>
            <a:lvl1pPr marL="0" indent="0">
              <a:spcBef>
                <a:spcPts val="1200"/>
              </a:spcBef>
              <a:buClr>
                <a:schemeClr val="tx1"/>
              </a:buClr>
              <a:buFont typeface="Wingdings" pitchFamily="2" charset="2"/>
              <a:buNone/>
              <a:defRPr sz="3530">
                <a:solidFill>
                  <a:srgbClr val="0078D7"/>
                </a:solidFill>
              </a:defRPr>
            </a:lvl1pPr>
            <a:lvl2pPr marL="0" indent="0">
              <a:buNone/>
              <a:defRPr sz="1961"/>
            </a:lvl2pPr>
            <a:lvl3pPr marL="227257" indent="0">
              <a:buNone/>
              <a:tabLst/>
              <a:defRPr sz="1961"/>
            </a:lvl3pPr>
            <a:lvl4pPr marL="451404" indent="0">
              <a:buNone/>
              <a:defRPr/>
            </a:lvl4pPr>
            <a:lvl5pPr marL="672435"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9176"/>
            <a:ext cx="5378548" cy="2420188"/>
          </a:xfrm>
        </p:spPr>
        <p:txBody>
          <a:bodyPr wrap="square">
            <a:spAutoFit/>
          </a:bodyPr>
          <a:lstStyle>
            <a:lvl1pPr marL="0" indent="0">
              <a:spcBef>
                <a:spcPts val="1200"/>
              </a:spcBef>
              <a:buClr>
                <a:schemeClr val="tx1"/>
              </a:buClr>
              <a:buFont typeface="Wingdings" pitchFamily="2" charset="2"/>
              <a:buNone/>
              <a:defRPr sz="3530">
                <a:solidFill>
                  <a:srgbClr val="0078D7"/>
                </a:solidFill>
              </a:defRPr>
            </a:lvl1pPr>
            <a:lvl2pPr marL="0" indent="0">
              <a:buNone/>
              <a:defRPr sz="1961"/>
            </a:lvl2pPr>
            <a:lvl3pPr marL="227257" indent="0">
              <a:buNone/>
              <a:tabLst/>
              <a:defRPr sz="1961"/>
            </a:lvl3pPr>
            <a:lvl4pPr marL="451404" indent="0">
              <a:buNone/>
              <a:defRPr/>
            </a:lvl4pPr>
            <a:lvl5pPr marL="672435"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8553254"/>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6"/>
            <a:ext cx="5378548" cy="2420188"/>
          </a:xfrm>
        </p:spPr>
        <p:txBody>
          <a:bodyPr wrap="square">
            <a:spAutoFit/>
          </a:bodyPr>
          <a:lstStyle>
            <a:lvl1pPr marL="0" indent="0">
              <a:spcBef>
                <a:spcPts val="1200"/>
              </a:spcBef>
              <a:buClr>
                <a:schemeClr val="tx1"/>
              </a:buClr>
              <a:buFont typeface="Wingdings" pitchFamily="2" charset="2"/>
              <a:buNone/>
              <a:defRPr sz="3530"/>
            </a:lvl1pPr>
            <a:lvl2pPr marL="0" indent="0">
              <a:buNone/>
              <a:defRPr sz="1961"/>
            </a:lvl2pPr>
            <a:lvl3pPr marL="227257" indent="0">
              <a:buNone/>
              <a:tabLst/>
              <a:defRPr sz="1961"/>
            </a:lvl3pPr>
            <a:lvl4pPr marL="451404" indent="0">
              <a:buNone/>
              <a:defRPr/>
            </a:lvl4pPr>
            <a:lvl5pPr marL="672435"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9176"/>
            <a:ext cx="5378548" cy="2420188"/>
          </a:xfrm>
        </p:spPr>
        <p:txBody>
          <a:bodyPr wrap="square">
            <a:spAutoFit/>
          </a:bodyPr>
          <a:lstStyle>
            <a:lvl1pPr marL="0" indent="0">
              <a:spcBef>
                <a:spcPts val="1200"/>
              </a:spcBef>
              <a:buClr>
                <a:schemeClr val="tx1"/>
              </a:buClr>
              <a:buFont typeface="Wingdings" pitchFamily="2" charset="2"/>
              <a:buNone/>
              <a:defRPr sz="3530"/>
            </a:lvl1pPr>
            <a:lvl2pPr marL="0" indent="0">
              <a:buNone/>
              <a:defRPr sz="1961"/>
            </a:lvl2pPr>
            <a:lvl3pPr marL="227257" indent="0">
              <a:buNone/>
              <a:tabLst/>
              <a:defRPr sz="1961"/>
            </a:lvl3pPr>
            <a:lvl4pPr marL="451404" indent="0">
              <a:buNone/>
              <a:defRPr/>
            </a:lvl4pPr>
            <a:lvl5pPr marL="672435"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74186740"/>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7"/>
            <a:ext cx="5378548" cy="2377940"/>
          </a:xfrm>
        </p:spPr>
        <p:txBody>
          <a:bodyPr wrap="square">
            <a:spAutoFit/>
          </a:bodyPr>
          <a:lstStyle>
            <a:lvl1pPr marL="281739" indent="-281739">
              <a:spcBef>
                <a:spcPts val="1200"/>
              </a:spcBef>
              <a:buClr>
                <a:schemeClr val="tx2"/>
              </a:buClr>
              <a:buFont typeface="Arial" pitchFamily="34" charset="0"/>
              <a:buChar char="•"/>
              <a:defRPr sz="3138">
                <a:gradFill>
                  <a:gsLst>
                    <a:gs pos="1250">
                      <a:schemeClr val="tx2"/>
                    </a:gs>
                    <a:gs pos="99000">
                      <a:schemeClr val="tx2"/>
                    </a:gs>
                  </a:gsLst>
                  <a:lin ang="5400000" scaled="0"/>
                </a:gradFill>
              </a:defRPr>
            </a:lvl1pPr>
            <a:lvl2pPr marL="520814" indent="-228651">
              <a:defRPr sz="2353"/>
            </a:lvl2pPr>
            <a:lvl3pPr marL="685951" indent="-165137">
              <a:tabLst/>
              <a:defRPr sz="1961"/>
            </a:lvl3pPr>
            <a:lvl4pPr marL="863789" indent="-177839">
              <a:defRPr/>
            </a:lvl4pPr>
            <a:lvl5pPr marL="1028926" indent="-16513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9177"/>
            <a:ext cx="5378548" cy="2377940"/>
          </a:xfrm>
        </p:spPr>
        <p:txBody>
          <a:bodyPr wrap="square">
            <a:spAutoFit/>
          </a:bodyPr>
          <a:lstStyle>
            <a:lvl1pPr marL="281739" indent="-281739">
              <a:spcBef>
                <a:spcPts val="1200"/>
              </a:spcBef>
              <a:buClr>
                <a:schemeClr val="tx2"/>
              </a:buClr>
              <a:buFont typeface="Arial" pitchFamily="34" charset="0"/>
              <a:buChar char="•"/>
              <a:defRPr sz="3138">
                <a:gradFill>
                  <a:gsLst>
                    <a:gs pos="1250">
                      <a:schemeClr val="tx2"/>
                    </a:gs>
                    <a:gs pos="99000">
                      <a:schemeClr val="tx2"/>
                    </a:gs>
                  </a:gsLst>
                  <a:lin ang="5400000" scaled="0"/>
                </a:gradFill>
              </a:defRPr>
            </a:lvl1pPr>
            <a:lvl2pPr marL="520814" indent="-228651">
              <a:defRPr sz="2353"/>
            </a:lvl2pPr>
            <a:lvl3pPr marL="685951" indent="-165137">
              <a:tabLst/>
              <a:defRPr sz="1961"/>
            </a:lvl3pPr>
            <a:lvl4pPr marL="863789" indent="-177839">
              <a:defRPr/>
            </a:lvl4pPr>
            <a:lvl5pPr marL="1028926" indent="-16513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96071925"/>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7"/>
            <a:ext cx="5378548" cy="2377940"/>
          </a:xfrm>
        </p:spPr>
        <p:txBody>
          <a:bodyPr wrap="square">
            <a:spAutoFit/>
          </a:bodyPr>
          <a:lstStyle>
            <a:lvl1pPr marL="281739" indent="-281739">
              <a:spcBef>
                <a:spcPts val="1200"/>
              </a:spcBef>
              <a:buClr>
                <a:schemeClr val="tx1"/>
              </a:buClr>
              <a:buFont typeface="Arial" pitchFamily="34" charset="0"/>
              <a:buChar char="•"/>
              <a:defRPr sz="3138"/>
            </a:lvl1pPr>
            <a:lvl2pPr marL="520814" indent="-228651">
              <a:defRPr sz="2353"/>
            </a:lvl2pPr>
            <a:lvl3pPr marL="685951" indent="-165137">
              <a:tabLst/>
              <a:defRPr sz="1961"/>
            </a:lvl3pPr>
            <a:lvl4pPr marL="863789" indent="-177839">
              <a:defRPr/>
            </a:lvl4pPr>
            <a:lvl5pPr marL="1028926" indent="-16513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9177"/>
            <a:ext cx="5378548" cy="2377940"/>
          </a:xfrm>
        </p:spPr>
        <p:txBody>
          <a:bodyPr wrap="square">
            <a:spAutoFit/>
          </a:bodyPr>
          <a:lstStyle>
            <a:lvl1pPr marL="281739" indent="-281739">
              <a:spcBef>
                <a:spcPts val="1200"/>
              </a:spcBef>
              <a:buClr>
                <a:schemeClr val="tx1"/>
              </a:buClr>
              <a:buFont typeface="Arial" pitchFamily="34" charset="0"/>
              <a:buChar char="•"/>
              <a:defRPr sz="3138"/>
            </a:lvl1pPr>
            <a:lvl2pPr marL="520814" indent="-228651">
              <a:defRPr sz="2353"/>
            </a:lvl2pPr>
            <a:lvl3pPr marL="685951" indent="-165137">
              <a:tabLst/>
              <a:defRPr sz="1961"/>
            </a:lvl3pPr>
            <a:lvl4pPr marL="863789" indent="-177839">
              <a:defRPr/>
            </a:lvl4pPr>
            <a:lvl5pPr marL="1028926" indent="-16513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52959618"/>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75703070"/>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7" cy="2697988"/>
          </a:xfrm>
          <a:noFill/>
        </p:spPr>
        <p:txBody>
          <a:bodyPr tIns="91440" bIns="91440" anchor="t" anchorCtr="0"/>
          <a:lstStyle>
            <a:lvl1pPr>
              <a:defRPr sz="7060"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2" y="3877279"/>
            <a:ext cx="9860673" cy="1793881"/>
          </a:xfrm>
          <a:noFill/>
        </p:spPr>
        <p:txBody>
          <a:bodyPr lIns="182880" tIns="146304" rIns="182880" bIns="146304">
            <a:noAutofit/>
          </a:bodyPr>
          <a:lstStyle>
            <a:lvl1pPr marL="0" indent="0">
              <a:spcBef>
                <a:spcPts val="0"/>
              </a:spcBef>
              <a:buNone/>
              <a:defRPr sz="3530"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8636670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7" cy="2697988"/>
          </a:xfrm>
          <a:noFill/>
        </p:spPr>
        <p:txBody>
          <a:bodyPr tIns="91440" bIns="91440" anchor="t" anchorCtr="0"/>
          <a:lstStyle>
            <a:lvl1pPr>
              <a:defRPr lang="en-US" sz="7060"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7798525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3"/>
            <a:ext cx="11653523" cy="1158793"/>
          </a:xfrm>
          <a:noFill/>
        </p:spPr>
        <p:txBody>
          <a:bodyPr tIns="91440" bIns="91440" anchor="t" anchorCtr="0">
            <a:spAutoFit/>
          </a:bodyPr>
          <a:lstStyle>
            <a:lvl1pPr>
              <a:defRPr sz="7060"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0294025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187FCB6-D6D4-4366-902A-DEAA9B0AE41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84F7DBB-2F37-46DE-AE8B-A5B9F7C0DFB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C1C1444-5BC1-4B4F-8DB3-F4751768DE0C}"/>
              </a:ext>
            </a:extLst>
          </p:cNvPr>
          <p:cNvSpPr>
            <a:spLocks noGrp="1"/>
          </p:cNvSpPr>
          <p:nvPr>
            <p:ph type="dt" sz="half" idx="10"/>
          </p:nvPr>
        </p:nvSpPr>
        <p:spPr/>
        <p:txBody>
          <a:bodyPr/>
          <a:lstStyle/>
          <a:p>
            <a:fld id="{F56666C9-3E1C-43A7-8A33-08CEB067031C}" type="datetimeFigureOut">
              <a:rPr lang="en-US" smtClean="0"/>
              <a:t>9/26/2019</a:t>
            </a:fld>
            <a:endParaRPr lang="en-US"/>
          </a:p>
        </p:txBody>
      </p:sp>
      <p:sp>
        <p:nvSpPr>
          <p:cNvPr id="5" name="Footer Placeholder 4">
            <a:extLst>
              <a:ext uri="{FF2B5EF4-FFF2-40B4-BE49-F238E27FC236}">
                <a16:creationId xmlns:a16="http://schemas.microsoft.com/office/drawing/2014/main" id="{48648AA5-C442-4E8A-B9A9-72693BEBEF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812E7C3-145C-4503-96D6-444CF8C98438}"/>
              </a:ext>
            </a:extLst>
          </p:cNvPr>
          <p:cNvSpPr>
            <a:spLocks noGrp="1"/>
          </p:cNvSpPr>
          <p:nvPr>
            <p:ph type="sldNum" sz="quarter" idx="12"/>
          </p:nvPr>
        </p:nvSpPr>
        <p:spPr/>
        <p:txBody>
          <a:bodyPr/>
          <a:lstStyle/>
          <a:p>
            <a:fld id="{906A1271-B584-47DB-917D-4976F529BA7B}" type="slidenum">
              <a:rPr lang="en-US" smtClean="0"/>
              <a:t>‹#›</a:t>
            </a:fld>
            <a:endParaRPr lang="en-US"/>
          </a:p>
        </p:txBody>
      </p:sp>
    </p:spTree>
    <p:extLst>
      <p:ext uri="{BB962C8B-B14F-4D97-AF65-F5344CB8AC3E}">
        <p14:creationId xmlns:p14="http://schemas.microsoft.com/office/powerpoint/2010/main" val="2737227231"/>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3"/>
            <a:ext cx="11653523" cy="1158793"/>
          </a:xfrm>
          <a:noFill/>
        </p:spPr>
        <p:txBody>
          <a:bodyPr tIns="91440" bIns="91440" anchor="t" anchorCtr="0">
            <a:spAutoFit/>
          </a:bodyPr>
          <a:lstStyle>
            <a:lvl1pPr>
              <a:defRPr sz="7060"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9776660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1_Section Title Accent Color 2">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91068"/>
            <a:ext cx="11653523" cy="832882"/>
          </a:xfrm>
          <a:noFill/>
        </p:spPr>
        <p:txBody>
          <a:bodyPr tIns="91440" bIns="91440" anchor="t" anchorCtr="0">
            <a:spAutoFit/>
          </a:bodyPr>
          <a:lstStyle>
            <a:lvl1pPr>
              <a:defRPr sz="4706" spc="-98" baseline="0">
                <a:gradFill>
                  <a:gsLst>
                    <a:gs pos="100000">
                      <a:schemeClr val="tx1"/>
                    </a:gs>
                    <a:gs pos="0">
                      <a:schemeClr val="tx1"/>
                    </a:gs>
                  </a:gsLst>
                  <a:lin ang="5400000" scaled="0"/>
                </a:gradFill>
              </a:defRPr>
            </a:lvl1pPr>
          </a:lstStyle>
          <a:p>
            <a:r>
              <a:rPr lang="en-US"/>
              <a:t>Section title</a:t>
            </a:r>
          </a:p>
        </p:txBody>
      </p:sp>
      <p:sp>
        <p:nvSpPr>
          <p:cNvPr id="4" name="Text Placeholder 3">
            <a:extLst>
              <a:ext uri="{FF2B5EF4-FFF2-40B4-BE49-F238E27FC236}">
                <a16:creationId xmlns:a16="http://schemas.microsoft.com/office/drawing/2014/main" id="{2DA3D409-E8D5-4B0A-A473-0B9C35E4CEA4}"/>
              </a:ext>
            </a:extLst>
          </p:cNvPr>
          <p:cNvSpPr>
            <a:spLocks noGrp="1"/>
          </p:cNvSpPr>
          <p:nvPr>
            <p:ph type="body" sz="quarter" idx="10"/>
          </p:nvPr>
        </p:nvSpPr>
        <p:spPr>
          <a:xfrm>
            <a:off x="269239" y="1285213"/>
            <a:ext cx="11653523" cy="724246"/>
          </a:xfrm>
        </p:spPr>
        <p:txBody>
          <a:bodyPr/>
          <a:lstStyle>
            <a:lvl1pPr marL="560363" indent="-560363">
              <a:buFont typeface="Wingdings" panose="05000000000000000000" pitchFamily="2" charset="2"/>
              <a:buChar char="§"/>
              <a:defRPr/>
            </a:lvl1pPr>
            <a:lvl2pPr marL="336217" indent="0">
              <a:buNone/>
              <a:defRPr/>
            </a:lvl2pPr>
            <a:lvl3pPr marL="560363" indent="0">
              <a:buNone/>
              <a:defRPr/>
            </a:lvl3pPr>
            <a:lvl4pPr marL="784508" indent="0">
              <a:buNone/>
              <a:defRPr/>
            </a:lvl4pPr>
            <a:lvl5pPr marL="1008652" indent="0">
              <a:buNone/>
              <a:defRPr/>
            </a:lvl5pPr>
          </a:lstStyle>
          <a:p>
            <a:pPr lvl="0"/>
            <a:r>
              <a:rPr lang="en-US"/>
              <a:t>Edit Master text styles</a:t>
            </a:r>
          </a:p>
        </p:txBody>
      </p:sp>
    </p:spTree>
    <p:extLst>
      <p:ext uri="{BB962C8B-B14F-4D97-AF65-F5344CB8AC3E}">
        <p14:creationId xmlns:p14="http://schemas.microsoft.com/office/powerpoint/2010/main" val="204896911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3"/>
            <a:ext cx="11653523" cy="1158793"/>
          </a:xfrm>
          <a:noFill/>
        </p:spPr>
        <p:txBody>
          <a:bodyPr tIns="91440" bIns="91440" anchor="t" anchorCtr="0">
            <a:spAutoFit/>
          </a:bodyPr>
          <a:lstStyle>
            <a:lvl1pPr>
              <a:defRPr sz="7060"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8401589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01655370"/>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91662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543869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212347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7" tIns="45727" rIns="45727" bIns="45727" numCol="1" spcCol="0" rtlCol="0" fromWordArt="0" anchor="ctr" anchorCtr="0" forceAA="0" compatLnSpc="1">
            <a:prstTxWarp prst="textNoShape">
              <a:avLst/>
            </a:prstTxWarp>
            <a:noAutofit/>
          </a:bodyPr>
          <a:lstStyle/>
          <a:p>
            <a:pPr algn="ctr" defTabSz="914300"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4"/>
            <a:ext cx="11653522" cy="1956973"/>
          </a:xfrm>
        </p:spPr>
        <p:txBody>
          <a:bodyPr/>
          <a:lstStyle>
            <a:lvl1pPr marL="0" indent="0">
              <a:buNone/>
              <a:defRPr sz="3236">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9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21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68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51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86702507"/>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0061"/>
            <a:ext cx="11623331" cy="395317"/>
          </a:xfrm>
          <a:prstGeom prst="rect">
            <a:avLst/>
          </a:prstGeom>
          <a:noFill/>
          <a:ln w="12700">
            <a:noFill/>
            <a:miter lim="800000"/>
            <a:headEnd type="none" w="sm" len="sm"/>
            <a:tailEnd type="none" w="sm" len="sm"/>
          </a:ln>
          <a:effectLst/>
        </p:spPr>
        <p:txBody>
          <a:bodyPr vert="horz" wrap="square" lIns="179306" tIns="143444" rIns="179306" bIns="143444" numCol="1" anchor="t" anchorCtr="0" compatLnSpc="1">
            <a:prstTxWarp prst="textNoShape">
              <a:avLst/>
            </a:prstTxWarp>
            <a:spAutoFit/>
          </a:bodyPr>
          <a:lstStyle/>
          <a:p>
            <a:pPr defTabSz="914121" eaLnBrk="0" hangingPunct="0"/>
            <a:r>
              <a:rPr lang="en-US" sz="686">
                <a:gradFill>
                  <a:gsLst>
                    <a:gs pos="0">
                      <a:schemeClr val="tx1"/>
                    </a:gs>
                    <a:gs pos="100000">
                      <a:schemeClr val="tx1"/>
                    </a:gs>
                  </a:gsLst>
                  <a:lin ang="5400000" scaled="0"/>
                </a:gradFill>
                <a:cs typeface="Segoe UI" pitchFamily="34" charset="0"/>
              </a:rPr>
              <a:t>© 2018 Microsoft Corporation. All rights reserved. </a:t>
            </a:r>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0204" y="3083653"/>
            <a:ext cx="3223861" cy="690694"/>
          </a:xfrm>
          <a:prstGeom prst="rect">
            <a:avLst/>
          </a:prstGeom>
        </p:spPr>
      </p:pic>
    </p:spTree>
    <p:extLst>
      <p:ext uri="{BB962C8B-B14F-4D97-AF65-F5344CB8AC3E}">
        <p14:creationId xmlns:p14="http://schemas.microsoft.com/office/powerpoint/2010/main" val="55138707"/>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8"/>
            <a:ext cx="11653523" cy="2396047"/>
          </a:xfrm>
          <a:prstGeom prst="rect">
            <a:avLst/>
          </a:prstGeom>
        </p:spPr>
        <p:txBody>
          <a:bodyPr/>
          <a:lstStyle>
            <a:lvl1pPr marL="284851" indent="-284851">
              <a:buClr>
                <a:schemeClr val="tx1"/>
              </a:buClr>
              <a:buSzPct val="90000"/>
              <a:buFont typeface="Arial" pitchFamily="34" charset="0"/>
              <a:buChar char="•"/>
              <a:defRPr sz="353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363" indent="-275513">
              <a:buClr>
                <a:schemeClr val="tx1"/>
              </a:buClr>
              <a:buSzPct val="90000"/>
              <a:buFont typeface="Arial" pitchFamily="34" charset="0"/>
              <a:buChar char="•"/>
              <a:defRPr sz="3138">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215" indent="-284851">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359" indent="-22414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503" indent="-22414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8"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5008748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3" y="1187622"/>
            <a:ext cx="8964185" cy="1793104"/>
          </a:xfrm>
          <a:noFill/>
        </p:spPr>
        <p:txBody>
          <a:bodyPr lIns="146304" tIns="91440" rIns="146304" bIns="91440" anchor="b" anchorCtr="0"/>
          <a:lstStyle>
            <a:lvl1pPr>
              <a:defRPr sz="5294" spc="-98"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69302" y="2980726"/>
            <a:ext cx="8964186"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Date</a:t>
            </a:r>
          </a:p>
        </p:txBody>
      </p:sp>
      <p:sp>
        <p:nvSpPr>
          <p:cNvPr id="3" name="Text Placeholder 2"/>
          <p:cNvSpPr>
            <a:spLocks noGrp="1"/>
          </p:cNvSpPr>
          <p:nvPr>
            <p:ph type="body" sz="quarter" idx="13" hasCustomPrompt="1"/>
          </p:nvPr>
        </p:nvSpPr>
        <p:spPr>
          <a:xfrm>
            <a:off x="269241" y="3696657"/>
            <a:ext cx="8964248" cy="452654"/>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a:t>Optional (City, State or venue)</a:t>
            </a:r>
          </a:p>
        </p:txBody>
      </p:sp>
      <p:pic>
        <p:nvPicPr>
          <p:cNvPr id="6"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1633" y="470067"/>
            <a:ext cx="1423303" cy="304828"/>
          </a:xfrm>
          <a:prstGeom prst="rect">
            <a:avLst/>
          </a:prstGeom>
        </p:spPr>
      </p:pic>
    </p:spTree>
    <p:extLst>
      <p:ext uri="{BB962C8B-B14F-4D97-AF65-F5344CB8AC3E}">
        <p14:creationId xmlns:p14="http://schemas.microsoft.com/office/powerpoint/2010/main" val="34659729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86BCA0-4A09-4659-98F6-FFBECCE619C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B0337FB-39CB-48CE-959C-4B9E27ED3E03}"/>
              </a:ext>
            </a:extLst>
          </p:cNvPr>
          <p:cNvSpPr>
            <a:spLocks noGrp="1"/>
          </p:cNvSpPr>
          <p:nvPr>
            <p:ph idx="1"/>
          </p:nvPr>
        </p:nvSpPr>
        <p:spPr>
          <a:xfrm>
            <a:off x="416013" y="1647570"/>
            <a:ext cx="11359978" cy="205203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a:extLst>
              <a:ext uri="{FF2B5EF4-FFF2-40B4-BE49-F238E27FC236}">
                <a16:creationId xmlns:a16="http://schemas.microsoft.com/office/drawing/2014/main" id="{87A8442A-F008-4ECE-97CC-917D86E46A4A}"/>
              </a:ext>
            </a:extLst>
          </p:cNvPr>
          <p:cNvSpPr>
            <a:spLocks noGrp="1"/>
          </p:cNvSpPr>
          <p:nvPr>
            <p:ph type="body" sz="quarter" idx="13" hasCustomPrompt="1"/>
          </p:nvPr>
        </p:nvSpPr>
        <p:spPr>
          <a:xfrm>
            <a:off x="415925" y="1144588"/>
            <a:ext cx="11360150" cy="724246"/>
          </a:xfrm>
        </p:spPr>
        <p:txBody>
          <a:bodyPr/>
          <a:lstStyle>
            <a:lvl1pPr marL="0" indent="0">
              <a:buNone/>
              <a:defRPr>
                <a:solidFill>
                  <a:schemeClr val="accent3">
                    <a:lumMod val="50000"/>
                  </a:schemeClr>
                </a:solidFill>
              </a:defRPr>
            </a:lvl1pPr>
          </a:lstStyle>
          <a:p>
            <a:pPr lvl="0"/>
            <a:r>
              <a:rPr lang="en-US"/>
              <a:t>Subhead</a:t>
            </a:r>
          </a:p>
        </p:txBody>
      </p:sp>
      <p:pic>
        <p:nvPicPr>
          <p:cNvPr id="9" name="Picture 2" descr="Image result for microsoft azure logo">
            <a:extLst>
              <a:ext uri="{FF2B5EF4-FFF2-40B4-BE49-F238E27FC236}">
                <a16:creationId xmlns:a16="http://schemas.microsoft.com/office/drawing/2014/main" id="{0F0F6E89-1EF1-4154-99C8-B3A1C4ED78ED}"/>
              </a:ext>
            </a:extLst>
          </p:cNvPr>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10973058" y="117175"/>
            <a:ext cx="1097280" cy="2325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525965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userDrawn="1">
  <p:cSld name="Title Only Slide">
    <p:spTree>
      <p:nvGrpSpPr>
        <p:cNvPr id="1" name=""/>
        <p:cNvGrpSpPr/>
        <p:nvPr/>
      </p:nvGrpSpPr>
      <p:grpSpPr>
        <a:xfrm>
          <a:off x="0" y="0"/>
          <a:ext cx="0" cy="0"/>
          <a:chOff x="0" y="0"/>
          <a:chExt cx="0" cy="0"/>
        </a:xfrm>
      </p:grpSpPr>
      <p:sp>
        <p:nvSpPr>
          <p:cNvPr id="6" name="Title 5"/>
          <p:cNvSpPr>
            <a:spLocks noGrp="1"/>
          </p:cNvSpPr>
          <p:nvPr>
            <p:ph type="title"/>
          </p:nvPr>
        </p:nvSpPr>
        <p:spPr/>
        <p:txBody>
          <a:bodyPr vert="horz" wrap="square" lIns="0" tIns="0" rIns="0" bIns="0" rtlCol="0" anchor="t">
            <a:noAutofit/>
          </a:bodyPr>
          <a:lstStyle>
            <a:lvl1pPr>
              <a:defRPr lang="en-US" dirty="0"/>
            </a:lvl1pPr>
          </a:lstStyle>
          <a:p>
            <a:pPr lvl="0"/>
            <a:r>
              <a:rPr lang="en-US"/>
              <a:t>Click to edit Master title style</a:t>
            </a:r>
          </a:p>
        </p:txBody>
      </p:sp>
    </p:spTree>
    <p:extLst>
      <p:ext uri="{BB962C8B-B14F-4D97-AF65-F5344CB8AC3E}">
        <p14:creationId xmlns:p14="http://schemas.microsoft.com/office/powerpoint/2010/main" val="17183655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userDrawn="1">
  <p:cSld name="Event Title 1">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31E0B2C-776D-492F-ADF0-E4E62E8264A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 y="1"/>
            <a:ext cx="12221569" cy="6858000"/>
          </a:xfrm>
          <a:prstGeom prst="rect">
            <a:avLst/>
          </a:prstGeom>
        </p:spPr>
      </p:pic>
      <p:sp>
        <p:nvSpPr>
          <p:cNvPr id="4" name="Rectangle 3">
            <a:extLst>
              <a:ext uri="{FF2B5EF4-FFF2-40B4-BE49-F238E27FC236}">
                <a16:creationId xmlns:a16="http://schemas.microsoft.com/office/drawing/2014/main" id="{AFFA058D-0079-44D3-A884-D138C25A49B7}"/>
              </a:ext>
            </a:extLst>
          </p:cNvPr>
          <p:cNvSpPr/>
          <p:nvPr userDrawn="1"/>
        </p:nvSpPr>
        <p:spPr bwMode="auto">
          <a:xfrm>
            <a:off x="1" y="1"/>
            <a:ext cx="8785274" cy="6858000"/>
          </a:xfrm>
          <a:prstGeom prst="rect">
            <a:avLst/>
          </a:prstGeom>
          <a:gradFill flip="none" rotWithShape="1">
            <a:gsLst>
              <a:gs pos="44000">
                <a:srgbClr val="000000">
                  <a:alpha val="48000"/>
                </a:srgbClr>
              </a:gs>
              <a:gs pos="0">
                <a:srgbClr val="000000">
                  <a:alpha val="73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algn="ctr" defTabSz="914209"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 Placeholder 6"/>
          <p:cNvSpPr>
            <a:spLocks noGrp="1"/>
          </p:cNvSpPr>
          <p:nvPr>
            <p:ph type="body" sz="quarter" idx="12" hasCustomPrompt="1"/>
          </p:nvPr>
        </p:nvSpPr>
        <p:spPr>
          <a:xfrm>
            <a:off x="241629" y="4518928"/>
            <a:ext cx="6260678" cy="908775"/>
          </a:xfrm>
        </p:spPr>
        <p:txBody>
          <a:bodyPr anchor="t"/>
          <a:lstStyle>
            <a:lvl1pPr marL="0" indent="0">
              <a:buNone/>
              <a:defRPr sz="2353">
                <a:solidFill>
                  <a:schemeClr val="bg1"/>
                </a:solidFill>
              </a:defRPr>
            </a:lvl1pPr>
            <a:lvl5pPr>
              <a:defRPr/>
            </a:lvl5pPr>
          </a:lstStyle>
          <a:p>
            <a:pPr lvl="0"/>
            <a:r>
              <a:rPr lang="en-US"/>
              <a:t>Speaker Name</a:t>
            </a:r>
          </a:p>
          <a:p>
            <a:pPr lvl="0"/>
            <a:r>
              <a:rPr lang="en-US"/>
              <a:t>Date</a:t>
            </a:r>
          </a:p>
        </p:txBody>
      </p:sp>
      <p:sp>
        <p:nvSpPr>
          <p:cNvPr id="23" name="Text Placeholder 6"/>
          <p:cNvSpPr>
            <a:spLocks noGrp="1"/>
          </p:cNvSpPr>
          <p:nvPr>
            <p:ph type="body" sz="quarter" idx="13" hasCustomPrompt="1"/>
          </p:nvPr>
        </p:nvSpPr>
        <p:spPr>
          <a:xfrm>
            <a:off x="227333" y="3377106"/>
            <a:ext cx="6275850" cy="827791"/>
          </a:xfrm>
        </p:spPr>
        <p:txBody>
          <a:bodyPr anchor="b"/>
          <a:lstStyle>
            <a:lvl1pPr marL="0" indent="0">
              <a:buNone/>
              <a:defRPr lang="en-US" sz="4313" kern="1200" spc="0" baseline="0" dirty="0">
                <a:solidFill>
                  <a:schemeClr val="bg1"/>
                </a:solidFill>
                <a:latin typeface="+mj-lt"/>
                <a:ea typeface="+mn-ea"/>
                <a:cs typeface="+mn-cs"/>
              </a:defRPr>
            </a:lvl1pPr>
            <a:lvl5pPr>
              <a:defRPr/>
            </a:lvl5pPr>
          </a:lstStyle>
          <a:p>
            <a:pPr marL="0" marR="0" lvl="0" indent="0" algn="l" defTabSz="914298" rtl="0" eaLnBrk="1" fontAlgn="auto" latinLnBrk="0" hangingPunct="1">
              <a:lnSpc>
                <a:spcPct val="95000"/>
              </a:lnSpc>
              <a:spcBef>
                <a:spcPts val="0"/>
              </a:spcBef>
              <a:spcAft>
                <a:spcPts val="1176"/>
              </a:spcAft>
              <a:buClrTx/>
              <a:buSzPct val="90000"/>
              <a:buFont typeface="Arial" pitchFamily="34" charset="0"/>
              <a:buNone/>
              <a:tabLst/>
            </a:pPr>
            <a:r>
              <a:rPr lang="en-US"/>
              <a:t>Presentation Title Here</a:t>
            </a:r>
          </a:p>
        </p:txBody>
      </p:sp>
      <p:pic>
        <p:nvPicPr>
          <p:cNvPr id="19" name="Picture 18">
            <a:extLst>
              <a:ext uri="{FF2B5EF4-FFF2-40B4-BE49-F238E27FC236}">
                <a16:creationId xmlns:a16="http://schemas.microsoft.com/office/drawing/2014/main" id="{7ADCFDCD-A210-4674-963D-EC1B95685E7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63491" y="243545"/>
            <a:ext cx="1629151" cy="599358"/>
          </a:xfrm>
          <a:prstGeom prst="rect">
            <a:avLst/>
          </a:prstGeom>
        </p:spPr>
      </p:pic>
    </p:spTree>
    <p:extLst>
      <p:ext uri="{BB962C8B-B14F-4D97-AF65-F5344CB8AC3E}">
        <p14:creationId xmlns:p14="http://schemas.microsoft.com/office/powerpoint/2010/main" val="21351914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userDrawn="1">
  <p:cSld name="1_Section title blue">
    <p:bg>
      <p:bgPr>
        <a:solidFill>
          <a:srgbClr val="737373"/>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7" y="1184322"/>
            <a:ext cx="7477989" cy="3535032"/>
          </a:xfrm>
          <a:noFill/>
        </p:spPr>
        <p:txBody>
          <a:bodyPr vert="horz" wrap="square" lIns="0" tIns="0" rIns="0" bIns="0" rtlCol="0" anchor="t" anchorCtr="0">
            <a:noAutofit/>
          </a:bodyPr>
          <a:lstStyle>
            <a:lvl1pPr>
              <a:lnSpc>
                <a:spcPct val="90000"/>
              </a:lnSpc>
              <a:defRPr lang="en-US" sz="5293" b="0" kern="1200" cap="none" spc="-147" baseline="0" dirty="0">
                <a:ln w="3175">
                  <a:noFill/>
                </a:ln>
                <a:solidFill>
                  <a:schemeClr val="tx1"/>
                </a:solidFill>
                <a:effectLst/>
                <a:latin typeface="+mj-lt"/>
                <a:ea typeface="+mn-ea"/>
                <a:cs typeface="Segoe UI" pitchFamily="34" charset="0"/>
              </a:defRPr>
            </a:lvl1pPr>
          </a:lstStyle>
          <a:p>
            <a:pPr marL="0" lvl="0" algn="l" defTabSz="914214" rtl="0" eaLnBrk="1" latinLnBrk="0" hangingPunct="1">
              <a:lnSpc>
                <a:spcPts val="5489"/>
              </a:lnSpc>
              <a:spcBef>
                <a:spcPct val="0"/>
              </a:spcBef>
              <a:buNone/>
            </a:pPr>
            <a:r>
              <a:rPr lang="en-US"/>
              <a:t>Section title</a:t>
            </a:r>
          </a:p>
        </p:txBody>
      </p:sp>
      <p:grpSp>
        <p:nvGrpSpPr>
          <p:cNvPr id="7" name="Group 6">
            <a:extLst>
              <a:ext uri="{FF2B5EF4-FFF2-40B4-BE49-F238E27FC236}">
                <a16:creationId xmlns:a16="http://schemas.microsoft.com/office/drawing/2014/main" id="{94E73804-9B47-4D7E-8A36-A9DB54B0F2BB}"/>
              </a:ext>
            </a:extLst>
          </p:cNvPr>
          <p:cNvGrpSpPr/>
          <p:nvPr userDrawn="1"/>
        </p:nvGrpSpPr>
        <p:grpSpPr>
          <a:xfrm>
            <a:off x="436379" y="6430938"/>
            <a:ext cx="11326085" cy="94962"/>
            <a:chOff x="445128" y="6559056"/>
            <a:chExt cx="11553197" cy="96855"/>
          </a:xfrm>
        </p:grpSpPr>
        <p:sp>
          <p:nvSpPr>
            <p:cNvPr id="8" name="TextBox 7">
              <a:extLst>
                <a:ext uri="{FF2B5EF4-FFF2-40B4-BE49-F238E27FC236}">
                  <a16:creationId xmlns:a16="http://schemas.microsoft.com/office/drawing/2014/main" id="{E7E555FE-1A25-470F-9400-806E2FDA6E45}"/>
                </a:ext>
              </a:extLst>
            </p:cNvPr>
            <p:cNvSpPr txBox="1"/>
            <p:nvPr userDrawn="1"/>
          </p:nvSpPr>
          <p:spPr>
            <a:xfrm>
              <a:off x="445128" y="6559056"/>
              <a:ext cx="979453" cy="96855"/>
            </a:xfrm>
            <a:prstGeom prst="rect">
              <a:avLst/>
            </a:prstGeom>
            <a:noFill/>
          </p:spPr>
          <p:txBody>
            <a:bodyPr wrap="none" lIns="0" tIns="0" rIns="0" bIns="0" rtlCol="0">
              <a:spAutoFit/>
            </a:bodyPr>
            <a:lstStyle/>
            <a:p>
              <a:pPr>
                <a:lnSpc>
                  <a:spcPct val="90000"/>
                </a:lnSpc>
                <a:spcAft>
                  <a:spcPts val="588"/>
                </a:spcAft>
              </a:pPr>
              <a:r>
                <a:rPr lang="en-US" sz="686">
                  <a:solidFill>
                    <a:schemeClr val="tx1"/>
                  </a:solidFill>
                </a:rPr>
                <a:t>© Microsoft Corporation</a:t>
              </a:r>
              <a:endParaRPr lang="en-US" sz="784">
                <a:solidFill>
                  <a:schemeClr val="tx1"/>
                </a:solidFill>
              </a:endParaRPr>
            </a:p>
          </p:txBody>
        </p:sp>
        <p:sp>
          <p:nvSpPr>
            <p:cNvPr id="9" name="Freeform: Shape 8">
              <a:extLst>
                <a:ext uri="{FF2B5EF4-FFF2-40B4-BE49-F238E27FC236}">
                  <a16:creationId xmlns:a16="http://schemas.microsoft.com/office/drawing/2014/main" id="{CADAB30E-A5BE-4BDE-8420-731E8A2CBAB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49"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grpSp>
    </p:spTree>
    <p:extLst>
      <p:ext uri="{BB962C8B-B14F-4D97-AF65-F5344CB8AC3E}">
        <p14:creationId xmlns:p14="http://schemas.microsoft.com/office/powerpoint/2010/main" val="6341105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userDrawn="1">
  <p:cSld name="1_Working with colors and accessibility">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897AA4C5-D79D-F84E-B683-2D45BD5B29BB}"/>
              </a:ext>
            </a:extLst>
          </p:cNvPr>
          <p:cNvSpPr>
            <a:spLocks noGrp="1"/>
          </p:cNvSpPr>
          <p:nvPr>
            <p:ph type="title"/>
          </p:nvPr>
        </p:nvSpPr>
        <p:spPr>
          <a:xfrm>
            <a:off x="588263" y="406400"/>
            <a:ext cx="11018520" cy="553998"/>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1260276584"/>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90" y="3029995"/>
            <a:ext cx="9630389" cy="1793104"/>
          </a:xfrm>
          <a:noFill/>
        </p:spPr>
        <p:txBody>
          <a:bodyPr lIns="0" tIns="0" rIns="0" bIns="182880" anchor="b" anchorCtr="0"/>
          <a:lstStyle>
            <a:lvl1pPr>
              <a:defRPr sz="4705" strike="noStrike" spc="-49" baseline="0">
                <a:solidFill>
                  <a:schemeClr val="tx2"/>
                </a:solidFill>
              </a:defRPr>
            </a:lvl1pPr>
          </a:lstStyle>
          <a:p>
            <a:r>
              <a:rPr lang="en-US"/>
              <a:t>Microsoft Azure </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2" y="4847660"/>
            <a:ext cx="9602819" cy="745370"/>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8682" y="472516"/>
            <a:ext cx="1335673" cy="190278"/>
          </a:xfrm>
          <a:prstGeom prst="rect">
            <a:avLst/>
          </a:prstGeom>
        </p:spPr>
      </p:pic>
    </p:spTree>
    <p:extLst>
      <p:ext uri="{BB962C8B-B14F-4D97-AF65-F5344CB8AC3E}">
        <p14:creationId xmlns:p14="http://schemas.microsoft.com/office/powerpoint/2010/main" val="38630633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2" y="4847661"/>
            <a:ext cx="9609045"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2" y="3029995"/>
            <a:ext cx="963038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1184" y="473796"/>
            <a:ext cx="1335673" cy="190278"/>
          </a:xfrm>
          <a:prstGeom prst="rect">
            <a:avLst/>
          </a:prstGeom>
        </p:spPr>
      </p:pic>
    </p:spTree>
    <p:extLst>
      <p:ext uri="{BB962C8B-B14F-4D97-AF65-F5344CB8AC3E}">
        <p14:creationId xmlns:p14="http://schemas.microsoft.com/office/powerpoint/2010/main" val="12786172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8" name="Picture 7">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249423" y="0"/>
              <a:ext cx="10187052" cy="6994525"/>
            </a:xfrm>
            <a:prstGeom prst="rect">
              <a:avLst/>
            </a:prstGeom>
          </p:spPr>
        </p:pic>
        <p:sp>
          <p:nvSpPr>
            <p:cNvPr id="9" name="Rectangle 8">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13"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11" name="Rectangle 10">
            <a:extLst>
              <a:ext uri="{FF2B5EF4-FFF2-40B4-BE49-F238E27FC236}">
                <a16:creationId xmlns:a16="http://schemas.microsoft.com/office/drawing/2014/main" id="{13532A61-7338-495C-8787-A222781205FF}"/>
              </a:ext>
            </a:extLst>
          </p:cNvPr>
          <p:cNvSpPr/>
          <p:nvPr userDrawn="1"/>
        </p:nvSpPr>
        <p:spPr bwMode="auto">
          <a:xfrm>
            <a:off x="426425" y="212826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lvl="0" algn="ctr" defTabSz="914113"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3" y="4495237"/>
            <a:ext cx="6507352"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0"/>
            <a:ext cx="6564802" cy="1793104"/>
          </a:xfrm>
          <a:noFill/>
        </p:spPr>
        <p:txBody>
          <a:bodyPr lIns="0" tIns="0" rIns="0" bIns="182880" anchor="b" anchorCtr="0"/>
          <a:lstStyle>
            <a:lvl1pPr>
              <a:defRPr sz="4705" strike="noStrike" spc="-49" baseline="0">
                <a:solidFill>
                  <a:schemeClr val="bg1"/>
                </a:solidFill>
              </a:defRPr>
            </a:lvl1pPr>
          </a:lstStyle>
          <a:p>
            <a:r>
              <a:rPr lang="en-US"/>
              <a:t>Microsoft 365 title or event name</a:t>
            </a:r>
          </a:p>
        </p:txBody>
      </p:sp>
      <p:pic>
        <p:nvPicPr>
          <p:cNvPr id="12" name="Picture 11">
            <a:extLst>
              <a:ext uri="{FF2B5EF4-FFF2-40B4-BE49-F238E27FC236}">
                <a16:creationId xmlns:a16="http://schemas.microsoft.com/office/drawing/2014/main" id="{6147B7F7-3EAA-3540-BC65-00BDB110EAC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28682" y="472516"/>
            <a:ext cx="1335673" cy="190278"/>
          </a:xfrm>
          <a:prstGeom prst="rect">
            <a:avLst/>
          </a:prstGeom>
        </p:spPr>
      </p:pic>
    </p:spTree>
    <p:extLst>
      <p:ext uri="{BB962C8B-B14F-4D97-AF65-F5344CB8AC3E}">
        <p14:creationId xmlns:p14="http://schemas.microsoft.com/office/powerpoint/2010/main" val="35253851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5" name="Picture 4">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249423" y="0"/>
              <a:ext cx="10187052" cy="6994525"/>
            </a:xfrm>
            <a:prstGeom prst="rect">
              <a:avLst/>
            </a:prstGeom>
          </p:spPr>
        </p:pic>
        <p:sp>
          <p:nvSpPr>
            <p:cNvPr id="6" name="Rectangle 5">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13"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7" name="Rectangle 6">
            <a:extLst>
              <a:ext uri="{FF2B5EF4-FFF2-40B4-BE49-F238E27FC236}">
                <a16:creationId xmlns:a16="http://schemas.microsoft.com/office/drawing/2014/main" id="{13532A61-7338-495C-8787-A222781205FF}"/>
              </a:ext>
            </a:extLst>
          </p:cNvPr>
          <p:cNvSpPr/>
          <p:nvPr userDrawn="1"/>
        </p:nvSpPr>
        <p:spPr bwMode="auto">
          <a:xfrm>
            <a:off x="428682" y="2161468"/>
            <a:ext cx="7477989" cy="35862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lvl="0" algn="ctr" defTabSz="914113"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3" y="4495237"/>
            <a:ext cx="6507352" cy="724246"/>
          </a:xfrm>
        </p:spPr>
        <p:txBody>
          <a:bodyPr/>
          <a:lstStyle>
            <a:lvl1pPr>
              <a:defRPr sz="1765">
                <a:solidFill>
                  <a:schemeClr val="tx1"/>
                </a:solidFill>
              </a:defRPr>
            </a:lvl1pPr>
            <a:lvl2pPr>
              <a:defRPr sz="1765">
                <a:solidFill>
                  <a:schemeClr val="tx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0"/>
            <a:ext cx="6564802" cy="1793104"/>
          </a:xfrm>
          <a:noFill/>
        </p:spPr>
        <p:txBody>
          <a:bodyPr lIns="0" tIns="0" rIns="0" bIns="182880" anchor="b" anchorCtr="0"/>
          <a:lstStyle>
            <a:lvl1pPr>
              <a:defRPr sz="4705" strike="noStrike" spc="-49" baseline="0">
                <a:solidFill>
                  <a:schemeClr val="tx2"/>
                </a:solidFill>
              </a:defRPr>
            </a:lvl1pPr>
          </a:lstStyle>
          <a:p>
            <a:r>
              <a:rPr lang="en-US"/>
              <a:t>Microsoft 365 title or event name</a:t>
            </a:r>
          </a:p>
        </p:txBody>
      </p:sp>
      <p:pic>
        <p:nvPicPr>
          <p:cNvPr id="10" name="Picture 9">
            <a:extLst>
              <a:ext uri="{FF2B5EF4-FFF2-40B4-BE49-F238E27FC236}">
                <a16:creationId xmlns:a16="http://schemas.microsoft.com/office/drawing/2014/main" id="{6147B7F7-3EAA-3540-BC65-00BDB110EAC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28682" y="472516"/>
            <a:ext cx="1335673" cy="190278"/>
          </a:xfrm>
          <a:prstGeom prst="rect">
            <a:avLst/>
          </a:prstGeom>
        </p:spPr>
      </p:pic>
    </p:spTree>
    <p:extLst>
      <p:ext uri="{BB962C8B-B14F-4D97-AF65-F5344CB8AC3E}">
        <p14:creationId xmlns:p14="http://schemas.microsoft.com/office/powerpoint/2010/main" val="3713437007"/>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1168944"/>
            <a:ext cx="3618381" cy="899665"/>
          </a:xfrm>
        </p:spPr>
        <p:txBody>
          <a:bodyPr lIns="0" tIns="0" rIns="0" bIns="0"/>
          <a:lstStyle>
            <a:lvl1pPr>
              <a:defRPr sz="1765"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229843" y="1168944"/>
            <a:ext cx="3837818" cy="3786998"/>
          </a:xfrm>
        </p:spPr>
        <p:txBody>
          <a:bodyPr wrap="square" lIns="0" tIns="0" rIns="0" bIns="0">
            <a:noAutofit/>
          </a:bodyPr>
          <a:lstStyle>
            <a:lvl1pPr marL="0" indent="0" defTabSz="507336">
              <a:spcAft>
                <a:spcPts val="490"/>
              </a:spcAft>
              <a:buNone/>
              <a:defRPr sz="1765" spc="0" baseline="0">
                <a:solidFill>
                  <a:schemeClr val="tx2"/>
                </a:solidFill>
              </a:defRPr>
            </a:lvl1pPr>
            <a:lvl2pPr marL="224100" indent="0">
              <a:buNone/>
              <a:defRPr sz="1765"/>
            </a:lvl2pPr>
            <a:lvl3pPr marL="448198" indent="0">
              <a:buNone/>
              <a:defRPr sz="1765"/>
            </a:lvl3pPr>
            <a:lvl4pPr marL="672298" indent="0">
              <a:buNone/>
              <a:defRPr sz="1765"/>
            </a:lvl4pPr>
            <a:lvl5pPr marL="896397" indent="0">
              <a:buNone/>
              <a:defRPr sz="1765"/>
            </a:lvl5pPr>
          </a:lstStyle>
          <a:p>
            <a:pPr lvl="0"/>
            <a:r>
              <a:rPr lang="en-US"/>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985864024"/>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with photo and tile">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0271" cy="6858000"/>
          </a:xfrm>
          <a:prstGeom prst="rect">
            <a:avLst/>
          </a:prstGeom>
        </p:spPr>
      </p:pic>
      <p:sp>
        <p:nvSpPr>
          <p:cNvPr id="12" name="Rectangle 11"/>
          <p:cNvSpPr/>
          <p:nvPr userDrawn="1"/>
        </p:nvSpPr>
        <p:spPr bwMode="auto">
          <a:xfrm>
            <a:off x="267682" y="2084171"/>
            <a:ext cx="6274974" cy="3586208"/>
          </a:xfrm>
          <a:prstGeom prst="rect">
            <a:avLst/>
          </a:prstGeom>
          <a:solidFill>
            <a:schemeClr val="accent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algn="ctr" defTabSz="914113"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3" y="2077813"/>
            <a:ext cx="6274911" cy="1793104"/>
          </a:xfrm>
          <a:noFill/>
        </p:spPr>
        <p:txBody>
          <a:bodyPr lIns="146304" tIns="91440" rIns="146304" bIns="91440" anchor="t" anchorCtr="0"/>
          <a:lstStyle>
            <a:lvl1pPr>
              <a:defRPr sz="4705" spc="-98" baseline="0">
                <a:gradFill>
                  <a:gsLst>
                    <a:gs pos="91720">
                      <a:srgbClr val="FFFFFF"/>
                    </a:gs>
                    <a:gs pos="75796">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4" y="3877276"/>
            <a:ext cx="6276530" cy="656077"/>
          </a:xfrm>
          <a:noFill/>
        </p:spPr>
        <p:txBody>
          <a:bodyPr wrap="square" lIns="164592" tIns="109728" rIns="164592" bIns="109728">
            <a:spAutoFit/>
          </a:bodyPr>
          <a:lstStyle>
            <a:lvl1pPr marL="0" indent="0">
              <a:spcBef>
                <a:spcPts val="0"/>
              </a:spcBef>
              <a:buNone/>
              <a:defRPr sz="3137">
                <a:gradFill>
                  <a:gsLst>
                    <a:gs pos="91720">
                      <a:srgbClr val="FFFFFF"/>
                    </a:gs>
                    <a:gs pos="75796">
                      <a:srgbClr val="FFFFFF"/>
                    </a:gs>
                  </a:gsLst>
                  <a:lin ang="5400000" scaled="0"/>
                </a:gradFill>
                <a:latin typeface="+mn-lt"/>
              </a:defRPr>
            </a:lvl1pPr>
          </a:lstStyle>
          <a:p>
            <a:pPr lvl="0"/>
            <a:r>
              <a:rPr lang="en-US"/>
              <a:t>Speaker name</a:t>
            </a:r>
          </a:p>
        </p:txBody>
      </p:sp>
      <p:pic>
        <p:nvPicPr>
          <p:cNvPr id="13" name="MS logo white - EM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1633" y="470067"/>
            <a:ext cx="1423303" cy="304828"/>
          </a:xfrm>
          <a:prstGeom prst="rect">
            <a:avLst/>
          </a:prstGeom>
        </p:spPr>
      </p:pic>
    </p:spTree>
    <p:extLst>
      <p:ext uri="{BB962C8B-B14F-4D97-AF65-F5344CB8AC3E}">
        <p14:creationId xmlns:p14="http://schemas.microsoft.com/office/powerpoint/2010/main" val="74449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6" y="1922803"/>
            <a:ext cx="11306469" cy="603538"/>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98" indent="0">
              <a:buNone/>
              <a:defRPr/>
            </a:lvl3pPr>
            <a:lvl4pPr marL="672298" indent="0">
              <a:buNone/>
              <a:defRPr/>
            </a:lvl4pPr>
            <a:lvl5pPr marL="896397"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6" y="3151388"/>
            <a:ext cx="11306469" cy="443776"/>
          </a:xfr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chemeClr val="tx1"/>
                </a:solidFill>
              </a:defRPr>
            </a:lvl2pPr>
            <a:lvl3pPr marL="448198" indent="0">
              <a:buNone/>
              <a:defRPr/>
            </a:lvl3pPr>
            <a:lvl4pPr marL="672298" indent="0">
              <a:buNone/>
              <a:defRPr/>
            </a:lvl4pPr>
            <a:lvl5pPr marL="896397"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6" y="4352947"/>
            <a:ext cx="11306469" cy="331946"/>
          </a:xfrm>
        </p:spPr>
        <p:txBody>
          <a:bodyPr lIns="0" tIns="0" rIns="0" bIns="0"/>
          <a:lstStyle>
            <a:lvl1pPr marL="0" indent="0">
              <a:lnSpc>
                <a:spcPts val="1176"/>
              </a:lnSpc>
              <a:spcBef>
                <a:spcPts val="0"/>
              </a:spcBef>
              <a:buNone/>
              <a:defRPr sz="981" spc="0">
                <a:solidFill>
                  <a:schemeClr val="tx1"/>
                </a:solidFill>
              </a:defRPr>
            </a:lvl1pPr>
            <a:lvl2pPr marL="0" indent="0">
              <a:lnSpc>
                <a:spcPct val="100000"/>
              </a:lnSpc>
              <a:spcBef>
                <a:spcPts val="0"/>
              </a:spcBef>
              <a:buNone/>
              <a:defRPr sz="981" spc="0">
                <a:solidFill>
                  <a:schemeClr val="tx1"/>
                </a:solidFill>
              </a:defRPr>
            </a:lvl2pPr>
            <a:lvl3pPr marL="448198" indent="0">
              <a:buNone/>
              <a:defRPr/>
            </a:lvl3pPr>
            <a:lvl4pPr marL="672298"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442170089"/>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6" y="1922588"/>
            <a:ext cx="9384447" cy="603538"/>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100" indent="0">
              <a:buNone/>
              <a:defRPr/>
            </a:lvl2pPr>
            <a:lvl3pPr marL="448198" indent="0">
              <a:buNone/>
              <a:defRPr/>
            </a:lvl3pPr>
            <a:lvl4pPr marL="672298" indent="0">
              <a:buNone/>
              <a:defRPr/>
            </a:lvl4pPr>
            <a:lvl5pPr marL="896397"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6"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912513849"/>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6" y="2363624"/>
            <a:ext cx="3618381" cy="2483629"/>
          </a:xfr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2" y="2363624"/>
            <a:ext cx="3618381" cy="2483629"/>
          </a:xfr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122847979"/>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64958" y="1599725"/>
            <a:ext cx="3609417" cy="3099393"/>
          </a:xfrm>
          <a:blipFill>
            <a:blip r:embed="rId2" cstate="screen">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6" y="4927922"/>
            <a:ext cx="3618381" cy="1201226"/>
          </a:xfr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2"/>
            <a:ext cx="3618381" cy="1201226"/>
          </a:xfr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00039" y="1599725"/>
            <a:ext cx="3609417" cy="3099393"/>
          </a:xfrm>
          <a:blipFill>
            <a:blip r:embed="rId3" cstate="screen">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144084" y="1599722"/>
            <a:ext cx="3609417" cy="3099394"/>
          </a:xfrm>
          <a:blipFill>
            <a:blip r:embed="rId4" cstate="screen">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2" y="4927922"/>
            <a:ext cx="3618381" cy="1201226"/>
          </a:xfr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2" name="Footer Placeholder 14">
            <a:extLst>
              <a:ext uri="{FF2B5EF4-FFF2-40B4-BE49-F238E27FC236}">
                <a16:creationId xmlns:a16="http://schemas.microsoft.com/office/drawing/2014/main" id="{CA59C6B7-B917-1840-9DE3-C346678711AC}"/>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668771359"/>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6" y="2158887"/>
            <a:ext cx="1693247" cy="895855"/>
          </a:xfrm>
        </p:spPr>
        <p:txBody>
          <a:bodyPr>
            <a:noAutofit/>
          </a:bodyPr>
          <a:lstStyle>
            <a:lvl1pPr marL="0" indent="0">
              <a:buNone/>
              <a:defRPr sz="1961"/>
            </a:lvl1pPr>
          </a:lstStyle>
          <a:p>
            <a:pPr lvl="0"/>
            <a:r>
              <a:rPr lang="en-US"/>
              <a:t>Picture</a:t>
            </a: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6" y="3167819"/>
            <a:ext cx="1693247" cy="2817053"/>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378328" y="3167818"/>
            <a:ext cx="1693247" cy="280339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00663" y="3167818"/>
            <a:ext cx="1693247" cy="280339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222995" y="3167818"/>
            <a:ext cx="1693247" cy="280339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145329" y="3167818"/>
            <a:ext cx="1693247" cy="280339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067660" y="3167818"/>
            <a:ext cx="1693247" cy="280339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378328" y="2158887"/>
            <a:ext cx="1693247" cy="895855"/>
          </a:xfrm>
        </p:spPr>
        <p:txBody>
          <a:bodyPr>
            <a:noAutofit/>
          </a:bodyPr>
          <a:lstStyle>
            <a:lvl1pPr marL="0" indent="0">
              <a:buNone/>
              <a:defRPr sz="1961"/>
            </a:lvl1pPr>
          </a:lstStyle>
          <a:p>
            <a:pPr lvl="0"/>
            <a:r>
              <a:rPr lang="en-US"/>
              <a:t>Picture</a:t>
            </a:r>
          </a:p>
        </p:txBody>
      </p:sp>
      <p:sp>
        <p:nvSpPr>
          <p:cNvPr id="26" name="Content Placeholder 15"/>
          <p:cNvSpPr>
            <a:spLocks noGrp="1"/>
          </p:cNvSpPr>
          <p:nvPr>
            <p:ph sz="quarter" idx="27" hasCustomPrompt="1"/>
          </p:nvPr>
        </p:nvSpPr>
        <p:spPr>
          <a:xfrm>
            <a:off x="4300663" y="2158887"/>
            <a:ext cx="1693247" cy="895855"/>
          </a:xfrm>
        </p:spPr>
        <p:txBody>
          <a:bodyPr>
            <a:noAutofit/>
          </a:bodyPr>
          <a:lstStyle>
            <a:lvl1pPr marL="0" indent="0">
              <a:buNone/>
              <a:defRPr sz="1961"/>
            </a:lvl1pPr>
          </a:lstStyle>
          <a:p>
            <a:pPr lvl="0"/>
            <a:r>
              <a:rPr lang="en-US"/>
              <a:t>Picture</a:t>
            </a:r>
          </a:p>
        </p:txBody>
      </p:sp>
      <p:sp>
        <p:nvSpPr>
          <p:cNvPr id="27" name="Content Placeholder 15"/>
          <p:cNvSpPr>
            <a:spLocks noGrp="1"/>
          </p:cNvSpPr>
          <p:nvPr>
            <p:ph sz="quarter" idx="28" hasCustomPrompt="1"/>
          </p:nvPr>
        </p:nvSpPr>
        <p:spPr>
          <a:xfrm>
            <a:off x="6222995" y="2158887"/>
            <a:ext cx="1693247" cy="895855"/>
          </a:xfrm>
        </p:spPr>
        <p:txBody>
          <a:bodyPr>
            <a:noAutofit/>
          </a:bodyPr>
          <a:lstStyle>
            <a:lvl1pPr marL="0" indent="0">
              <a:buNone/>
              <a:defRPr sz="1961"/>
            </a:lvl1pPr>
          </a:lstStyle>
          <a:p>
            <a:pPr lvl="0"/>
            <a:r>
              <a:rPr lang="en-US"/>
              <a:t>Picture</a:t>
            </a:r>
          </a:p>
        </p:txBody>
      </p:sp>
      <p:sp>
        <p:nvSpPr>
          <p:cNvPr id="28" name="Content Placeholder 15"/>
          <p:cNvSpPr>
            <a:spLocks noGrp="1"/>
          </p:cNvSpPr>
          <p:nvPr>
            <p:ph sz="quarter" idx="29" hasCustomPrompt="1"/>
          </p:nvPr>
        </p:nvSpPr>
        <p:spPr>
          <a:xfrm>
            <a:off x="8145329" y="2158887"/>
            <a:ext cx="1693247" cy="895855"/>
          </a:xfrm>
        </p:spPr>
        <p:txBody>
          <a:bodyPr>
            <a:noAutofit/>
          </a:bodyPr>
          <a:lstStyle>
            <a:lvl1pPr marL="0" indent="0">
              <a:buNone/>
              <a:defRPr sz="1961"/>
            </a:lvl1pPr>
          </a:lstStyle>
          <a:p>
            <a:pPr lvl="0"/>
            <a:r>
              <a:rPr lang="en-US"/>
              <a:t>Picture</a:t>
            </a:r>
          </a:p>
        </p:txBody>
      </p:sp>
      <p:sp>
        <p:nvSpPr>
          <p:cNvPr id="29" name="Content Placeholder 15"/>
          <p:cNvSpPr>
            <a:spLocks noGrp="1"/>
          </p:cNvSpPr>
          <p:nvPr>
            <p:ph sz="quarter" idx="30" hasCustomPrompt="1"/>
          </p:nvPr>
        </p:nvSpPr>
        <p:spPr>
          <a:xfrm>
            <a:off x="10067660" y="2158887"/>
            <a:ext cx="1693247" cy="895855"/>
          </a:xfrm>
        </p:spPr>
        <p:txBody>
          <a:bodyPr>
            <a:noAutofit/>
          </a:bodyPr>
          <a:lstStyle>
            <a:lvl1pPr marL="0" indent="0">
              <a:buNone/>
              <a:defRPr sz="1961"/>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6" y="2025027"/>
            <a:ext cx="256787" cy="258381"/>
          </a:xfr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4" y="2025027"/>
            <a:ext cx="256787" cy="258381"/>
          </a:xfr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2" y="2025027"/>
            <a:ext cx="256787" cy="258381"/>
          </a:xfr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3" y="2025027"/>
            <a:ext cx="256787" cy="258381"/>
          </a:xfr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4" y="2025027"/>
            <a:ext cx="256787" cy="258381"/>
          </a:xfr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1" y="2025027"/>
            <a:ext cx="256787" cy="258381"/>
          </a:xfr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6.</a:t>
            </a:r>
          </a:p>
        </p:txBody>
      </p:sp>
      <p:sp>
        <p:nvSpPr>
          <p:cNvPr id="23" name="Footer Placeholder 14">
            <a:extLst>
              <a:ext uri="{FF2B5EF4-FFF2-40B4-BE49-F238E27FC236}">
                <a16:creationId xmlns:a16="http://schemas.microsoft.com/office/drawing/2014/main" id="{CDC19876-13E5-1847-AE6E-14EA37A9CEDD}"/>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716704409"/>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517315679"/>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5" y="941693"/>
            <a:ext cx="7454643" cy="3558191"/>
          </a:xfrm>
          <a:noFill/>
        </p:spPr>
        <p:txBody>
          <a:bodyPr vert="horz" wrap="square" lIns="0" tIns="0" rIns="0" bIns="0" rtlCol="0" anchor="t" anchorCtr="0">
            <a:noAutofit/>
          </a:bodyPr>
          <a:lstStyle>
            <a:lvl1pPr>
              <a:defRPr lang="en-US" sz="4705" spc="-49" baseline="0" dirty="0">
                <a:solidFill>
                  <a:schemeClr val="tx2"/>
                </a:solidFill>
              </a:defRPr>
            </a:lvl1pPr>
          </a:lstStyle>
          <a:p>
            <a:pPr marL="0" lvl="0">
              <a:lnSpc>
                <a:spcPts val="5490"/>
              </a:lnSpc>
            </a:pPr>
            <a:r>
              <a:rPr lang="en-US"/>
              <a:t>Section title</a:t>
            </a:r>
          </a:p>
        </p:txBody>
      </p:sp>
    </p:spTree>
    <p:extLst>
      <p:ext uri="{BB962C8B-B14F-4D97-AF65-F5344CB8AC3E}">
        <p14:creationId xmlns:p14="http://schemas.microsoft.com/office/powerpoint/2010/main" val="2890630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5" y="941693"/>
            <a:ext cx="7454643" cy="3558191"/>
          </a:xfr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8477051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229842" y="0"/>
            <a:ext cx="5962158"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2" name="Title 1"/>
          <p:cNvSpPr>
            <a:spLocks noGrp="1"/>
          </p:cNvSpPr>
          <p:nvPr>
            <p:ph type="title" hasCustomPrompt="1"/>
          </p:nvPr>
        </p:nvSpPr>
        <p:spPr>
          <a:xfrm>
            <a:off x="455996" y="620429"/>
            <a:ext cx="5541959" cy="403137"/>
          </a:xfrm>
        </p:spPr>
        <p:txBody>
          <a:bodyPr wrap="square" lIns="0" tIns="0" rIns="0" bIns="0">
            <a:spAutoFit/>
          </a:bodyPr>
          <a:lstStyle>
            <a:lvl1pPr>
              <a:lnSpc>
                <a:spcPts val="3137"/>
              </a:lnSpc>
              <a:defRPr sz="2745" baseline="0">
                <a:solidFill>
                  <a:schemeClr val="tx1"/>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4"/>
            <a:ext cx="4822952" cy="2649571"/>
          </a:xfr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6" y="1922588"/>
            <a:ext cx="4822951" cy="287771"/>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100" indent="0">
              <a:buNone/>
              <a:defRPr/>
            </a:lvl2pPr>
            <a:lvl3pPr marL="448198" indent="0">
              <a:buNone/>
              <a:defRPr/>
            </a:lvl3pPr>
            <a:lvl4pPr marL="672298" indent="0">
              <a:buNone/>
              <a:defRPr/>
            </a:lvl4pPr>
            <a:lvl5pPr marL="896397"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94901143"/>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55996" y="2158886"/>
            <a:ext cx="3618381" cy="2540231"/>
          </a:xfrm>
          <a:blipFill>
            <a:blip r:embed="rId2" cstate="screen">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12" name="Picture Placeholder 10"/>
          <p:cNvSpPr>
            <a:spLocks noGrp="1"/>
          </p:cNvSpPr>
          <p:nvPr>
            <p:ph type="pic" sz="quarter" idx="15"/>
          </p:nvPr>
        </p:nvSpPr>
        <p:spPr>
          <a:xfrm>
            <a:off x="4303152" y="2158886"/>
            <a:ext cx="3607487" cy="2540231"/>
          </a:xfrm>
          <a:blipFill>
            <a:blip r:embed="rId3" cstate="screen">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13" name="Picture Placeholder 10"/>
          <p:cNvSpPr>
            <a:spLocks noGrp="1"/>
          </p:cNvSpPr>
          <p:nvPr>
            <p:ph type="pic" sz="quarter" idx="16"/>
          </p:nvPr>
        </p:nvSpPr>
        <p:spPr>
          <a:xfrm>
            <a:off x="8139413" y="2158886"/>
            <a:ext cx="3623050" cy="2540231"/>
          </a:xfrm>
          <a:blipFill>
            <a:blip r:embed="rId4" cstate="screen">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Photo layout 2</a:t>
            </a:r>
          </a:p>
        </p:txBody>
      </p:sp>
      <p:sp>
        <p:nvSpPr>
          <p:cNvPr id="5" name="Text Placeholder 4"/>
          <p:cNvSpPr>
            <a:spLocks noGrp="1"/>
          </p:cNvSpPr>
          <p:nvPr>
            <p:ph type="body" sz="quarter" idx="11" hasCustomPrompt="1"/>
          </p:nvPr>
        </p:nvSpPr>
        <p:spPr>
          <a:xfrm>
            <a:off x="455996" y="4927922"/>
            <a:ext cx="3618381" cy="120122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00040" y="4927922"/>
            <a:ext cx="3618381" cy="120122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2"/>
            <a:ext cx="3618381" cy="120122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4" name="Footer Placeholder 14">
            <a:extLst>
              <a:ext uri="{FF2B5EF4-FFF2-40B4-BE49-F238E27FC236}">
                <a16:creationId xmlns:a16="http://schemas.microsoft.com/office/drawing/2014/main" id="{3B5B741A-7576-5149-903B-7C99768D88C1}"/>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032322054"/>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3"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1633" y="470067"/>
            <a:ext cx="1423303" cy="304828"/>
          </a:xfrm>
          <a:prstGeom prst="rect">
            <a:avLst/>
          </a:prstGeom>
        </p:spPr>
      </p:pic>
    </p:spTree>
    <p:extLst>
      <p:ext uri="{BB962C8B-B14F-4D97-AF65-F5344CB8AC3E}">
        <p14:creationId xmlns:p14="http://schemas.microsoft.com/office/powerpoint/2010/main" val="42438626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444775" y="418151"/>
            <a:ext cx="7747227" cy="6439851"/>
          </a:xfrm>
          <a:prstGeom prst="rect">
            <a:avLst/>
          </a:prstGeom>
        </p:spPr>
      </p:pic>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55996" y="1922803"/>
            <a:ext cx="4758211" cy="603538"/>
          </a:xfrm>
        </p:spPr>
        <p:txBody>
          <a:bodyPr wrap="square" lIns="0" tIns="0" rIns="0" bIns="0">
            <a:spAutoFit/>
          </a:bodyPr>
          <a:lstStyle>
            <a:lvl1pPr marL="0" indent="0">
              <a:lnSpc>
                <a:spcPts val="2353"/>
              </a:lnSpc>
              <a:buNone/>
              <a:defRPr sz="1961" b="0" i="0">
                <a:solidFill>
                  <a:schemeClr val="tx1"/>
                </a:solidFill>
                <a:latin typeface="+mn-lt"/>
              </a:defRPr>
            </a:lvl1pPr>
            <a:lvl2pPr marL="224100" indent="0">
              <a:buNone/>
              <a:defRPr/>
            </a:lvl2pPr>
            <a:lvl3pPr marL="448198" indent="0">
              <a:buNone/>
              <a:defRPr/>
            </a:lvl3pPr>
            <a:lvl4pPr marL="672298" indent="0">
              <a:buNone/>
              <a:defRPr/>
            </a:lvl4pPr>
            <a:lvl5pPr marL="896397"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7"/>
            <a:ext cx="4758210" cy="2521268"/>
          </a:xfrm>
        </p:spPr>
        <p:txBody>
          <a:bodyPr lIns="0" tIns="0" rIns="0" bIns="0"/>
          <a:lstStyle>
            <a:lvl1pPr marL="280124" indent="-280124">
              <a:lnSpc>
                <a:spcPts val="1765"/>
              </a:lnSpc>
              <a:spcBef>
                <a:spcPts val="0"/>
              </a:spcBef>
              <a:buFont typeface="Arial" panose="020B0604020202020204" pitchFamily="34" charset="0"/>
              <a:buChar char="•"/>
              <a:defRPr sz="1372" b="0" i="0" spc="0">
                <a:solidFill>
                  <a:schemeClr val="tx1"/>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421010"/>
            <a:ext cx="5834041" cy="546753"/>
          </a:xfrm>
        </p:spPr>
        <p:txBody>
          <a:bodyPr anchor="ctr" anchorCtr="0"/>
          <a:lstStyle>
            <a:lvl1pPr algn="ctr">
              <a:defRPr/>
            </a:lvl1pPr>
          </a:lstStyle>
          <a:p>
            <a:r>
              <a:rPr lang="en-US"/>
              <a:t>Click icon to add picture</a:t>
            </a:r>
          </a:p>
        </p:txBody>
      </p:sp>
      <p:sp>
        <p:nvSpPr>
          <p:cNvPr id="8" name="Footer Placeholder 14">
            <a:extLst>
              <a:ext uri="{FF2B5EF4-FFF2-40B4-BE49-F238E27FC236}">
                <a16:creationId xmlns:a16="http://schemas.microsoft.com/office/drawing/2014/main" id="{91B60D61-6FC1-0E45-8A2E-51410A6C6305}"/>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820712930"/>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444775" y="418151"/>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421010"/>
            <a:ext cx="5834041" cy="546753"/>
          </a:xfrm>
        </p:spPr>
        <p:txBody>
          <a:bodyPr anchor="ctr" anchorCtr="0"/>
          <a:lstStyle>
            <a:lvl1pPr algn="ctr">
              <a:defRPr/>
            </a:lvl1pPr>
          </a:lstStyle>
          <a:p>
            <a:r>
              <a:rPr lang="en-US"/>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Device layout 2: two columns</a:t>
            </a:r>
          </a:p>
        </p:txBody>
      </p:sp>
      <p:sp>
        <p:nvSpPr>
          <p:cNvPr id="10" name="Footer Placeholder 14">
            <a:extLst>
              <a:ext uri="{FF2B5EF4-FFF2-40B4-BE49-F238E27FC236}">
                <a16:creationId xmlns:a16="http://schemas.microsoft.com/office/drawing/2014/main" id="{E48FC59D-3F2F-9746-A309-EDC9968BC4CC}"/>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51394496"/>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88255"/>
            <a:ext cx="7678751" cy="546753"/>
          </a:xfrm>
        </p:spPr>
        <p:txBody>
          <a:bodyPr anchor="ctr" anchorCtr="0"/>
          <a:lstStyle>
            <a:lvl1pPr algn="ctr">
              <a:defRPr/>
            </a:lvl1pPr>
          </a:lstStyle>
          <a:p>
            <a:r>
              <a:rPr lang="en-US"/>
              <a:t>Click icon to add picture</a:t>
            </a:r>
          </a:p>
        </p:txBody>
      </p:sp>
      <p:sp>
        <p:nvSpPr>
          <p:cNvPr id="6" name="Footer Placeholder 14">
            <a:extLst>
              <a:ext uri="{FF2B5EF4-FFF2-40B4-BE49-F238E27FC236}">
                <a16:creationId xmlns:a16="http://schemas.microsoft.com/office/drawing/2014/main" id="{C171A6F7-E2D5-4545-B545-35D9AA4D1332}"/>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766422439"/>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7" y="1950781"/>
            <a:ext cx="3618377" cy="3534843"/>
          </a:xfrm>
        </p:spPr>
        <p:txBody>
          <a:bodyPr anchor="ctr">
            <a:noAutofit/>
          </a:bodyPr>
          <a:lstStyle>
            <a:lvl1pPr marL="0" indent="0" algn="ctr">
              <a:buNone/>
              <a:defRPr sz="2353"/>
            </a:lvl1pPr>
          </a:lstStyle>
          <a:p>
            <a:r>
              <a:rPr lang="en-US"/>
              <a:t>Click icon to add chart</a:t>
            </a: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Chart examples</a:t>
            </a:r>
          </a:p>
        </p:txBody>
      </p:sp>
      <p:sp>
        <p:nvSpPr>
          <p:cNvPr id="9" name="Text Placeholder 4"/>
          <p:cNvSpPr>
            <a:spLocks noGrp="1"/>
          </p:cNvSpPr>
          <p:nvPr>
            <p:ph type="body" sz="quarter" idx="12" hasCustomPrompt="1"/>
          </p:nvPr>
        </p:nvSpPr>
        <p:spPr>
          <a:xfrm>
            <a:off x="455993" y="5857162"/>
            <a:ext cx="3618381" cy="301770"/>
          </a:xfrm>
        </p:spPr>
        <p:txBody>
          <a:bodyPr lIns="0" tIns="0" rIns="0" bIns="0"/>
          <a:lstStyle>
            <a:lvl1pPr marL="0" indent="0">
              <a:lnSpc>
                <a:spcPts val="1176"/>
              </a:lnSpc>
              <a:spcBef>
                <a:spcPts val="882"/>
              </a:spcBef>
              <a:buFont typeface="Arial" panose="020B0604020202020204" pitchFamily="34" charset="0"/>
              <a:buNone/>
              <a:defRPr sz="981" b="0" i="0" spc="0">
                <a:solidFill>
                  <a:schemeClr val="tx1"/>
                </a:solidFill>
                <a:latin typeface="+mn-lt"/>
              </a:defRPr>
            </a:lvl1pPr>
            <a:lvl2pPr marL="0" marR="0" indent="0" algn="l" defTabSz="914378" rtl="0" eaLnBrk="1" fontAlgn="auto" latinLnBrk="0" hangingPunct="1">
              <a:lnSpc>
                <a:spcPts val="1176"/>
              </a:lnSpc>
              <a:spcBef>
                <a:spcPts val="441"/>
              </a:spcBef>
              <a:spcAft>
                <a:spcPts val="0"/>
              </a:spcAft>
              <a:buClrTx/>
              <a:buSzPct val="90000"/>
              <a:buFont typeface="Arial" panose="020B0604020202020204" pitchFamily="34" charset="0"/>
              <a:buNone/>
              <a:tabLst/>
              <a:defRPr sz="981">
                <a:solidFill>
                  <a:schemeClr val="tx1"/>
                </a:solidFill>
              </a:defRPr>
            </a:lvl2pPr>
            <a:lvl3pPr marL="448198" indent="0">
              <a:buNone/>
              <a:defRPr/>
            </a:lvl3pPr>
            <a:lvl4pPr marL="672298" indent="0">
              <a:buNone/>
              <a:defRPr/>
            </a:lvl4pPr>
            <a:lvl5pPr marL="896397"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3" y="5857162"/>
            <a:ext cx="3607487" cy="297774"/>
          </a:xfrm>
        </p:spPr>
        <p:txBody>
          <a:bodyPr vert="horz" wrap="square" lIns="0" tIns="0" rIns="0" bIns="0" rtlCol="0">
            <a:spAutoFit/>
          </a:bodyPr>
          <a:lstStyle>
            <a:lvl1pPr>
              <a:tabLst/>
              <a:defRPr lang="en-US" sz="981"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3" y="1950781"/>
            <a:ext cx="3607487" cy="3534843"/>
          </a:xfrm>
        </p:spPr>
        <p:txBody>
          <a:bodyPr anchor="ctr">
            <a:noAutofit/>
          </a:bodyPr>
          <a:lstStyle>
            <a:lvl1pPr marL="0" indent="0" algn="ctr">
              <a:buNone/>
              <a:defRPr sz="2353"/>
            </a:lvl1pPr>
          </a:lstStyle>
          <a:p>
            <a:r>
              <a:rPr lang="en-US"/>
              <a:t>Click icon to add chart</a:t>
            </a:r>
          </a:p>
        </p:txBody>
      </p:sp>
      <p:sp>
        <p:nvSpPr>
          <p:cNvPr id="21" name="Chart Placeholder 6"/>
          <p:cNvSpPr>
            <a:spLocks noGrp="1"/>
          </p:cNvSpPr>
          <p:nvPr>
            <p:ph type="chart" sz="quarter" idx="23"/>
          </p:nvPr>
        </p:nvSpPr>
        <p:spPr>
          <a:xfrm>
            <a:off x="8139413" y="1950781"/>
            <a:ext cx="3623051" cy="3534843"/>
          </a:xfrm>
        </p:spPr>
        <p:txBody>
          <a:bodyPr anchor="ctr">
            <a:noAutofit/>
          </a:bodyPr>
          <a:lstStyle>
            <a:lvl1pPr marL="0" indent="0" algn="ctr">
              <a:buNone/>
              <a:defRPr sz="2353"/>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2"/>
            <a:ext cx="3629278" cy="243143"/>
          </a:xfrm>
        </p:spPr>
        <p:txBody>
          <a:bodyPr tIns="0"/>
          <a:lstStyle>
            <a:lvl1pPr>
              <a:defRPr lang="en-US" sz="981" b="1" kern="1200" spc="0" dirty="0" smtClean="0">
                <a:solidFill>
                  <a:schemeClr val="tx1"/>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2"/>
            <a:ext cx="3629278" cy="243143"/>
          </a:xfrm>
        </p:spPr>
        <p:txBody>
          <a:bodyPr tIns="0"/>
          <a:lstStyle>
            <a:lvl1pPr>
              <a:defRPr lang="en-US" sz="981" b="1" kern="1200" spc="0" dirty="0" smtClean="0">
                <a:solidFill>
                  <a:schemeClr val="tx1"/>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2"/>
            <a:ext cx="3629278" cy="243143"/>
          </a:xfrm>
        </p:spPr>
        <p:txBody>
          <a:bodyPr tIns="0"/>
          <a:lstStyle>
            <a:lvl1pPr>
              <a:defRPr lang="en-US" sz="981" b="1" kern="1200" spc="0" dirty="0" smtClean="0">
                <a:solidFill>
                  <a:schemeClr val="tx1"/>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4" y="5857162"/>
            <a:ext cx="3607487" cy="297774"/>
          </a:xfrm>
        </p:spPr>
        <p:txBody>
          <a:bodyPr vert="horz" wrap="square" lIns="0" tIns="0" rIns="0" bIns="0" rtlCol="0">
            <a:spAutoFit/>
          </a:bodyPr>
          <a:lstStyle>
            <a:lvl1pPr>
              <a:tabLst/>
              <a:defRPr lang="en-US" sz="981"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3" name="Footer Placeholder 14">
            <a:extLst>
              <a:ext uri="{FF2B5EF4-FFF2-40B4-BE49-F238E27FC236}">
                <a16:creationId xmlns:a16="http://schemas.microsoft.com/office/drawing/2014/main" id="{592F5440-0E12-0F44-ACE7-3C2064AE32D5}"/>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567671230"/>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Table styling</a:t>
            </a:r>
          </a:p>
        </p:txBody>
      </p:sp>
      <p:sp>
        <p:nvSpPr>
          <p:cNvPr id="4" name="Table Placeholder 3"/>
          <p:cNvSpPr>
            <a:spLocks noGrp="1"/>
          </p:cNvSpPr>
          <p:nvPr>
            <p:ph type="tbl" sz="quarter" idx="10"/>
          </p:nvPr>
        </p:nvSpPr>
        <p:spPr>
          <a:xfrm>
            <a:off x="455996" y="3924853"/>
            <a:ext cx="11306469" cy="546753"/>
          </a:xfrm>
        </p:spPr>
        <p:txBody>
          <a:bodyPr anchor="ctr" anchorCtr="0"/>
          <a:lstStyle>
            <a:lvl1pPr algn="ctr">
              <a:defRPr/>
            </a:lvl1pPr>
          </a:lstStyle>
          <a:p>
            <a:r>
              <a:rPr lang="en-US"/>
              <a:t>Click icon to add table</a:t>
            </a:r>
          </a:p>
        </p:txBody>
      </p:sp>
      <p:sp>
        <p:nvSpPr>
          <p:cNvPr id="6" name="Footer Placeholder 14">
            <a:extLst>
              <a:ext uri="{FF2B5EF4-FFF2-40B4-BE49-F238E27FC236}">
                <a16:creationId xmlns:a16="http://schemas.microsoft.com/office/drawing/2014/main" id="{8FFE576D-7F23-5D49-98BE-F31E6740176A}"/>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826631473"/>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0" y="645119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35" eaLnBrk="0" hangingPunct="0"/>
            <a:r>
              <a:rPr lang="en-US" sz="686">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8"/>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4171" y="439310"/>
            <a:ext cx="1335673" cy="190278"/>
          </a:xfrm>
          <a:prstGeom prst="rect">
            <a:avLst/>
          </a:prstGeom>
        </p:spPr>
      </p:pic>
    </p:spTree>
    <p:extLst>
      <p:ext uri="{BB962C8B-B14F-4D97-AF65-F5344CB8AC3E}">
        <p14:creationId xmlns:p14="http://schemas.microsoft.com/office/powerpoint/2010/main" val="29654389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6.xml><?xml version="1.0" encoding="utf-8"?>
<p:sldLayout xmlns:a="http://schemas.openxmlformats.org/drawingml/2006/main" xmlns:r="http://schemas.openxmlformats.org/officeDocument/2006/relationships" xmlns:p="http://schemas.openxmlformats.org/presentationml/2006/main" userDrawn="1">
  <p:cSld name="Closing dark gray">
    <p:bg>
      <p:bgPr>
        <a:solidFill>
          <a:schemeClr val="tx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8"/>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35" eaLnBrk="0" hangingPunct="0"/>
            <a:r>
              <a:rPr lang="en-US" sz="686">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4171" y="439310"/>
            <a:ext cx="1335673" cy="190278"/>
          </a:xfrm>
          <a:prstGeom prst="rect">
            <a:avLst/>
          </a:prstGeom>
        </p:spPr>
      </p:pic>
    </p:spTree>
    <p:extLst>
      <p:ext uri="{BB962C8B-B14F-4D97-AF65-F5344CB8AC3E}">
        <p14:creationId xmlns:p14="http://schemas.microsoft.com/office/powerpoint/2010/main" val="32381972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7.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04965814"/>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itle Slide Blue">
    <p:bg bwMode="gray">
      <p:bgRef idx="1001">
        <a:schemeClr val="bg2"/>
      </p:bgRef>
    </p:bg>
    <p:spTree>
      <p:nvGrpSpPr>
        <p:cNvPr id="1" name=""/>
        <p:cNvGrpSpPr/>
        <p:nvPr/>
      </p:nvGrpSpPr>
      <p:grpSpPr>
        <a:xfrm>
          <a:off x="0" y="0"/>
          <a:ext cx="0" cy="0"/>
          <a:chOff x="0" y="0"/>
          <a:chExt cx="0" cy="0"/>
        </a:xfrm>
      </p:grpSpPr>
      <p:sp>
        <p:nvSpPr>
          <p:cNvPr id="5" name="Title 4"/>
          <p:cNvSpPr>
            <a:spLocks noGrp="1"/>
          </p:cNvSpPr>
          <p:nvPr>
            <p:ph type="title" hasCustomPrompt="1"/>
          </p:nvPr>
        </p:nvSpPr>
        <p:spPr>
          <a:xfrm>
            <a:off x="268928" y="3461170"/>
            <a:ext cx="9250211" cy="817877"/>
          </a:xfrm>
        </p:spPr>
        <p:txBody>
          <a:bodyPr anchor="b"/>
          <a:lstStyle>
            <a:lvl1pPr>
              <a:defRPr sz="5400">
                <a:gradFill>
                  <a:gsLst>
                    <a:gs pos="8850">
                      <a:srgbClr val="FFFFFF"/>
                    </a:gs>
                    <a:gs pos="34000">
                      <a:srgbClr val="FFFFFF"/>
                    </a:gs>
                  </a:gsLst>
                  <a:lin ang="5400000" scaled="0"/>
                </a:gradFill>
              </a:defRPr>
            </a:lvl1pPr>
          </a:lstStyle>
          <a:p>
            <a:r>
              <a:rPr lang="en-US"/>
              <a:t>Title of the presentation goes here</a:t>
            </a:r>
          </a:p>
        </p:txBody>
      </p:sp>
      <p:grpSp>
        <p:nvGrpSpPr>
          <p:cNvPr id="4" name="Group 3"/>
          <p:cNvGrpSpPr>
            <a:grpSpLocks noChangeAspect="1"/>
          </p:cNvGrpSpPr>
          <p:nvPr userDrawn="1"/>
        </p:nvGrpSpPr>
        <p:grpSpPr bwMode="black">
          <a:xfrm>
            <a:off x="268927" y="342543"/>
            <a:ext cx="1277761" cy="274320"/>
            <a:chOff x="457200" y="1643393"/>
            <a:chExt cx="4492753" cy="964540"/>
          </a:xfrm>
        </p:grpSpPr>
        <p:pic>
          <p:nvPicPr>
            <p:cNvPr id="6" name="Picture 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defTabSz="914411"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8" name="Text Placeholder 4"/>
          <p:cNvSpPr>
            <a:spLocks noGrp="1"/>
          </p:cNvSpPr>
          <p:nvPr>
            <p:ph type="body" sz="quarter" idx="12" hasCustomPrompt="1"/>
          </p:nvPr>
        </p:nvSpPr>
        <p:spPr>
          <a:xfrm>
            <a:off x="268928" y="4797630"/>
            <a:ext cx="7213834" cy="453271"/>
          </a:xfrm>
        </p:spPr>
        <p:txBody>
          <a:bodyPr>
            <a:noAutofit/>
          </a:bodyPr>
          <a:lstStyle>
            <a:lvl1pPr marL="0" indent="0">
              <a:spcBef>
                <a:spcPts val="0"/>
              </a:spcBef>
              <a:buNone/>
              <a:defRPr sz="2800" b="0" i="0" spc="-70" baseline="0">
                <a:solidFill>
                  <a:schemeClr val="tx1"/>
                </a:solidFill>
                <a:latin typeface="Segoe UI Light" charset="0"/>
                <a:ea typeface="Segoe UI Light" charset="0"/>
                <a:cs typeface="Segoe UI Light" charset="0"/>
              </a:defRPr>
            </a:lvl1pPr>
          </a:lstStyle>
          <a:p>
            <a:pPr lvl="0"/>
            <a:r>
              <a:rPr lang="en-US"/>
              <a:t>Speaker Name</a:t>
            </a:r>
          </a:p>
        </p:txBody>
      </p:sp>
    </p:spTree>
    <p:extLst>
      <p:ext uri="{BB962C8B-B14F-4D97-AF65-F5344CB8AC3E}">
        <p14:creationId xmlns:p14="http://schemas.microsoft.com/office/powerpoint/2010/main" val="342199353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itle Slide White">
    <p:bg bwMode="gray">
      <p:bgRef idx="1001">
        <a:schemeClr val="bg1"/>
      </p:bgRef>
    </p:bg>
    <p:spTree>
      <p:nvGrpSpPr>
        <p:cNvPr id="1" name=""/>
        <p:cNvGrpSpPr/>
        <p:nvPr/>
      </p:nvGrpSpPr>
      <p:grpSpPr>
        <a:xfrm>
          <a:off x="0" y="0"/>
          <a:ext cx="0" cy="0"/>
          <a:chOff x="0" y="0"/>
          <a:chExt cx="0" cy="0"/>
        </a:xfrm>
      </p:grpSpPr>
      <p:sp>
        <p:nvSpPr>
          <p:cNvPr id="5" name="Title 4"/>
          <p:cNvSpPr>
            <a:spLocks noGrp="1"/>
          </p:cNvSpPr>
          <p:nvPr>
            <p:ph type="title" hasCustomPrompt="1"/>
          </p:nvPr>
        </p:nvSpPr>
        <p:spPr>
          <a:xfrm>
            <a:off x="268928" y="3461170"/>
            <a:ext cx="9250211" cy="817877"/>
          </a:xfrm>
        </p:spPr>
        <p:txBody>
          <a:bodyPr anchor="b"/>
          <a:lstStyle>
            <a:lvl1pPr>
              <a:defRPr sz="5400">
                <a:solidFill>
                  <a:schemeClr val="tx2"/>
                </a:solidFill>
              </a:defRPr>
            </a:lvl1pPr>
          </a:lstStyle>
          <a:p>
            <a:r>
              <a:rPr lang="en-US"/>
              <a:t>Title of the presentation goes here</a:t>
            </a:r>
          </a:p>
        </p:txBody>
      </p:sp>
      <p:sp>
        <p:nvSpPr>
          <p:cNvPr id="8" name="Text Placeholder 4"/>
          <p:cNvSpPr>
            <a:spLocks noGrp="1"/>
          </p:cNvSpPr>
          <p:nvPr>
            <p:ph type="body" sz="quarter" idx="12" hasCustomPrompt="1"/>
          </p:nvPr>
        </p:nvSpPr>
        <p:spPr>
          <a:xfrm>
            <a:off x="268928" y="4797630"/>
            <a:ext cx="7213834" cy="453271"/>
          </a:xfrm>
        </p:spPr>
        <p:txBody>
          <a:bodyPr>
            <a:noAutofit/>
          </a:bodyPr>
          <a:lstStyle>
            <a:lvl1pPr marL="0" indent="0">
              <a:spcBef>
                <a:spcPts val="0"/>
              </a:spcBef>
              <a:buNone/>
              <a:defRPr sz="2800" b="0" i="0" spc="-70" baseline="0">
                <a:solidFill>
                  <a:schemeClr val="tx1"/>
                </a:solidFill>
                <a:latin typeface="Segoe UI Light" charset="0"/>
                <a:ea typeface="Segoe UI Light" charset="0"/>
                <a:cs typeface="Segoe UI Light" charset="0"/>
              </a:defRPr>
            </a:lvl1pPr>
          </a:lstStyle>
          <a:p>
            <a:pPr lvl="0"/>
            <a:r>
              <a:rPr lang="en-US"/>
              <a:t>Speaker Name</a:t>
            </a:r>
          </a:p>
        </p:txBody>
      </p:sp>
      <p:grpSp>
        <p:nvGrpSpPr>
          <p:cNvPr id="7" name="Group 6"/>
          <p:cNvGrpSpPr>
            <a:grpSpLocks noChangeAspect="1"/>
          </p:cNvGrpSpPr>
          <p:nvPr userDrawn="1"/>
        </p:nvGrpSpPr>
        <p:grpSpPr bwMode="black">
          <a:xfrm>
            <a:off x="268929" y="250547"/>
            <a:ext cx="1277765" cy="274320"/>
            <a:chOff x="457200" y="1643393"/>
            <a:chExt cx="4492753" cy="964540"/>
          </a:xfrm>
        </p:grpSpPr>
        <p:pic>
          <p:nvPicPr>
            <p:cNvPr id="12" name="Picture 1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13"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defTabSz="914411"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Tree>
    <p:extLst>
      <p:ext uri="{BB962C8B-B14F-4D97-AF65-F5344CB8AC3E}">
        <p14:creationId xmlns:p14="http://schemas.microsoft.com/office/powerpoint/2010/main" val="27558151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6"/>
            <a:ext cx="4840694" cy="1799462"/>
          </a:xfrm>
          <a:noFill/>
        </p:spPr>
        <p:txBody>
          <a:bodyPr lIns="146304" tIns="91440" rIns="146304" bIns="91440" anchor="t" anchorCtr="0"/>
          <a:lstStyle>
            <a:lvl1pPr>
              <a:defRPr sz="4705" spc="-98"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2" y="3877278"/>
            <a:ext cx="4840694"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378"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pic>
        <p:nvPicPr>
          <p:cNvPr id="6"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1633" y="470067"/>
            <a:ext cx="1423303" cy="304828"/>
          </a:xfrm>
          <a:prstGeom prst="rect">
            <a:avLst/>
          </a:prstGeom>
        </p:spPr>
      </p:pic>
      <p:pic>
        <p:nvPicPr>
          <p:cNvPr id="7" name="Picture 6"/>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2732" y="0"/>
            <a:ext cx="6857539" cy="6858000"/>
          </a:xfrm>
          <a:prstGeom prst="rect">
            <a:avLst/>
          </a:prstGeom>
        </p:spPr>
      </p:pic>
    </p:spTree>
    <p:extLst>
      <p:ext uri="{BB962C8B-B14F-4D97-AF65-F5344CB8AC3E}">
        <p14:creationId xmlns:p14="http://schemas.microsoft.com/office/powerpoint/2010/main" val="42548742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4_Title Slide with Picture">
    <p:bg bwMode="gray">
      <p:bgPr>
        <a:solidFill>
          <a:schemeClr val="bg1"/>
        </a:solidFill>
        <a:effectLst/>
      </p:bgPr>
    </p:bg>
    <p:spTree>
      <p:nvGrpSpPr>
        <p:cNvPr id="1" name=""/>
        <p:cNvGrpSpPr/>
        <p:nvPr/>
      </p:nvGrpSpPr>
      <p:grpSpPr>
        <a:xfrm>
          <a:off x="0" y="0"/>
          <a:ext cx="0" cy="0"/>
          <a:chOff x="0" y="0"/>
          <a:chExt cx="0" cy="0"/>
        </a:xfrm>
      </p:grpSpPr>
      <p:sp>
        <p:nvSpPr>
          <p:cNvPr id="44" name="Rectangle 43"/>
          <p:cNvSpPr/>
          <p:nvPr userDrawn="1"/>
        </p:nvSpPr>
        <p:spPr bwMode="auto">
          <a:xfrm>
            <a:off x="115825" y="4532879"/>
            <a:ext cx="11960352" cy="223096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algn="ctr" defTabSz="93248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8" name="Freeform 7"/>
          <p:cNvSpPr>
            <a:spLocks/>
          </p:cNvSpPr>
          <p:nvPr userDrawn="1"/>
        </p:nvSpPr>
        <p:spPr bwMode="auto">
          <a:xfrm>
            <a:off x="378425" y="5199993"/>
            <a:ext cx="1326992" cy="860082"/>
          </a:xfrm>
          <a:custGeom>
            <a:avLst/>
            <a:gdLst>
              <a:gd name="connsiteX0" fmla="*/ 3730592 w 6186123"/>
              <a:gd name="connsiteY0" fmla="*/ 704234 h 4009506"/>
              <a:gd name="connsiteX1" fmla="*/ 4905742 w 6186123"/>
              <a:gd name="connsiteY1" fmla="*/ 1421442 h 4009506"/>
              <a:gd name="connsiteX2" fmla="*/ 5026805 w 6186123"/>
              <a:gd name="connsiteY2" fmla="*/ 1500420 h 4009506"/>
              <a:gd name="connsiteX3" fmla="*/ 6025568 w 6186123"/>
              <a:gd name="connsiteY3" fmla="*/ 2138323 h 4009506"/>
              <a:gd name="connsiteX4" fmla="*/ 5393018 w 6186123"/>
              <a:gd name="connsiteY4" fmla="*/ 3921415 h 4009506"/>
              <a:gd name="connsiteX5" fmla="*/ 4896663 w 6186123"/>
              <a:gd name="connsiteY5" fmla="*/ 4009506 h 4009506"/>
              <a:gd name="connsiteX6" fmla="*/ 3667881 w 6186123"/>
              <a:gd name="connsiteY6" fmla="*/ 4009506 h 4009506"/>
              <a:gd name="connsiteX7" fmla="*/ 2433046 w 6186123"/>
              <a:gd name="connsiteY7" fmla="*/ 4009506 h 4009506"/>
              <a:gd name="connsiteX8" fmla="*/ 1376778 w 6186123"/>
              <a:gd name="connsiteY8" fmla="*/ 3274399 h 4009506"/>
              <a:gd name="connsiteX9" fmla="*/ 1328353 w 6186123"/>
              <a:gd name="connsiteY9" fmla="*/ 3098216 h 4009506"/>
              <a:gd name="connsiteX10" fmla="*/ 1367698 w 6186123"/>
              <a:gd name="connsiteY10" fmla="*/ 3049614 h 4009506"/>
              <a:gd name="connsiteX11" fmla="*/ 1410070 w 6186123"/>
              <a:gd name="connsiteY11" fmla="*/ 3049614 h 4009506"/>
              <a:gd name="connsiteX12" fmla="*/ 3110995 w 6186123"/>
              <a:gd name="connsiteY12" fmla="*/ 3046576 h 4009506"/>
              <a:gd name="connsiteX13" fmla="*/ 3244163 w 6186123"/>
              <a:gd name="connsiteY13" fmla="*/ 3101253 h 4009506"/>
              <a:gd name="connsiteX14" fmla="*/ 3934218 w 6186123"/>
              <a:gd name="connsiteY14" fmla="*/ 3234909 h 4009506"/>
              <a:gd name="connsiteX15" fmla="*/ 4297405 w 6186123"/>
              <a:gd name="connsiteY15" fmla="*/ 2627383 h 4009506"/>
              <a:gd name="connsiteX16" fmla="*/ 3897899 w 6186123"/>
              <a:gd name="connsiteY16" fmla="*/ 2089721 h 4009506"/>
              <a:gd name="connsiteX17" fmla="*/ 3235083 w 6186123"/>
              <a:gd name="connsiteY17" fmla="*/ 2238565 h 4009506"/>
              <a:gd name="connsiteX18" fmla="*/ 3126127 w 6186123"/>
              <a:gd name="connsiteY18" fmla="*/ 2287168 h 4009506"/>
              <a:gd name="connsiteX19" fmla="*/ 1594690 w 6186123"/>
              <a:gd name="connsiteY19" fmla="*/ 2284130 h 4009506"/>
              <a:gd name="connsiteX20" fmla="*/ 1564424 w 6186123"/>
              <a:gd name="connsiteY20" fmla="*/ 2284130 h 4009506"/>
              <a:gd name="connsiteX21" fmla="*/ 1543238 w 6186123"/>
              <a:gd name="connsiteY21" fmla="*/ 2235528 h 4009506"/>
              <a:gd name="connsiteX22" fmla="*/ 1861027 w 6186123"/>
              <a:gd name="connsiteY22" fmla="*/ 1949990 h 4009506"/>
              <a:gd name="connsiteX23" fmla="*/ 2248426 w 6186123"/>
              <a:gd name="connsiteY23" fmla="*/ 1816334 h 4009506"/>
              <a:gd name="connsiteX24" fmla="*/ 2318037 w 6186123"/>
              <a:gd name="connsiteY24" fmla="*/ 1746469 h 4009506"/>
              <a:gd name="connsiteX25" fmla="*/ 3395491 w 6186123"/>
              <a:gd name="connsiteY25" fmla="*/ 734936 h 4009506"/>
              <a:gd name="connsiteX26" fmla="*/ 3730592 w 6186123"/>
              <a:gd name="connsiteY26" fmla="*/ 704234 h 4009506"/>
              <a:gd name="connsiteX27" fmla="*/ 2300746 w 6186123"/>
              <a:gd name="connsiteY27" fmla="*/ 8 h 4009506"/>
              <a:gd name="connsiteX28" fmla="*/ 3310471 w 6186123"/>
              <a:gd name="connsiteY28" fmla="*/ 548954 h 4009506"/>
              <a:gd name="connsiteX29" fmla="*/ 3286263 w 6186123"/>
              <a:gd name="connsiteY29" fmla="*/ 615813 h 4009506"/>
              <a:gd name="connsiteX30" fmla="*/ 3098646 w 6186123"/>
              <a:gd name="connsiteY30" fmla="*/ 679632 h 4009506"/>
              <a:gd name="connsiteX31" fmla="*/ 2980630 w 6186123"/>
              <a:gd name="connsiteY31" fmla="*/ 652281 h 4009506"/>
              <a:gd name="connsiteX32" fmla="*/ 2281608 w 6186123"/>
              <a:gd name="connsiteY32" fmla="*/ 321028 h 4009506"/>
              <a:gd name="connsiteX33" fmla="*/ 1522065 w 6186123"/>
              <a:gd name="connsiteY33" fmla="*/ 706983 h 4009506"/>
              <a:gd name="connsiteX34" fmla="*/ 1367735 w 6186123"/>
              <a:gd name="connsiteY34" fmla="*/ 1041275 h 4009506"/>
              <a:gd name="connsiteX35" fmla="*/ 1279979 w 6186123"/>
              <a:gd name="connsiteY35" fmla="*/ 1108133 h 4009506"/>
              <a:gd name="connsiteX36" fmla="*/ 889616 w 6186123"/>
              <a:gd name="connsiteY36" fmla="*/ 1120289 h 4009506"/>
              <a:gd name="connsiteX37" fmla="*/ 323741 w 6186123"/>
              <a:gd name="connsiteY37" fmla="*/ 1828380 h 4009506"/>
              <a:gd name="connsiteX38" fmla="*/ 910798 w 6186123"/>
              <a:gd name="connsiteY38" fmla="*/ 2500003 h 4009506"/>
              <a:gd name="connsiteX39" fmla="*/ 1053024 w 6186123"/>
              <a:gd name="connsiteY39" fmla="*/ 2509120 h 4009506"/>
              <a:gd name="connsiteX40" fmla="*/ 2124252 w 6186123"/>
              <a:gd name="connsiteY40" fmla="*/ 2509120 h 4009506"/>
              <a:gd name="connsiteX41" fmla="*/ 3243898 w 6186123"/>
              <a:gd name="connsiteY41" fmla="*/ 2512159 h 4009506"/>
              <a:gd name="connsiteX42" fmla="*/ 3346784 w 6186123"/>
              <a:gd name="connsiteY42" fmla="*/ 2457457 h 4009506"/>
              <a:gd name="connsiteX43" fmla="*/ 3800694 w 6186123"/>
              <a:gd name="connsiteY43" fmla="*/ 2293350 h 4009506"/>
              <a:gd name="connsiteX44" fmla="*/ 4085145 w 6186123"/>
              <a:gd name="connsiteY44" fmla="*/ 2688422 h 4009506"/>
              <a:gd name="connsiteX45" fmla="*/ 3776486 w 6186123"/>
              <a:gd name="connsiteY45" fmla="*/ 3068299 h 4009506"/>
              <a:gd name="connsiteX46" fmla="*/ 3358888 w 6186123"/>
              <a:gd name="connsiteY46" fmla="*/ 2904192 h 4009506"/>
              <a:gd name="connsiteX47" fmla="*/ 3240872 w 6186123"/>
              <a:gd name="connsiteY47" fmla="*/ 2843412 h 4009506"/>
              <a:gd name="connsiteX48" fmla="*/ 1062102 w 6186123"/>
              <a:gd name="connsiteY48" fmla="*/ 2843412 h 4009506"/>
              <a:gd name="connsiteX49" fmla="*/ 196646 w 6186123"/>
              <a:gd name="connsiteY49" fmla="*/ 2417949 h 4009506"/>
              <a:gd name="connsiteX50" fmla="*/ 886590 w 6186123"/>
              <a:gd name="connsiteY50" fmla="*/ 795115 h 4009506"/>
              <a:gd name="connsiteX51" fmla="*/ 1059076 w 6186123"/>
              <a:gd name="connsiteY51" fmla="*/ 785998 h 4009506"/>
              <a:gd name="connsiteX52" fmla="*/ 1134728 w 6186123"/>
              <a:gd name="connsiteY52" fmla="*/ 737373 h 4009506"/>
              <a:gd name="connsiteX53" fmla="*/ 2118200 w 6186123"/>
              <a:gd name="connsiteY53" fmla="*/ 11048 h 4009506"/>
              <a:gd name="connsiteX54" fmla="*/ 2300746 w 6186123"/>
              <a:gd name="connsiteY54" fmla="*/ 8 h 4009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6186123" h="4009506">
                <a:moveTo>
                  <a:pt x="3730592" y="704234"/>
                </a:moveTo>
                <a:cubicBezTo>
                  <a:pt x="4211053" y="720045"/>
                  <a:pt x="4662293" y="989528"/>
                  <a:pt x="4905742" y="1421442"/>
                </a:cubicBezTo>
                <a:cubicBezTo>
                  <a:pt x="4932981" y="1476119"/>
                  <a:pt x="4969300" y="1497383"/>
                  <a:pt x="5026805" y="1500420"/>
                </a:cubicBezTo>
                <a:cubicBezTo>
                  <a:pt x="5468682" y="1539910"/>
                  <a:pt x="5801603" y="1755582"/>
                  <a:pt x="6025568" y="2138323"/>
                </a:cubicBezTo>
                <a:cubicBezTo>
                  <a:pt x="6400861" y="2782302"/>
                  <a:pt x="6089125" y="3657141"/>
                  <a:pt x="5393018" y="3921415"/>
                </a:cubicBezTo>
                <a:cubicBezTo>
                  <a:pt x="5232610" y="3982167"/>
                  <a:pt x="5066150" y="4009506"/>
                  <a:pt x="4896663" y="4009506"/>
                </a:cubicBezTo>
                <a:cubicBezTo>
                  <a:pt x="4488078" y="4009506"/>
                  <a:pt x="4076466" y="4009506"/>
                  <a:pt x="3667881" y="4009506"/>
                </a:cubicBezTo>
                <a:cubicBezTo>
                  <a:pt x="3256269" y="4009506"/>
                  <a:pt x="2844658" y="4009506"/>
                  <a:pt x="2433046" y="4009506"/>
                </a:cubicBezTo>
                <a:cubicBezTo>
                  <a:pt x="1948797" y="4009506"/>
                  <a:pt x="1543238" y="3730044"/>
                  <a:pt x="1376778" y="3274399"/>
                </a:cubicBezTo>
                <a:cubicBezTo>
                  <a:pt x="1355592" y="3216684"/>
                  <a:pt x="1343486" y="3158969"/>
                  <a:pt x="1328353" y="3098216"/>
                </a:cubicBezTo>
                <a:cubicBezTo>
                  <a:pt x="1319273" y="3064802"/>
                  <a:pt x="1334406" y="3049614"/>
                  <a:pt x="1367698" y="3049614"/>
                </a:cubicBezTo>
                <a:cubicBezTo>
                  <a:pt x="1382831" y="3049614"/>
                  <a:pt x="1394937" y="3049614"/>
                  <a:pt x="1410070" y="3049614"/>
                </a:cubicBezTo>
                <a:cubicBezTo>
                  <a:pt x="1976036" y="3049614"/>
                  <a:pt x="2545028" y="3049614"/>
                  <a:pt x="3110995" y="3046576"/>
                </a:cubicBezTo>
                <a:cubicBezTo>
                  <a:pt x="3165473" y="3046576"/>
                  <a:pt x="3204818" y="3061764"/>
                  <a:pt x="3244163" y="3101253"/>
                </a:cubicBezTo>
                <a:cubicBezTo>
                  <a:pt x="3425756" y="3289587"/>
                  <a:pt x="3698146" y="3341227"/>
                  <a:pt x="3934218" y="3234909"/>
                </a:cubicBezTo>
                <a:cubicBezTo>
                  <a:pt x="4167263" y="3128592"/>
                  <a:pt x="4318590" y="2885581"/>
                  <a:pt x="4297405" y="2627383"/>
                </a:cubicBezTo>
                <a:cubicBezTo>
                  <a:pt x="4276219" y="2369184"/>
                  <a:pt x="4143050" y="2180850"/>
                  <a:pt x="3897899" y="2089721"/>
                </a:cubicBezTo>
                <a:cubicBezTo>
                  <a:pt x="3652748" y="1998592"/>
                  <a:pt x="3425756" y="2050232"/>
                  <a:pt x="3235083" y="2238565"/>
                </a:cubicBezTo>
                <a:cubicBezTo>
                  <a:pt x="3204818" y="2268942"/>
                  <a:pt x="3171526" y="2287168"/>
                  <a:pt x="3126127" y="2287168"/>
                </a:cubicBezTo>
                <a:cubicBezTo>
                  <a:pt x="2617666" y="2284130"/>
                  <a:pt x="2106178" y="2284130"/>
                  <a:pt x="1594690" y="2284130"/>
                </a:cubicBezTo>
                <a:cubicBezTo>
                  <a:pt x="1585610" y="2284130"/>
                  <a:pt x="1576531" y="2284130"/>
                  <a:pt x="1564424" y="2284130"/>
                </a:cubicBezTo>
                <a:cubicBezTo>
                  <a:pt x="1522053" y="2284130"/>
                  <a:pt x="1515999" y="2268942"/>
                  <a:pt x="1543238" y="2235528"/>
                </a:cubicBezTo>
                <a:cubicBezTo>
                  <a:pt x="1631009" y="2120098"/>
                  <a:pt x="1736938" y="2022893"/>
                  <a:pt x="1861027" y="1949990"/>
                </a:cubicBezTo>
                <a:cubicBezTo>
                  <a:pt x="1982089" y="1883162"/>
                  <a:pt x="2109204" y="1831522"/>
                  <a:pt x="2248426" y="1816334"/>
                </a:cubicBezTo>
                <a:cubicBezTo>
                  <a:pt x="2290798" y="1813297"/>
                  <a:pt x="2305931" y="1785958"/>
                  <a:pt x="2318037" y="1746469"/>
                </a:cubicBezTo>
                <a:cubicBezTo>
                  <a:pt x="2484497" y="1202732"/>
                  <a:pt x="2841631" y="859479"/>
                  <a:pt x="3395491" y="734936"/>
                </a:cubicBezTo>
                <a:cubicBezTo>
                  <a:pt x="3507284" y="710446"/>
                  <a:pt x="3619716" y="700585"/>
                  <a:pt x="3730592" y="704234"/>
                </a:cubicBezTo>
                <a:close/>
                <a:moveTo>
                  <a:pt x="2300746" y="8"/>
                </a:moveTo>
                <a:cubicBezTo>
                  <a:pt x="2715707" y="1504"/>
                  <a:pt x="3053634" y="192630"/>
                  <a:pt x="3310471" y="548954"/>
                </a:cubicBezTo>
                <a:cubicBezTo>
                  <a:pt x="3337706" y="588461"/>
                  <a:pt x="3334680" y="603657"/>
                  <a:pt x="3286263" y="615813"/>
                </a:cubicBezTo>
                <a:cubicBezTo>
                  <a:pt x="3222715" y="627969"/>
                  <a:pt x="3159168" y="649242"/>
                  <a:pt x="3098646" y="679632"/>
                </a:cubicBezTo>
                <a:cubicBezTo>
                  <a:pt x="3050229" y="703944"/>
                  <a:pt x="3016943" y="697866"/>
                  <a:pt x="2980630" y="652281"/>
                </a:cubicBezTo>
                <a:cubicBezTo>
                  <a:pt x="2799066" y="436511"/>
                  <a:pt x="2560006" y="321028"/>
                  <a:pt x="2281608" y="321028"/>
                </a:cubicBezTo>
                <a:cubicBezTo>
                  <a:pt x="1966897" y="321028"/>
                  <a:pt x="1712707" y="451706"/>
                  <a:pt x="1522065" y="706983"/>
                </a:cubicBezTo>
                <a:cubicBezTo>
                  <a:pt x="1446413" y="807271"/>
                  <a:pt x="1394970" y="916675"/>
                  <a:pt x="1367735" y="1041275"/>
                </a:cubicBezTo>
                <a:cubicBezTo>
                  <a:pt x="1358657" y="1092938"/>
                  <a:pt x="1331422" y="1108133"/>
                  <a:pt x="1279979" y="1108133"/>
                </a:cubicBezTo>
                <a:cubicBezTo>
                  <a:pt x="1149858" y="1108133"/>
                  <a:pt x="1019737" y="1095977"/>
                  <a:pt x="889616" y="1120289"/>
                </a:cubicBezTo>
                <a:cubicBezTo>
                  <a:pt x="553722" y="1181070"/>
                  <a:pt x="317689" y="1472815"/>
                  <a:pt x="323741" y="1828380"/>
                </a:cubicBezTo>
                <a:cubicBezTo>
                  <a:pt x="326767" y="2165711"/>
                  <a:pt x="574905" y="2448340"/>
                  <a:pt x="910798" y="2500003"/>
                </a:cubicBezTo>
                <a:cubicBezTo>
                  <a:pt x="956189" y="2506081"/>
                  <a:pt x="1004607" y="2509120"/>
                  <a:pt x="1053024" y="2509120"/>
                </a:cubicBezTo>
                <a:cubicBezTo>
                  <a:pt x="1410100" y="2509120"/>
                  <a:pt x="1767176" y="2509120"/>
                  <a:pt x="2124252" y="2509120"/>
                </a:cubicBezTo>
                <a:cubicBezTo>
                  <a:pt x="2499485" y="2509120"/>
                  <a:pt x="2871691" y="2509120"/>
                  <a:pt x="3243898" y="2512159"/>
                </a:cubicBezTo>
                <a:cubicBezTo>
                  <a:pt x="3289289" y="2512159"/>
                  <a:pt x="3319550" y="2500003"/>
                  <a:pt x="3346784" y="2457457"/>
                </a:cubicBezTo>
                <a:cubicBezTo>
                  <a:pt x="3446644" y="2302467"/>
                  <a:pt x="3631235" y="2238647"/>
                  <a:pt x="3800694" y="2293350"/>
                </a:cubicBezTo>
                <a:cubicBezTo>
                  <a:pt x="3973180" y="2348052"/>
                  <a:pt x="4094223" y="2515198"/>
                  <a:pt x="4085145" y="2688422"/>
                </a:cubicBezTo>
                <a:cubicBezTo>
                  <a:pt x="4079093" y="2870763"/>
                  <a:pt x="3955024" y="3022714"/>
                  <a:pt x="3776486" y="3068299"/>
                </a:cubicBezTo>
                <a:cubicBezTo>
                  <a:pt x="3622156" y="3107806"/>
                  <a:pt x="3449670" y="3043987"/>
                  <a:pt x="3358888" y="2904192"/>
                </a:cubicBezTo>
                <a:cubicBezTo>
                  <a:pt x="3328628" y="2855568"/>
                  <a:pt x="3292315" y="2843412"/>
                  <a:pt x="3240872" y="2843412"/>
                </a:cubicBezTo>
                <a:cubicBezTo>
                  <a:pt x="2514615" y="2843412"/>
                  <a:pt x="1788359" y="2846451"/>
                  <a:pt x="1062102" y="2843412"/>
                </a:cubicBezTo>
                <a:cubicBezTo>
                  <a:pt x="705026" y="2843412"/>
                  <a:pt x="408471" y="2709695"/>
                  <a:pt x="196646" y="2417949"/>
                </a:cubicBezTo>
                <a:cubicBezTo>
                  <a:pt x="-260290" y="1797990"/>
                  <a:pt x="124021" y="895402"/>
                  <a:pt x="886590" y="795115"/>
                </a:cubicBezTo>
                <a:cubicBezTo>
                  <a:pt x="944085" y="785998"/>
                  <a:pt x="1001581" y="782959"/>
                  <a:pt x="1059076" y="785998"/>
                </a:cubicBezTo>
                <a:cubicBezTo>
                  <a:pt x="1098415" y="785998"/>
                  <a:pt x="1116571" y="773842"/>
                  <a:pt x="1134728" y="737373"/>
                </a:cubicBezTo>
                <a:cubicBezTo>
                  <a:pt x="1334448" y="324067"/>
                  <a:pt x="1661264" y="68790"/>
                  <a:pt x="2118200" y="11048"/>
                </a:cubicBezTo>
                <a:cubicBezTo>
                  <a:pt x="2180613" y="3451"/>
                  <a:pt x="2241465" y="-205"/>
                  <a:pt x="2300746" y="8"/>
                </a:cubicBezTo>
                <a:close/>
              </a:path>
            </a:pathLst>
          </a:custGeom>
          <a:solidFill>
            <a:schemeClr val="bg1"/>
          </a:solidFill>
          <a:ln>
            <a:noFill/>
          </a:ln>
        </p:spPr>
        <p:txBody>
          <a:bodyPr vert="horz" wrap="square" lIns="121918" tIns="60960" rIns="121918" bIns="60960" numCol="1" anchor="t" anchorCtr="0" compatLnSpc="1">
            <a:prstTxWarp prst="textNoShape">
              <a:avLst/>
            </a:prstTxWarp>
            <a:noAutofit/>
          </a:bodyPr>
          <a:lstStyle/>
          <a:p>
            <a:endParaRPr lang="en-US" sz="2400"/>
          </a:p>
        </p:txBody>
      </p:sp>
      <p:cxnSp>
        <p:nvCxnSpPr>
          <p:cNvPr id="49" name="Straight Connector 48"/>
          <p:cNvCxnSpPr/>
          <p:nvPr userDrawn="1"/>
        </p:nvCxnSpPr>
        <p:spPr>
          <a:xfrm>
            <a:off x="1929749" y="4853520"/>
            <a:ext cx="0" cy="1553029"/>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0" name="Title 4"/>
          <p:cNvSpPr>
            <a:spLocks noGrp="1"/>
          </p:cNvSpPr>
          <p:nvPr userDrawn="1">
            <p:ph type="title" hasCustomPrompt="1"/>
          </p:nvPr>
        </p:nvSpPr>
        <p:spPr>
          <a:xfrm>
            <a:off x="2163522" y="4696678"/>
            <a:ext cx="9722796" cy="1096641"/>
          </a:xfrm>
        </p:spPr>
        <p:txBody>
          <a:bodyPr tIns="0" anchor="t"/>
          <a:lstStyle>
            <a:lvl1pPr>
              <a:defRPr sz="3600" cap="none" baseline="0">
                <a:solidFill>
                  <a:schemeClr val="bg1"/>
                </a:solidFill>
                <a:latin typeface="+mj-lt"/>
              </a:defRPr>
            </a:lvl1pPr>
          </a:lstStyle>
          <a:p>
            <a:r>
              <a:rPr lang="en-US"/>
              <a:t>Title of the presentation goes here</a:t>
            </a:r>
          </a:p>
        </p:txBody>
      </p:sp>
      <p:sp>
        <p:nvSpPr>
          <p:cNvPr id="51" name="Text Placeholder 4"/>
          <p:cNvSpPr>
            <a:spLocks noGrp="1"/>
          </p:cNvSpPr>
          <p:nvPr userDrawn="1">
            <p:ph type="body" sz="quarter" idx="12" hasCustomPrompt="1"/>
          </p:nvPr>
        </p:nvSpPr>
        <p:spPr>
          <a:xfrm>
            <a:off x="2163523" y="5945964"/>
            <a:ext cx="9761778" cy="469039"/>
          </a:xfrm>
        </p:spPr>
        <p:txBody>
          <a:bodyPr wrap="square" tIns="0">
            <a:spAutoFit/>
          </a:bodyPr>
          <a:lstStyle>
            <a:lvl1pPr marL="0" indent="0">
              <a:lnSpc>
                <a:spcPct val="100000"/>
              </a:lnSpc>
              <a:buNone/>
              <a:defRPr lang="en-US" sz="2400" kern="0" dirty="0">
                <a:ln w="3175">
                  <a:noFill/>
                </a:ln>
                <a:latin typeface="+mn-lt"/>
                <a:ea typeface="+mn-ea"/>
                <a:cs typeface="+mn-cs"/>
              </a:defRPr>
            </a:lvl1pPr>
          </a:lstStyle>
          <a:p>
            <a:pPr marL="0" lvl="0" defTabSz="1243400">
              <a:spcBef>
                <a:spcPct val="0"/>
              </a:spcBef>
              <a:spcAft>
                <a:spcPts val="800"/>
              </a:spcAft>
            </a:pPr>
            <a:r>
              <a:rPr lang="en-US"/>
              <a:t>Speaker Name</a:t>
            </a:r>
          </a:p>
        </p:txBody>
      </p:sp>
      <p:pic>
        <p:nvPicPr>
          <p:cNvPr id="9" name="Picture 8"/>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15825" y="94154"/>
            <a:ext cx="11960352" cy="4357684"/>
          </a:xfrm>
          <a:prstGeom prst="rect">
            <a:avLst/>
          </a:prstGeom>
        </p:spPr>
      </p:pic>
      <p:sp>
        <p:nvSpPr>
          <p:cNvPr id="2" name="Rectangle 1"/>
          <p:cNvSpPr/>
          <p:nvPr userDrawn="1"/>
        </p:nvSpPr>
        <p:spPr bwMode="auto">
          <a:xfrm>
            <a:off x="3045811" y="94839"/>
            <a:ext cx="80137" cy="435815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algn="ctr" defTabSz="93248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p:cNvSpPr/>
          <p:nvPr userDrawn="1"/>
        </p:nvSpPr>
        <p:spPr bwMode="auto">
          <a:xfrm>
            <a:off x="6055933" y="94838"/>
            <a:ext cx="80137" cy="435815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algn="ctr" defTabSz="93248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p:cNvSpPr/>
          <p:nvPr userDrawn="1"/>
        </p:nvSpPr>
        <p:spPr bwMode="auto">
          <a:xfrm>
            <a:off x="9066055" y="94837"/>
            <a:ext cx="80137" cy="435815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algn="ctr" defTabSz="93248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p:cNvSpPr/>
          <p:nvPr userDrawn="1"/>
        </p:nvSpPr>
        <p:spPr bwMode="auto">
          <a:xfrm>
            <a:off x="115825" y="94154"/>
            <a:ext cx="2929985" cy="4358154"/>
          </a:xfrm>
          <a:prstGeom prst="rect">
            <a:avLst/>
          </a:prstGeom>
          <a:solidFill>
            <a:schemeClr val="accent1">
              <a:alpha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algn="ctr" defTabSz="93248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8" name="Rectangle 27"/>
          <p:cNvSpPr/>
          <p:nvPr userDrawn="1"/>
        </p:nvSpPr>
        <p:spPr bwMode="auto">
          <a:xfrm>
            <a:off x="3125947" y="94154"/>
            <a:ext cx="2929985" cy="4358154"/>
          </a:xfrm>
          <a:prstGeom prst="rect">
            <a:avLst/>
          </a:prstGeom>
          <a:solidFill>
            <a:schemeClr val="bg1">
              <a:alpha val="10000"/>
            </a:schemeClr>
          </a:solidFill>
        </p:spPr>
        <p:txBody>
          <a:bodyPr wrap="square" lIns="224103" tIns="89642" rtlCol="0" anchor="t">
            <a:noAutofit/>
          </a:bodyPr>
          <a:lstStyle/>
          <a:p>
            <a:pPr lvl="0" defTabSz="914184" fontAlgn="base">
              <a:spcBef>
                <a:spcPts val="1176"/>
              </a:spcBef>
            </a:pPr>
            <a:endParaRPr lang="en-US" sz="2745" err="1">
              <a:solidFill>
                <a:schemeClr val="bg1"/>
              </a:solidFill>
              <a:latin typeface="+mj-lt"/>
              <a:ea typeface="Segoe UI" pitchFamily="34" charset="0"/>
              <a:cs typeface="Segoe UI" pitchFamily="34" charset="0"/>
            </a:endParaRPr>
          </a:p>
        </p:txBody>
      </p:sp>
      <p:sp>
        <p:nvSpPr>
          <p:cNvPr id="31" name="Rectangle 30"/>
          <p:cNvSpPr/>
          <p:nvPr userDrawn="1"/>
        </p:nvSpPr>
        <p:spPr bwMode="auto">
          <a:xfrm>
            <a:off x="6136070" y="94154"/>
            <a:ext cx="2929985" cy="4358154"/>
          </a:xfrm>
          <a:prstGeom prst="rect">
            <a:avLst/>
          </a:prstGeom>
          <a:solidFill>
            <a:schemeClr val="accent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lvl="0" algn="ctr" defTabSz="93248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p:cNvSpPr/>
          <p:nvPr userDrawn="1"/>
        </p:nvSpPr>
        <p:spPr bwMode="auto">
          <a:xfrm>
            <a:off x="9146191" y="94154"/>
            <a:ext cx="2929985" cy="4358154"/>
          </a:xfrm>
          <a:prstGeom prst="rect">
            <a:avLst/>
          </a:prstGeom>
          <a:solidFill>
            <a:schemeClr val="bg1">
              <a:alpha val="10000"/>
            </a:schemeClr>
          </a:solidFill>
        </p:spPr>
        <p:txBody>
          <a:bodyPr wrap="square" lIns="224103" tIns="89642" rtlCol="0" anchor="t">
            <a:noAutofit/>
          </a:bodyPr>
          <a:lstStyle/>
          <a:p>
            <a:pPr lvl="0" defTabSz="914184" fontAlgn="base">
              <a:spcBef>
                <a:spcPts val="1176"/>
              </a:spcBef>
            </a:pPr>
            <a:endParaRPr lang="en-US" sz="2745" err="1">
              <a:solidFill>
                <a:schemeClr val="bg1"/>
              </a:solidFill>
              <a:latin typeface="+mj-lt"/>
              <a:ea typeface="Segoe UI" pitchFamily="34" charset="0"/>
              <a:cs typeface="Segoe UI" pitchFamily="34" charset="0"/>
            </a:endParaRPr>
          </a:p>
        </p:txBody>
      </p:sp>
      <p:grpSp>
        <p:nvGrpSpPr>
          <p:cNvPr id="15" name="Group 14"/>
          <p:cNvGrpSpPr>
            <a:grpSpLocks noChangeAspect="1"/>
          </p:cNvGrpSpPr>
          <p:nvPr userDrawn="1"/>
        </p:nvGrpSpPr>
        <p:grpSpPr bwMode="black">
          <a:xfrm>
            <a:off x="270572" y="337291"/>
            <a:ext cx="1277761" cy="274320"/>
            <a:chOff x="457200" y="1643393"/>
            <a:chExt cx="4492753" cy="964540"/>
          </a:xfrm>
        </p:grpSpPr>
        <p:pic>
          <p:nvPicPr>
            <p:cNvPr id="16" name="Picture 1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1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defTabSz="914411"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Tree>
    <p:extLst>
      <p:ext uri="{BB962C8B-B14F-4D97-AF65-F5344CB8AC3E}">
        <p14:creationId xmlns:p14="http://schemas.microsoft.com/office/powerpoint/2010/main" val="242290369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1_Section Title Blue Photo">
    <p:bg bwMode="ltGray">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615647" y="0"/>
            <a:ext cx="10576353" cy="6858000"/>
          </a:xfrm>
          <a:prstGeom prst="rect">
            <a:avLst/>
          </a:prstGeom>
        </p:spPr>
      </p:pic>
      <p:sp>
        <p:nvSpPr>
          <p:cNvPr id="5" name="Rectangle 4"/>
          <p:cNvSpPr/>
          <p:nvPr userDrawn="1"/>
        </p:nvSpPr>
        <p:spPr bwMode="auto">
          <a:xfrm>
            <a:off x="0" y="0"/>
            <a:ext cx="12192000" cy="6858000"/>
          </a:xfrm>
          <a:prstGeom prst="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algn="ctr" defTabSz="93248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1" y="1"/>
            <a:ext cx="12192000" cy="6857999"/>
          </a:xfrm>
          <a:prstGeom prst="rect">
            <a:avLst/>
          </a:prstGeom>
          <a:gradFill flip="none" rotWithShape="1">
            <a:gsLst>
              <a:gs pos="31000">
                <a:schemeClr val="accent1">
                  <a:lumMod val="5000"/>
                  <a:lumOff val="95000"/>
                  <a:alpha val="0"/>
                </a:schemeClr>
              </a:gs>
              <a:gs pos="100000">
                <a:schemeClr val="accent1">
                  <a:lumMod val="45000"/>
                  <a:lumOff val="55000"/>
                </a:scheme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algn="ctr" defTabSz="93248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38177" y="573544"/>
            <a:ext cx="7372350" cy="1760081"/>
          </a:xfrm>
        </p:spPr>
        <p:txBody>
          <a:bodyPr lIns="0" anchor="t"/>
          <a:lstStyle>
            <a:lvl1pPr>
              <a:defRPr sz="5400">
                <a:solidFill>
                  <a:schemeClr val="tx1"/>
                </a:solidFill>
              </a:defRPr>
            </a:lvl1pPr>
          </a:lstStyle>
          <a:p>
            <a:r>
              <a:rPr lang="en-US"/>
              <a:t>Section title</a:t>
            </a:r>
          </a:p>
        </p:txBody>
      </p:sp>
    </p:spTree>
    <p:extLst>
      <p:ext uri="{BB962C8B-B14F-4D97-AF65-F5344CB8AC3E}">
        <p14:creationId xmlns:p14="http://schemas.microsoft.com/office/powerpoint/2010/main" val="34012266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1_Section Title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1725533"/>
            <a:ext cx="9285514" cy="3406937"/>
          </a:xfrm>
        </p:spPr>
        <p:txBody>
          <a:bodyPr lIns="0" anchor="ctr"/>
          <a:lstStyle>
            <a:lvl1pPr>
              <a:defRPr sz="5400">
                <a:solidFill>
                  <a:schemeClr val="bg1"/>
                </a:solidFill>
              </a:defRPr>
            </a:lvl1pPr>
          </a:lstStyle>
          <a:p>
            <a:r>
              <a:rPr lang="en-US"/>
              <a:t>Section title</a:t>
            </a:r>
          </a:p>
        </p:txBody>
      </p:sp>
    </p:spTree>
    <p:extLst>
      <p:ext uri="{BB962C8B-B14F-4D97-AF65-F5344CB8AC3E}">
        <p14:creationId xmlns:p14="http://schemas.microsoft.com/office/powerpoint/2010/main" val="100366213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1_Section Title White">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1725533"/>
            <a:ext cx="9285514" cy="3406937"/>
          </a:xfrm>
        </p:spPr>
        <p:txBody>
          <a:bodyPr lIns="0" anchor="ctr"/>
          <a:lstStyle>
            <a:lvl1pPr>
              <a:defRPr sz="5400">
                <a:solidFill>
                  <a:srgbClr val="0072C6"/>
                </a:solidFill>
              </a:defRPr>
            </a:lvl1pPr>
          </a:lstStyle>
          <a:p>
            <a:r>
              <a:rPr lang="en-US"/>
              <a:t>Section title</a:t>
            </a:r>
          </a:p>
        </p:txBody>
      </p:sp>
    </p:spTree>
    <p:extLst>
      <p:ext uri="{BB962C8B-B14F-4D97-AF65-F5344CB8AC3E}">
        <p14:creationId xmlns:p14="http://schemas.microsoft.com/office/powerpoint/2010/main" val="198085408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le Only Blue">
    <p:bg bwMode="ltGray">
      <p:bgRef idx="1001">
        <a:schemeClr val="bg2"/>
      </p:bgRef>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4130736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itle Only white">
    <p:bg bwMode="gray">
      <p:bgRef idx="1001">
        <a:schemeClr val="bg1"/>
      </p:bgRef>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9" y="1589"/>
          <a:ext cx="1587" cy="1587"/>
        </p:xfrm>
        <a:graphic>
          <a:graphicData uri="http://schemas.openxmlformats.org/presentationml/2006/ole">
            <mc:AlternateContent xmlns:mc="http://schemas.openxmlformats.org/markup-compatibility/2006">
              <mc:Choice xmlns:v="urn:schemas-microsoft-com:vml" Requires="v">
                <p:oleObj spid="_x0000_s165891" name="think-cell Slide" r:id="rId4" imgW="378" imgH="379" progId="TCLayout.ActiveDocument.1">
                  <p:embed/>
                </p:oleObj>
              </mc:Choice>
              <mc:Fallback>
                <p:oleObj name="think-cell Slide" r:id="rId4" imgW="378" imgH="379" progId="TCLayout.ActiveDocument.1">
                  <p:embed/>
                  <p:pic>
                    <p:nvPicPr>
                      <p:cNvPr id="2" name="Object 1" hidden="1"/>
                      <p:cNvPicPr/>
                      <p:nvPr/>
                    </p:nvPicPr>
                    <p:blipFill>
                      <a:blip r:embed="rId5"/>
                      <a:stretch>
                        <a:fillRect/>
                      </a:stretch>
                    </p:blipFill>
                    <p:spPr>
                      <a:xfrm>
                        <a:off x="1589" y="1589"/>
                        <a:ext cx="1587" cy="1587"/>
                      </a:xfrm>
                      <a:prstGeom prst="rect">
                        <a:avLst/>
                      </a:prstGeom>
                    </p:spPr>
                  </p:pic>
                </p:oleObj>
              </mc:Fallback>
            </mc:AlternateContent>
          </a:graphicData>
        </a:graphic>
      </p:graphicFrame>
      <p:sp>
        <p:nvSpPr>
          <p:cNvPr id="3" name="Title 2"/>
          <p:cNvSpPr>
            <a:spLocks noGrp="1"/>
          </p:cNvSpPr>
          <p:nvPr>
            <p:ph type="title"/>
          </p:nvPr>
        </p:nvSpPr>
        <p:spPr/>
        <p:txBody>
          <a:bodyPr/>
          <a:lstStyle>
            <a:lvl1pPr>
              <a:defRPr>
                <a:solidFill>
                  <a:schemeClr val="tx2"/>
                </a:solidFill>
              </a:defRPr>
            </a:lvl1pPr>
          </a:lstStyle>
          <a:p>
            <a:r>
              <a:rPr lang="en-US"/>
              <a:t>Click to edit Master title style</a:t>
            </a:r>
          </a:p>
        </p:txBody>
      </p:sp>
    </p:spTree>
    <p:extLst>
      <p:ext uri="{BB962C8B-B14F-4D97-AF65-F5344CB8AC3E}">
        <p14:creationId xmlns:p14="http://schemas.microsoft.com/office/powerpoint/2010/main" val="4215126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itle with blue bar">
    <p:bg bwMode="gray">
      <p:bgRef idx="1001">
        <a:schemeClr val="bg1"/>
      </p:bgRef>
    </p:bg>
    <p:spTree>
      <p:nvGrpSpPr>
        <p:cNvPr id="1" name=""/>
        <p:cNvGrpSpPr/>
        <p:nvPr/>
      </p:nvGrpSpPr>
      <p:grpSpPr>
        <a:xfrm>
          <a:off x="0" y="0"/>
          <a:ext cx="0" cy="0"/>
          <a:chOff x="0" y="0"/>
          <a:chExt cx="0" cy="0"/>
        </a:xfrm>
      </p:grpSpPr>
      <p:sp>
        <p:nvSpPr>
          <p:cNvPr id="4" name="Rectangle 3"/>
          <p:cNvSpPr/>
          <p:nvPr userDrawn="1"/>
        </p:nvSpPr>
        <p:spPr>
          <a:xfrm>
            <a:off x="-6679" y="1"/>
            <a:ext cx="12198680" cy="13207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18" tIns="60960" rIns="121918" bIns="60960" numCol="1" spcCol="0" rtlCol="0" fromWordArt="0" anchor="ctr" anchorCtr="0" forceAA="0" compatLnSpc="1">
            <a:prstTxWarp prst="textNoShape">
              <a:avLst/>
            </a:prstTxWarp>
            <a:noAutofit/>
          </a:bodyPr>
          <a:lstStyle/>
          <a:p>
            <a:pPr algn="ctr">
              <a:spcBef>
                <a:spcPts val="533"/>
              </a:spcBef>
            </a:pPr>
            <a:endParaRPr lang="en-US" sz="2400"/>
          </a:p>
        </p:txBody>
      </p:sp>
      <p:sp>
        <p:nvSpPr>
          <p:cNvPr id="3" name="Title 2"/>
          <p:cNvSpPr>
            <a:spLocks noGrp="1"/>
          </p:cNvSpPr>
          <p:nvPr>
            <p:ph type="title"/>
          </p:nvPr>
        </p:nvSpPr>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227368100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itle &amp; Content Blue">
    <p:bg bwMode="ltGray">
      <p:bgRef idx="1001">
        <a:schemeClr val="bg2"/>
      </p:bgRef>
    </p:bg>
    <p:spTree>
      <p:nvGrpSpPr>
        <p:cNvPr id="1" name=""/>
        <p:cNvGrpSpPr/>
        <p:nvPr/>
      </p:nvGrpSpPr>
      <p:grpSpPr>
        <a:xfrm>
          <a:off x="0" y="0"/>
          <a:ext cx="0" cy="0"/>
          <a:chOff x="0" y="0"/>
          <a:chExt cx="0" cy="0"/>
        </a:xfrm>
      </p:grpSpPr>
      <p:sp>
        <p:nvSpPr>
          <p:cNvPr id="4" name="Content Placeholder 3"/>
          <p:cNvSpPr>
            <a:spLocks noGrp="1"/>
          </p:cNvSpPr>
          <p:nvPr>
            <p:ph sz="quarter" idx="10"/>
          </p:nvPr>
        </p:nvSpPr>
        <p:spPr>
          <a:xfrm>
            <a:off x="269239" y="1663938"/>
            <a:ext cx="11653523" cy="1646605"/>
          </a:xfrm>
        </p:spPr>
        <p:txBody>
          <a:bodyPr/>
          <a:lstStyle>
            <a:lvl1pPr>
              <a:defRPr sz="2000">
                <a:solidFill>
                  <a:schemeClr val="tx1"/>
                </a:solidFill>
                <a:latin typeface="+mn-lt"/>
              </a:defRPr>
            </a:lvl1pPr>
            <a:lvl2pPr>
              <a:defRPr sz="20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9743747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itle &amp; Content White">
    <p:bg bwMode="ltGray">
      <p:bgRef idx="1001">
        <a:schemeClr val="bg1"/>
      </p:bgRef>
    </p:bg>
    <p:spTree>
      <p:nvGrpSpPr>
        <p:cNvPr id="1" name=""/>
        <p:cNvGrpSpPr/>
        <p:nvPr/>
      </p:nvGrpSpPr>
      <p:grpSpPr>
        <a:xfrm>
          <a:off x="0" y="0"/>
          <a:ext cx="0" cy="0"/>
          <a:chOff x="0" y="0"/>
          <a:chExt cx="0" cy="0"/>
        </a:xfrm>
      </p:grpSpPr>
      <p:sp>
        <p:nvSpPr>
          <p:cNvPr id="4" name="Content Placeholder 3"/>
          <p:cNvSpPr>
            <a:spLocks noGrp="1"/>
          </p:cNvSpPr>
          <p:nvPr>
            <p:ph sz="quarter" idx="10"/>
          </p:nvPr>
        </p:nvSpPr>
        <p:spPr>
          <a:xfrm>
            <a:off x="269239" y="1663938"/>
            <a:ext cx="11653523" cy="1646605"/>
          </a:xfrm>
        </p:spPr>
        <p:txBody>
          <a:bodyPr/>
          <a:lstStyle>
            <a:lvl1pPr>
              <a:defRPr sz="2000">
                <a:gradFill>
                  <a:gsLst>
                    <a:gs pos="1250">
                      <a:schemeClr val="tx1"/>
                    </a:gs>
                    <a:gs pos="100000">
                      <a:schemeClr val="tx1"/>
                    </a:gs>
                  </a:gsLst>
                  <a:lin ang="5400000" scaled="0"/>
                </a:gradFill>
                <a:latin typeface="+mn-lt"/>
              </a:defRPr>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p:cNvSpPr>
            <a:spLocks noGrp="1"/>
          </p:cNvSpPr>
          <p:nvPr>
            <p:ph type="title"/>
          </p:nvPr>
        </p:nvSpPr>
        <p:spPr/>
        <p:txBody>
          <a:bodyPr/>
          <a:lstStyle>
            <a:lvl1pPr>
              <a:defRPr>
                <a:solidFill>
                  <a:schemeClr val="tx2"/>
                </a:solidFill>
              </a:defRPr>
            </a:lvl1pPr>
          </a:lstStyle>
          <a:p>
            <a:r>
              <a:rPr lang="en-US"/>
              <a:t>Click to edit Master title style</a:t>
            </a:r>
          </a:p>
        </p:txBody>
      </p:sp>
    </p:spTree>
    <p:extLst>
      <p:ext uri="{BB962C8B-B14F-4D97-AF65-F5344CB8AC3E}">
        <p14:creationId xmlns:p14="http://schemas.microsoft.com/office/powerpoint/2010/main" val="42181073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Blank Blue">
    <p:bg bwMode="ltGray">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467621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100" indent="0">
              <a:buNone/>
              <a:defRPr/>
            </a:lvl2pPr>
            <a:lvl3pPr marL="448198" indent="0">
              <a:buNone/>
              <a:defRPr/>
            </a:lvl3pPr>
            <a:lvl4pPr marL="672298" indent="0">
              <a:buNone/>
              <a:defRPr/>
            </a:lvl4pPr>
            <a:lvl5pPr marL="89639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35481603"/>
      </p:ext>
    </p:extLst>
  </p:cSld>
  <p:clrMapOvr>
    <a:masterClrMapping/>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Blank">
    <p:bg bwMode="ltGray">
      <p:bgRef idx="1001">
        <a:schemeClr val="bg1"/>
      </p:bgRef>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9" y="1589"/>
          <a:ext cx="1587" cy="1587"/>
        </p:xfrm>
        <a:graphic>
          <a:graphicData uri="http://schemas.openxmlformats.org/presentationml/2006/ole">
            <mc:AlternateContent xmlns:mc="http://schemas.openxmlformats.org/markup-compatibility/2006">
              <mc:Choice xmlns:v="urn:schemas-microsoft-com:vml" Requires="v">
                <p:oleObj spid="_x0000_s171011" name="think-cell Slide" r:id="rId4" imgW="378" imgH="379" progId="TCLayout.ActiveDocument.1">
                  <p:embed/>
                </p:oleObj>
              </mc:Choice>
              <mc:Fallback>
                <p:oleObj name="think-cell Slide" r:id="rId4" imgW="378" imgH="379" progId="TCLayout.ActiveDocument.1">
                  <p:embed/>
                  <p:pic>
                    <p:nvPicPr>
                      <p:cNvPr id="2" name="Object 1" hidden="1"/>
                      <p:cNvPicPr/>
                      <p:nvPr/>
                    </p:nvPicPr>
                    <p:blipFill>
                      <a:blip r:embed="rId5"/>
                      <a:stretch>
                        <a:fillRect/>
                      </a:stretch>
                    </p:blipFill>
                    <p:spPr>
                      <a:xfrm>
                        <a:off x="1589" y="1589"/>
                        <a:ext cx="1587" cy="1587"/>
                      </a:xfrm>
                      <a:prstGeom prst="rect">
                        <a:avLst/>
                      </a:prstGeom>
                    </p:spPr>
                  </p:pic>
                </p:oleObj>
              </mc:Fallback>
            </mc:AlternateContent>
          </a:graphicData>
        </a:graphic>
      </p:graphicFrame>
    </p:spTree>
    <p:extLst>
      <p:ext uri="{BB962C8B-B14F-4D97-AF65-F5344CB8AC3E}">
        <p14:creationId xmlns:p14="http://schemas.microsoft.com/office/powerpoint/2010/main" val="282609033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Closing_blue">
    <p:bg>
      <p:bgPr>
        <a:solidFill>
          <a:schemeClr val="accent1"/>
        </a:solidFill>
        <a:effectLst/>
      </p:bgPr>
    </p:bg>
    <p:spTree>
      <p:nvGrpSpPr>
        <p:cNvPr id="1" name=""/>
        <p:cNvGrpSpPr/>
        <p:nvPr/>
      </p:nvGrpSpPr>
      <p:grpSpPr>
        <a:xfrm>
          <a:off x="0" y="0"/>
          <a:ext cx="0" cy="0"/>
          <a:chOff x="0" y="0"/>
          <a:chExt cx="0" cy="0"/>
        </a:xfrm>
      </p:grpSpPr>
      <p:sp>
        <p:nvSpPr>
          <p:cNvPr id="3" name="Text Box 3"/>
          <p:cNvSpPr txBox="1">
            <a:spLocks noChangeArrowheads="1"/>
          </p:cNvSpPr>
          <p:nvPr userDrawn="1"/>
        </p:nvSpPr>
        <p:spPr bwMode="blackWhite">
          <a:xfrm>
            <a:off x="274639" y="6294477"/>
            <a:ext cx="11887199" cy="403187"/>
          </a:xfrm>
          <a:prstGeom prst="rect">
            <a:avLst/>
          </a:prstGeom>
          <a:noFill/>
          <a:ln w="12700">
            <a:noFill/>
            <a:miter lim="800000"/>
            <a:headEnd type="none" w="sm" len="sm"/>
            <a:tailEnd type="none" w="sm" len="sm"/>
          </a:ln>
          <a:effectLst/>
        </p:spPr>
        <p:txBody>
          <a:bodyPr vert="horz" wrap="square" lIns="182878" tIns="146302" rIns="182878" bIns="146302" numCol="1" anchor="t" anchorCtr="0" compatLnSpc="1">
            <a:prstTxWarp prst="textNoShape">
              <a:avLst/>
            </a:prstTxWarp>
            <a:spAutoFit/>
          </a:bodyPr>
          <a:lstStyle/>
          <a:p>
            <a:pPr defTabSz="932302"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grpSp>
        <p:nvGrpSpPr>
          <p:cNvPr id="5" name="Group 4"/>
          <p:cNvGrpSpPr>
            <a:grpSpLocks noChangeAspect="1"/>
          </p:cNvGrpSpPr>
          <p:nvPr userDrawn="1"/>
        </p:nvGrpSpPr>
        <p:grpSpPr bwMode="black">
          <a:xfrm>
            <a:off x="473855" y="3275656"/>
            <a:ext cx="2237262" cy="480312"/>
            <a:chOff x="457200" y="1643393"/>
            <a:chExt cx="4492753" cy="964540"/>
          </a:xfrm>
        </p:grpSpPr>
        <p:pic>
          <p:nvPicPr>
            <p:cNvPr id="6" name="Picture 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defTabSz="914411"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Tree>
    <p:extLst>
      <p:ext uri="{BB962C8B-B14F-4D97-AF65-F5344CB8AC3E}">
        <p14:creationId xmlns:p14="http://schemas.microsoft.com/office/powerpoint/2010/main" val="144635624"/>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Closing_white">
    <p:bg>
      <p:bgRef idx="1001">
        <a:schemeClr val="bg1"/>
      </p:bgRef>
    </p:bg>
    <p:spTree>
      <p:nvGrpSpPr>
        <p:cNvPr id="1" name=""/>
        <p:cNvGrpSpPr/>
        <p:nvPr/>
      </p:nvGrpSpPr>
      <p:grpSpPr>
        <a:xfrm>
          <a:off x="0" y="0"/>
          <a:ext cx="0" cy="0"/>
          <a:chOff x="0" y="0"/>
          <a:chExt cx="0" cy="0"/>
        </a:xfrm>
      </p:grpSpPr>
      <p:sp>
        <p:nvSpPr>
          <p:cNvPr id="3" name="Text Box 3"/>
          <p:cNvSpPr txBox="1">
            <a:spLocks noChangeArrowheads="1"/>
          </p:cNvSpPr>
          <p:nvPr userDrawn="1"/>
        </p:nvSpPr>
        <p:spPr bwMode="blackWhite">
          <a:xfrm>
            <a:off x="274639" y="6294477"/>
            <a:ext cx="11887199" cy="403187"/>
          </a:xfrm>
          <a:prstGeom prst="rect">
            <a:avLst/>
          </a:prstGeom>
          <a:noFill/>
          <a:ln w="12700">
            <a:noFill/>
            <a:miter lim="800000"/>
            <a:headEnd type="none" w="sm" len="sm"/>
            <a:tailEnd type="none" w="sm" len="sm"/>
          </a:ln>
          <a:effectLst/>
        </p:spPr>
        <p:txBody>
          <a:bodyPr vert="horz" wrap="square" lIns="182878" tIns="146302" rIns="182878" bIns="146302" numCol="1" anchor="t" anchorCtr="0" compatLnSpc="1">
            <a:prstTxWarp prst="textNoShape">
              <a:avLst/>
            </a:prstTxWarp>
            <a:spAutoFit/>
          </a:bodyPr>
          <a:lstStyle/>
          <a:p>
            <a:pPr defTabSz="932302"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grpSp>
        <p:nvGrpSpPr>
          <p:cNvPr id="5" name="Group 4"/>
          <p:cNvGrpSpPr>
            <a:grpSpLocks noChangeAspect="1"/>
          </p:cNvGrpSpPr>
          <p:nvPr userDrawn="1"/>
        </p:nvGrpSpPr>
        <p:grpSpPr bwMode="black">
          <a:xfrm>
            <a:off x="473855" y="3275656"/>
            <a:ext cx="2237262" cy="480312"/>
            <a:chOff x="457200" y="1643393"/>
            <a:chExt cx="4492753" cy="964540"/>
          </a:xfrm>
        </p:grpSpPr>
        <p:pic>
          <p:nvPicPr>
            <p:cNvPr id="6" name="Picture 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defTabSz="914411"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Tree>
    <p:extLst>
      <p:ext uri="{BB962C8B-B14F-4D97-AF65-F5344CB8AC3E}">
        <p14:creationId xmlns:p14="http://schemas.microsoft.com/office/powerpoint/2010/main" val="60226794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userDrawn="1">
  <p:cSld name="44pt Title/26pt Bullet Text">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74083"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2" name="Title 1"/>
          <p:cNvSpPr>
            <a:spLocks noGrp="1"/>
          </p:cNvSpPr>
          <p:nvPr>
            <p:ph type="title" hasCustomPrompt="1"/>
          </p:nvPr>
        </p:nvSpPr>
        <p:spPr>
          <a:xfrm>
            <a:off x="573712" y="259792"/>
            <a:ext cx="11005512" cy="1075884"/>
          </a:xfrm>
        </p:spPr>
        <p:txBody>
          <a:bodyPr lIns="0" tIns="91440" rIns="146304" bIns="91440"/>
          <a:lstStyle>
            <a:lvl1pPr>
              <a:lnSpc>
                <a:spcPts val="4803"/>
              </a:lnSpc>
              <a:defRPr sz="4313" baseline="0">
                <a:solidFill>
                  <a:schemeClr val="accent1"/>
                </a:solidFill>
              </a:defRPr>
            </a:lvl1pPr>
          </a:lstStyle>
          <a:p>
            <a:r>
              <a:rPr lang="en-US" err="1"/>
              <a:t>Lorem</a:t>
            </a:r>
            <a:r>
              <a:rPr lang="en-US"/>
              <a:t> </a:t>
            </a:r>
            <a:r>
              <a:rPr lang="en-US" err="1"/>
              <a:t>ipsum</a:t>
            </a:r>
            <a:r>
              <a:rPr lang="en-US"/>
              <a:t> dolor sit.</a:t>
            </a:r>
          </a:p>
        </p:txBody>
      </p:sp>
      <p:sp>
        <p:nvSpPr>
          <p:cNvPr id="3" name="Footer Placeholder 2"/>
          <p:cNvSpPr>
            <a:spLocks noGrp="1"/>
          </p:cNvSpPr>
          <p:nvPr>
            <p:ph type="ftr" sz="quarter" idx="10"/>
          </p:nvPr>
        </p:nvSpPr>
        <p:spPr/>
        <p:txBody>
          <a:bodyPr/>
          <a:lstStyle/>
          <a:p>
            <a:r>
              <a:rPr lang="en-US"/>
              <a:t>Microsoft Confidential</a:t>
            </a:r>
          </a:p>
        </p:txBody>
      </p:sp>
      <p:sp>
        <p:nvSpPr>
          <p:cNvPr id="4" name="Slide Number Placeholder 3"/>
          <p:cNvSpPr>
            <a:spLocks noGrp="1"/>
          </p:cNvSpPr>
          <p:nvPr>
            <p:ph type="sldNum" sz="quarter" idx="11"/>
          </p:nvPr>
        </p:nvSpPr>
        <p:spPr/>
        <p:txBody>
          <a:bodyPr/>
          <a:lstStyle/>
          <a:p>
            <a:fld id="{27258FFF-F925-446B-8502-81C933981705}" type="slidenum">
              <a:rPr lang="en-US" smtClean="0"/>
              <a:pPr/>
              <a:t>‹#›</a:t>
            </a:fld>
            <a:endParaRPr lang="en-US"/>
          </a:p>
        </p:txBody>
      </p:sp>
      <p:sp>
        <p:nvSpPr>
          <p:cNvPr id="8" name="Text Placeholder 7"/>
          <p:cNvSpPr>
            <a:spLocks noGrp="1"/>
          </p:cNvSpPr>
          <p:nvPr>
            <p:ph type="body" sz="quarter" idx="13" hasCustomPrompt="1"/>
          </p:nvPr>
        </p:nvSpPr>
        <p:spPr>
          <a:xfrm>
            <a:off x="591640" y="1515299"/>
            <a:ext cx="11005513" cy="2632772"/>
          </a:xfrm>
        </p:spPr>
        <p:txBody>
          <a:bodyPr lIns="0" tIns="0"/>
          <a:lstStyle>
            <a:lvl1pPr marL="228768" indent="-228768">
              <a:spcBef>
                <a:spcPts val="1176"/>
              </a:spcBef>
              <a:defRPr sz="2549">
                <a:latin typeface="+mn-lt"/>
              </a:defRPr>
            </a:lvl1pPr>
            <a:lvl2pPr marL="676967" indent="-228768">
              <a:spcBef>
                <a:spcPts val="1176"/>
              </a:spcBef>
              <a:buSzPct val="100000"/>
              <a:buFont typeface="Segoe UI" pitchFamily="34" charset="0"/>
              <a:buChar char="‐"/>
              <a:defRPr/>
            </a:lvl2pPr>
            <a:lvl3pPr marL="1125166" indent="-228768">
              <a:spcBef>
                <a:spcPts val="1176"/>
              </a:spcBef>
              <a:buFont typeface="Wingdings" pitchFamily="2" charset="2"/>
              <a:buChar char="§"/>
              <a:defRPr/>
            </a:lvl3pPr>
            <a:lvl4pPr marL="1568695" indent="-336149">
              <a:spcBef>
                <a:spcPts val="1176"/>
              </a:spcBef>
              <a:buFont typeface="+mj-lt"/>
              <a:buAutoNum type="arabicPeriod"/>
              <a:defRPr/>
            </a:lvl4pPr>
            <a:lvl5pPr marL="1907956" indent="-336149">
              <a:spcBef>
                <a:spcPts val="1176"/>
              </a:spcBef>
              <a:buFont typeface="+mj-lt"/>
              <a:buAutoNum type="alphaLcParenR"/>
              <a:defRPr/>
            </a:lvl5pPr>
          </a:lstStyle>
          <a:p>
            <a:pPr lvl="0"/>
            <a:r>
              <a:rPr lang="en-US" err="1"/>
              <a:t>Lorem</a:t>
            </a:r>
            <a:r>
              <a:rPr lang="en-US"/>
              <a:t> </a:t>
            </a:r>
            <a:r>
              <a:rPr lang="en-US" err="1"/>
              <a:t>ipsum</a:t>
            </a:r>
            <a:r>
              <a:rPr lang="en-US"/>
              <a:t> dolor sit </a:t>
            </a:r>
            <a:r>
              <a:rPr lang="en-US" err="1"/>
              <a:t>amet</a:t>
            </a:r>
            <a:r>
              <a:rPr lang="en-US"/>
              <a:t>, </a:t>
            </a:r>
            <a:r>
              <a:rPr lang="en-US" err="1"/>
              <a:t>consectetur</a:t>
            </a:r>
            <a:r>
              <a:rPr lang="en-US"/>
              <a:t> </a:t>
            </a:r>
            <a:r>
              <a:rPr lang="en-US" err="1"/>
              <a:t>adipiscing</a:t>
            </a:r>
            <a:r>
              <a:rPr lang="en-US"/>
              <a:t> </a:t>
            </a:r>
            <a:br>
              <a:rPr lang="en-US"/>
            </a:br>
            <a:r>
              <a:rPr lang="en-US" err="1"/>
              <a:t>elit</a:t>
            </a:r>
            <a:r>
              <a:rPr lang="en-US"/>
              <a:t>. </a:t>
            </a:r>
            <a:r>
              <a:rPr lang="en-US" err="1"/>
              <a:t>Nunc</a:t>
            </a:r>
            <a:r>
              <a:rPr lang="en-US"/>
              <a:t> et </a:t>
            </a:r>
            <a:r>
              <a:rPr lang="en-US" err="1"/>
              <a:t>sagittis</a:t>
            </a:r>
            <a:r>
              <a:rPr lang="en-US"/>
              <a:t> ligula</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42907303"/>
      </p:ext>
    </p:extLst>
  </p:cSld>
  <p:clrMapOvr>
    <a:masterClrMapping/>
  </p:clrMapOvr>
  <p:transition spd="med">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cSld name="5_Title Only">
    <p:spTree>
      <p:nvGrpSpPr>
        <p:cNvPr id="1" name=""/>
        <p:cNvGrpSpPr/>
        <p:nvPr/>
      </p:nvGrpSpPr>
      <p:grpSpPr>
        <a:xfrm>
          <a:off x="0" y="0"/>
          <a:ext cx="0" cy="0"/>
          <a:chOff x="0" y="0"/>
          <a:chExt cx="0" cy="0"/>
        </a:xfrm>
      </p:grpSpPr>
      <p:sp>
        <p:nvSpPr>
          <p:cNvPr id="11" name="Title 1"/>
          <p:cNvSpPr>
            <a:spLocks noGrp="1"/>
          </p:cNvSpPr>
          <p:nvPr>
            <p:ph type="title" hasCustomPrompt="1"/>
          </p:nvPr>
        </p:nvSpPr>
        <p:spPr>
          <a:xfrm>
            <a:off x="0" y="9"/>
            <a:ext cx="12192000" cy="900406"/>
          </a:xfrm>
          <a:prstGeom prst="rect">
            <a:avLst/>
          </a:prstGeom>
          <a:noFill/>
        </p:spPr>
        <p:txBody>
          <a:bodyPr/>
          <a:lstStyle>
            <a:lvl1pPr>
              <a:defRPr b="0">
                <a:solidFill>
                  <a:srgbClr val="002060"/>
                </a:solidFill>
                <a:latin typeface="Segoe UI" panose="020B0502040204020203" pitchFamily="34" charset="0"/>
                <a:cs typeface="Segoe UI" panose="020B0502040204020203" pitchFamily="34" charset="0"/>
              </a:defRPr>
            </a:lvl1pPr>
          </a:lstStyle>
          <a:p>
            <a:r>
              <a:rPr lang="en-US"/>
              <a:t>CLICK TO EDIT MASTER TITLE STYLE</a:t>
            </a:r>
          </a:p>
        </p:txBody>
      </p:sp>
      <p:sp>
        <p:nvSpPr>
          <p:cNvPr id="5" name="Rectangle: Rounded Corners 4"/>
          <p:cNvSpPr/>
          <p:nvPr userDrawn="1"/>
        </p:nvSpPr>
        <p:spPr>
          <a:xfrm>
            <a:off x="0" y="307"/>
            <a:ext cx="12192000" cy="73963"/>
          </a:xfrm>
          <a:prstGeom prst="roundRect">
            <a:avLst/>
          </a:prstGeom>
          <a:solidFill>
            <a:schemeClr val="accent6"/>
          </a:solidFill>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2160"/>
          </a:p>
        </p:txBody>
      </p:sp>
      <p:sp>
        <p:nvSpPr>
          <p:cNvPr id="6" name="Rectangle: Rounded Corners 5"/>
          <p:cNvSpPr/>
          <p:nvPr userDrawn="1"/>
        </p:nvSpPr>
        <p:spPr>
          <a:xfrm>
            <a:off x="0" y="6821020"/>
            <a:ext cx="12192000" cy="73963"/>
          </a:xfrm>
          <a:prstGeom prst="roundRect">
            <a:avLst/>
          </a:prstGeom>
          <a:solidFill>
            <a:schemeClr val="accent6"/>
          </a:solidFill>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2160"/>
          </a:p>
        </p:txBody>
      </p:sp>
    </p:spTree>
    <p:extLst>
      <p:ext uri="{BB962C8B-B14F-4D97-AF65-F5344CB8AC3E}">
        <p14:creationId xmlns:p14="http://schemas.microsoft.com/office/powerpoint/2010/main" val="3694532750"/>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userDrawn="1">
  <p:cSld name="2_Section Title Blue">
    <p:bg bwMode="ltGray">
      <p:bgPr>
        <a:solidFill>
          <a:schemeClr val="accent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4"/>
          <a:stretch>
            <a:fillRect/>
          </a:stretch>
        </p:blipFill>
        <p:spPr>
          <a:xfrm>
            <a:off x="0" y="0"/>
            <a:ext cx="12192000" cy="6858000"/>
          </a:xfrm>
          <a:prstGeom prst="rect">
            <a:avLst/>
          </a:prstGeom>
        </p:spPr>
      </p:pic>
      <p:graphicFrame>
        <p:nvGraphicFramePr>
          <p:cNvPr id="2" name="Object 1" hidden="1"/>
          <p:cNvGraphicFramePr>
            <a:graphicFrameLocks noChangeAspect="1"/>
          </p:cNvGraphicFramePr>
          <p:nvPr userDrawn="1">
            <p:custDataLst>
              <p:tags r:id="rId2"/>
            </p:custDataLst>
          </p:nvPr>
        </p:nvGraphicFramePr>
        <p:xfrm>
          <a:off x="1589" y="1589"/>
          <a:ext cx="1587" cy="1587"/>
        </p:xfrm>
        <a:graphic>
          <a:graphicData uri="http://schemas.openxmlformats.org/presentationml/2006/ole">
            <mc:AlternateContent xmlns:mc="http://schemas.openxmlformats.org/markup-compatibility/2006">
              <mc:Choice xmlns:v="urn:schemas-microsoft-com:vml" Requires="v">
                <p:oleObj spid="_x0000_s176131" name="think-cell Slide" r:id="rId5" imgW="425" imgH="426" progId="TCLayout.ActiveDocument.1">
                  <p:embed/>
                </p:oleObj>
              </mc:Choice>
              <mc:Fallback>
                <p:oleObj name="think-cell Slide" r:id="rId5" imgW="425" imgH="426" progId="TCLayout.ActiveDocument.1">
                  <p:embed/>
                  <p:pic>
                    <p:nvPicPr>
                      <p:cNvPr id="2" name="Object 1" hidden="1"/>
                      <p:cNvPicPr/>
                      <p:nvPr/>
                    </p:nvPicPr>
                    <p:blipFill>
                      <a:blip r:embed="rId6"/>
                      <a:stretch>
                        <a:fillRect/>
                      </a:stretch>
                    </p:blipFill>
                    <p:spPr>
                      <a:xfrm>
                        <a:off x="1589" y="1589"/>
                        <a:ext cx="1587" cy="1587"/>
                      </a:xfrm>
                      <a:prstGeom prst="rect">
                        <a:avLst/>
                      </a:prstGeom>
                    </p:spPr>
                  </p:pic>
                </p:oleObj>
              </mc:Fallback>
            </mc:AlternateContent>
          </a:graphicData>
        </a:graphic>
      </p:graphicFrame>
      <p:sp>
        <p:nvSpPr>
          <p:cNvPr id="9" name="Rectangle 29"/>
          <p:cNvSpPr/>
          <p:nvPr userDrawn="1"/>
        </p:nvSpPr>
        <p:spPr bwMode="auto">
          <a:xfrm>
            <a:off x="1" y="1"/>
            <a:ext cx="12192000" cy="6857999"/>
          </a:xfrm>
          <a:prstGeom prst="rect">
            <a:avLst/>
          </a:prstGeom>
          <a:gradFill flip="none" rotWithShape="1">
            <a:gsLst>
              <a:gs pos="0">
                <a:srgbClr val="FFFFFF">
                  <a:alpha val="55000"/>
                </a:srgbClr>
              </a:gs>
              <a:gs pos="34000">
                <a:schemeClr val="bg1">
                  <a:alpha val="0"/>
                </a:scheme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algn="ctr" defTabSz="932483" fontAlgn="base">
              <a:lnSpc>
                <a:spcPct val="90000"/>
              </a:lnSpc>
              <a:spcBef>
                <a:spcPct val="0"/>
              </a:spcBef>
              <a:spcAft>
                <a:spcPct val="0"/>
              </a:spcAft>
            </a:pPr>
            <a:endParaRPr lang="en-US" sz="2400">
              <a:solidFill>
                <a:schemeClr val="bg1"/>
              </a:solidFill>
              <a:ea typeface="Segoe UI" pitchFamily="34" charset="0"/>
              <a:cs typeface="Segoe UI" pitchFamily="34" charset="0"/>
            </a:endParaRPr>
          </a:p>
        </p:txBody>
      </p:sp>
      <p:sp>
        <p:nvSpPr>
          <p:cNvPr id="10" name="Rectangle 9"/>
          <p:cNvSpPr/>
          <p:nvPr userDrawn="1"/>
        </p:nvSpPr>
        <p:spPr bwMode="auto">
          <a:xfrm>
            <a:off x="3176" y="0"/>
            <a:ext cx="5952457" cy="6858000"/>
          </a:xfrm>
          <a:prstGeom prst="rect">
            <a:avLst/>
          </a:prstGeom>
          <a:solidFill>
            <a:srgbClr val="0072C6">
              <a:alpha val="9098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algn="ctr" defTabSz="93248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 name="Title 1"/>
          <p:cNvSpPr>
            <a:spLocks noGrp="1"/>
          </p:cNvSpPr>
          <p:nvPr>
            <p:ph type="ctrTitle" hasCustomPrompt="1"/>
          </p:nvPr>
        </p:nvSpPr>
        <p:spPr>
          <a:xfrm>
            <a:off x="579439" y="2142637"/>
            <a:ext cx="5237162" cy="1720381"/>
          </a:xfrm>
          <a:prstGeom prst="rect">
            <a:avLst/>
          </a:prstGeom>
        </p:spPr>
        <p:txBody>
          <a:bodyPr lIns="0" tIns="91440" rIns="146304" bIns="91440"/>
          <a:lstStyle>
            <a:lvl1pPr algn="l">
              <a:defRPr sz="6000">
                <a:solidFill>
                  <a:schemeClr val="bg1"/>
                </a:solidFill>
              </a:defRPr>
            </a:lvl1pPr>
          </a:lstStyle>
          <a:p>
            <a:r>
              <a:rPr lang="en-US"/>
              <a:t>Lorem ipsum</a:t>
            </a:r>
            <a:br>
              <a:rPr lang="en-US"/>
            </a:br>
            <a:r>
              <a:rPr lang="en-US"/>
              <a:t>dolor </a:t>
            </a:r>
            <a:r>
              <a:rPr lang="en-US" err="1"/>
              <a:t>amet</a:t>
            </a:r>
            <a:endParaRPr lang="en-US"/>
          </a:p>
        </p:txBody>
      </p:sp>
      <p:sp>
        <p:nvSpPr>
          <p:cNvPr id="12" name="Subtitle 2"/>
          <p:cNvSpPr>
            <a:spLocks noGrp="1"/>
          </p:cNvSpPr>
          <p:nvPr>
            <p:ph type="subTitle" idx="1" hasCustomPrompt="1"/>
          </p:nvPr>
        </p:nvSpPr>
        <p:spPr>
          <a:xfrm>
            <a:off x="579438" y="3954463"/>
            <a:ext cx="5237099" cy="966918"/>
          </a:xfrm>
          <a:prstGeom prst="rect">
            <a:avLst/>
          </a:prstGeom>
        </p:spPr>
        <p:txBody>
          <a:bodyPr lIns="0" tIns="146304" rIns="182880" bIns="146304"/>
          <a:lstStyle>
            <a:lvl1pPr marL="0" indent="0" algn="l">
              <a:lnSpc>
                <a:spcPct val="100000"/>
              </a:lnSpc>
              <a:buNone/>
              <a:defRPr sz="2200">
                <a:solidFill>
                  <a:schemeClr val="bg1"/>
                </a:solidFill>
                <a:latin typeface="+mn-lt"/>
              </a:defRPr>
            </a:lvl1pPr>
            <a:lvl2pPr marL="457205" indent="0" algn="ctr">
              <a:buNone/>
              <a:defRPr>
                <a:solidFill>
                  <a:schemeClr val="tx1">
                    <a:tint val="75000"/>
                  </a:schemeClr>
                </a:solidFill>
              </a:defRPr>
            </a:lvl2pPr>
            <a:lvl3pPr marL="914411" indent="0" algn="ctr">
              <a:buNone/>
              <a:defRPr>
                <a:solidFill>
                  <a:schemeClr val="tx1">
                    <a:tint val="75000"/>
                  </a:schemeClr>
                </a:solidFill>
              </a:defRPr>
            </a:lvl3pPr>
            <a:lvl4pPr marL="1371617" indent="0" algn="ctr">
              <a:buNone/>
              <a:defRPr>
                <a:solidFill>
                  <a:schemeClr val="tx1">
                    <a:tint val="75000"/>
                  </a:schemeClr>
                </a:solidFill>
              </a:defRPr>
            </a:lvl4pPr>
            <a:lvl5pPr marL="1828822" indent="0" algn="ctr">
              <a:buNone/>
              <a:defRPr>
                <a:solidFill>
                  <a:schemeClr val="tx1">
                    <a:tint val="75000"/>
                  </a:schemeClr>
                </a:solidFill>
              </a:defRPr>
            </a:lvl5pPr>
            <a:lvl6pPr marL="2286027" indent="0" algn="ctr">
              <a:buNone/>
              <a:defRPr>
                <a:solidFill>
                  <a:schemeClr val="tx1">
                    <a:tint val="75000"/>
                  </a:schemeClr>
                </a:solidFill>
              </a:defRPr>
            </a:lvl6pPr>
            <a:lvl7pPr marL="2743233" indent="0" algn="ctr">
              <a:buNone/>
              <a:defRPr>
                <a:solidFill>
                  <a:schemeClr val="tx1">
                    <a:tint val="75000"/>
                  </a:schemeClr>
                </a:solidFill>
              </a:defRPr>
            </a:lvl7pPr>
            <a:lvl8pPr marL="3200438" indent="0" algn="ctr">
              <a:buNone/>
              <a:defRPr>
                <a:solidFill>
                  <a:schemeClr val="tx1">
                    <a:tint val="75000"/>
                  </a:schemeClr>
                </a:solidFill>
              </a:defRPr>
            </a:lvl8pPr>
            <a:lvl9pPr marL="3657643" indent="0" algn="ctr">
              <a:buNone/>
              <a:defRPr>
                <a:solidFill>
                  <a:schemeClr val="tx1">
                    <a:tint val="75000"/>
                  </a:schemeClr>
                </a:solidFill>
              </a:defRPr>
            </a:lvl9pPr>
          </a:lstStyle>
          <a:p>
            <a:r>
              <a:rPr lang="en-US"/>
              <a:t>Speaker Name</a:t>
            </a:r>
            <a:br>
              <a:rPr lang="en-US"/>
            </a:br>
            <a:r>
              <a:rPr lang="en-US"/>
              <a:t>Date</a:t>
            </a:r>
          </a:p>
        </p:txBody>
      </p:sp>
    </p:spTree>
    <p:extLst>
      <p:ext uri="{BB962C8B-B14F-4D97-AF65-F5344CB8AC3E}">
        <p14:creationId xmlns:p14="http://schemas.microsoft.com/office/powerpoint/2010/main" val="3038569364"/>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p:cSld name="Walk-in 1">
    <p:bg>
      <p:bgPr>
        <a:solidFill>
          <a:schemeClr val="accent2"/>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38F91980-4640-4420-B101-C9BEC37A1070}"/>
              </a:ext>
            </a:extLst>
          </p:cNvPr>
          <p:cNvPicPr>
            <a:picLocks noChangeAspect="1"/>
          </p:cNvPicPr>
          <p:nvPr/>
        </p:nvPicPr>
        <p:blipFill>
          <a:blip r:embed="rId2"/>
          <a:stretch>
            <a:fillRect/>
          </a:stretch>
        </p:blipFill>
        <p:spPr bwMode="black">
          <a:xfrm>
            <a:off x="584201" y="585789"/>
            <a:ext cx="1366245" cy="292608"/>
          </a:xfrm>
          <a:prstGeom prst="rect">
            <a:avLst/>
          </a:prstGeom>
        </p:spPr>
      </p:pic>
      <p:sp>
        <p:nvSpPr>
          <p:cNvPr id="8" name="TextBox 7">
            <a:extLst>
              <a:ext uri="{FF2B5EF4-FFF2-40B4-BE49-F238E27FC236}">
                <a16:creationId xmlns:a16="http://schemas.microsoft.com/office/drawing/2014/main" id="{29E379F3-BC61-44ED-8F9B-54F8B85025ED}"/>
              </a:ext>
            </a:extLst>
          </p:cNvPr>
          <p:cNvSpPr txBox="1"/>
          <p:nvPr/>
        </p:nvSpPr>
        <p:spPr>
          <a:xfrm>
            <a:off x="586581" y="4218495"/>
            <a:ext cx="2427588" cy="615553"/>
          </a:xfrm>
          <a:prstGeom prst="rect">
            <a:avLst/>
          </a:prstGeom>
          <a:noFill/>
        </p:spPr>
        <p:txBody>
          <a:bodyPr wrap="none" lIns="0" tIns="0" rIns="0" bIns="0" rtlCol="0">
            <a:spAutoFit/>
          </a:bodyPr>
          <a:lstStyle/>
          <a:p>
            <a:pPr algn="l"/>
            <a:r>
              <a:rPr lang="en-US" sz="2000">
                <a:gradFill>
                  <a:gsLst>
                    <a:gs pos="80176">
                      <a:schemeClr val="tx1"/>
                    </a:gs>
                    <a:gs pos="68282">
                      <a:schemeClr val="tx1"/>
                    </a:gs>
                  </a:gsLst>
                  <a:lin ang="5400000" scaled="0"/>
                </a:gradFill>
              </a:rPr>
              <a:t>February 11–15, 2019</a:t>
            </a:r>
          </a:p>
          <a:p>
            <a:pPr algn="l"/>
            <a:r>
              <a:rPr lang="en-US" sz="2000">
                <a:gradFill>
                  <a:gsLst>
                    <a:gs pos="80176">
                      <a:schemeClr val="tx1"/>
                    </a:gs>
                    <a:gs pos="68282">
                      <a:schemeClr val="tx1"/>
                    </a:gs>
                  </a:gsLst>
                  <a:lin ang="5400000" scaled="0"/>
                </a:gradFill>
              </a:rPr>
              <a:t>Seattle, WA</a:t>
            </a:r>
          </a:p>
        </p:txBody>
      </p:sp>
      <p:pic>
        <p:nvPicPr>
          <p:cNvPr id="11" name="Picture 10">
            <a:extLst>
              <a:ext uri="{FF2B5EF4-FFF2-40B4-BE49-F238E27FC236}">
                <a16:creationId xmlns:a16="http://schemas.microsoft.com/office/drawing/2014/main" id="{D7ADB113-B00E-4752-81DB-AE332342DDD1}"/>
              </a:ext>
            </a:extLst>
          </p:cNvPr>
          <p:cNvPicPr>
            <a:picLocks noChangeAspect="1"/>
          </p:cNvPicPr>
          <p:nvPr/>
        </p:nvPicPr>
        <p:blipFill rotWithShape="1">
          <a:blip r:embed="rId3"/>
          <a:srcRect l="487" t="16931" r="33333" b="24211"/>
          <a:stretch/>
        </p:blipFill>
        <p:spPr bwMode="black">
          <a:xfrm>
            <a:off x="5098119" y="585788"/>
            <a:ext cx="7093880" cy="6272211"/>
          </a:xfrm>
          <a:prstGeom prst="rect">
            <a:avLst/>
          </a:prstGeom>
        </p:spPr>
      </p:pic>
      <p:pic>
        <p:nvPicPr>
          <p:cNvPr id="13" name="Picture 12">
            <a:extLst>
              <a:ext uri="{FF2B5EF4-FFF2-40B4-BE49-F238E27FC236}">
                <a16:creationId xmlns:a16="http://schemas.microsoft.com/office/drawing/2014/main" id="{BEAA312A-DD58-46FD-BCDC-F49B62DD9C5A}"/>
              </a:ext>
            </a:extLst>
          </p:cNvPr>
          <p:cNvPicPr>
            <a:picLocks noChangeAspect="1"/>
          </p:cNvPicPr>
          <p:nvPr/>
        </p:nvPicPr>
        <p:blipFill>
          <a:blip r:embed="rId4"/>
          <a:stretch>
            <a:fillRect/>
          </a:stretch>
        </p:blipFill>
        <p:spPr bwMode="black">
          <a:xfrm>
            <a:off x="584201" y="2322538"/>
            <a:ext cx="3012187" cy="1524596"/>
          </a:xfrm>
          <a:prstGeom prst="rect">
            <a:avLst/>
          </a:prstGeom>
        </p:spPr>
      </p:pic>
      <p:pic>
        <p:nvPicPr>
          <p:cNvPr id="6" name="MS logo white - EMF" descr="Microsoft logo white text version">
            <a:extLst>
              <a:ext uri="{FF2B5EF4-FFF2-40B4-BE49-F238E27FC236}">
                <a16:creationId xmlns:a16="http://schemas.microsoft.com/office/drawing/2014/main" id="{0DF4042F-40B2-431A-A5FD-DDFFB0AEE757}"/>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
        <p:nvSpPr>
          <p:cNvPr id="9" name="TextBox 8">
            <a:extLst>
              <a:ext uri="{FF2B5EF4-FFF2-40B4-BE49-F238E27FC236}">
                <a16:creationId xmlns:a16="http://schemas.microsoft.com/office/drawing/2014/main" id="{ACD92AB3-7F4F-475C-B5D2-EF442313F78F}"/>
              </a:ext>
            </a:extLst>
          </p:cNvPr>
          <p:cNvSpPr txBox="1"/>
          <p:nvPr userDrawn="1"/>
        </p:nvSpPr>
        <p:spPr>
          <a:xfrm>
            <a:off x="586581" y="4218495"/>
            <a:ext cx="2427588" cy="615553"/>
          </a:xfrm>
          <a:prstGeom prst="rect">
            <a:avLst/>
          </a:prstGeom>
          <a:noFill/>
        </p:spPr>
        <p:txBody>
          <a:bodyPr wrap="none" lIns="0" tIns="0" rIns="0" bIns="0" rtlCol="0">
            <a:spAutoFit/>
          </a:bodyPr>
          <a:lstStyle/>
          <a:p>
            <a:pPr algn="l"/>
            <a:r>
              <a:rPr lang="en-US" sz="2000">
                <a:gradFill>
                  <a:gsLst>
                    <a:gs pos="80176">
                      <a:schemeClr val="tx1"/>
                    </a:gs>
                    <a:gs pos="68282">
                      <a:schemeClr val="tx1"/>
                    </a:gs>
                  </a:gsLst>
                  <a:lin ang="5400000" scaled="0"/>
                </a:gradFill>
              </a:rPr>
              <a:t>February 11–15, 2019</a:t>
            </a:r>
          </a:p>
          <a:p>
            <a:pPr algn="l"/>
            <a:r>
              <a:rPr lang="en-US" sz="2000">
                <a:gradFill>
                  <a:gsLst>
                    <a:gs pos="80176">
                      <a:schemeClr val="tx1"/>
                    </a:gs>
                    <a:gs pos="68282">
                      <a:schemeClr val="tx1"/>
                    </a:gs>
                  </a:gsLst>
                  <a:lin ang="5400000" scaled="0"/>
                </a:gradFill>
              </a:rPr>
              <a:t>Seattle, WA</a:t>
            </a:r>
          </a:p>
        </p:txBody>
      </p:sp>
      <p:pic>
        <p:nvPicPr>
          <p:cNvPr id="10" name="Picture 9">
            <a:extLst>
              <a:ext uri="{FF2B5EF4-FFF2-40B4-BE49-F238E27FC236}">
                <a16:creationId xmlns:a16="http://schemas.microsoft.com/office/drawing/2014/main" id="{376A9C57-36A9-4BDC-AD43-A6B873A55853}"/>
              </a:ext>
            </a:extLst>
          </p:cNvPr>
          <p:cNvPicPr>
            <a:picLocks noChangeAspect="1"/>
          </p:cNvPicPr>
          <p:nvPr userDrawn="1"/>
        </p:nvPicPr>
        <p:blipFill rotWithShape="1">
          <a:blip r:embed="rId3"/>
          <a:srcRect l="487" t="16931" r="33333" b="24211"/>
          <a:stretch/>
        </p:blipFill>
        <p:spPr bwMode="black">
          <a:xfrm>
            <a:off x="5098119" y="585788"/>
            <a:ext cx="7093880" cy="6272211"/>
          </a:xfrm>
          <a:prstGeom prst="rect">
            <a:avLst/>
          </a:prstGeom>
        </p:spPr>
      </p:pic>
      <p:pic>
        <p:nvPicPr>
          <p:cNvPr id="12" name="Picture 11">
            <a:extLst>
              <a:ext uri="{FF2B5EF4-FFF2-40B4-BE49-F238E27FC236}">
                <a16:creationId xmlns:a16="http://schemas.microsoft.com/office/drawing/2014/main" id="{4B91ED8A-3D1D-4D78-B16F-866FB5B45A11}"/>
              </a:ext>
            </a:extLst>
          </p:cNvPr>
          <p:cNvPicPr>
            <a:picLocks noChangeAspect="1"/>
          </p:cNvPicPr>
          <p:nvPr userDrawn="1"/>
        </p:nvPicPr>
        <p:blipFill>
          <a:blip r:embed="rId4"/>
          <a:stretch>
            <a:fillRect/>
          </a:stretch>
        </p:blipFill>
        <p:spPr bwMode="black">
          <a:xfrm>
            <a:off x="584201" y="2322538"/>
            <a:ext cx="3012187" cy="1524596"/>
          </a:xfrm>
          <a:prstGeom prst="rect">
            <a:avLst/>
          </a:prstGeom>
        </p:spPr>
      </p:pic>
    </p:spTree>
    <p:extLst>
      <p:ext uri="{BB962C8B-B14F-4D97-AF65-F5344CB8AC3E}">
        <p14:creationId xmlns:p14="http://schemas.microsoft.com/office/powerpoint/2010/main" val="35970685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lgn="l">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8" y="589607"/>
            <a:ext cx="3200400" cy="307804"/>
          </a:xfrm>
        </p:spPr>
        <p:txBody>
          <a:bodyPr lIns="0" tIns="0" rIns="0" bIns="0"/>
          <a:lstStyle>
            <a:lvl1pPr marL="0" indent="0" algn="r">
              <a:buNone/>
              <a:defRPr sz="2000">
                <a:latin typeface="+mn-lt"/>
              </a:defRPr>
            </a:lvl1pPr>
            <a:lvl2pPr marL="342904" indent="0">
              <a:buNone/>
              <a:defRPr sz="2000"/>
            </a:lvl2pPr>
            <a:lvl3pPr marL="571507" indent="0">
              <a:buNone/>
              <a:defRPr sz="2000"/>
            </a:lvl3pPr>
            <a:lvl4pPr marL="800110" indent="0">
              <a:buNone/>
              <a:defRPr sz="2000"/>
            </a:lvl4pPr>
            <a:lvl5pPr marL="1028712" indent="0">
              <a:buNone/>
              <a:defRPr sz="2000"/>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p:nvPicPr>
        <p:blipFill>
          <a:blip r:embed="rId2"/>
          <a:stretch>
            <a:fillRect/>
          </a:stretch>
        </p:blipFill>
        <p:spPr bwMode="black">
          <a:xfrm>
            <a:off x="584201" y="585789"/>
            <a:ext cx="1366245" cy="292608"/>
          </a:xfrm>
          <a:prstGeom prst="rect">
            <a:avLst/>
          </a:prstGeom>
        </p:spPr>
      </p:pic>
      <p:pic>
        <p:nvPicPr>
          <p:cNvPr id="6" name="MS logo white - EMF" descr="Microsoft logo white text version">
            <a:extLst>
              <a:ext uri="{FF2B5EF4-FFF2-40B4-BE49-F238E27FC236}">
                <a16:creationId xmlns:a16="http://schemas.microsoft.com/office/drawing/2014/main" id="{0AD30C73-8361-43C6-8E23-C8B79EBA1316}"/>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27675911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p:cSld name="1_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149790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hf sldNum="0"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5" name="TextBox 7">
            <a:extLst>
              <a:ext uri="{FF2B5EF4-FFF2-40B4-BE49-F238E27FC236}">
                <a16:creationId xmlns:a16="http://schemas.microsoft.com/office/drawing/2014/main" id="{4F9C77CE-6642-4EB3-964C-4757236312BC}"/>
              </a:ext>
            </a:extLst>
          </p:cNvPr>
          <p:cNvSpPr txBox="1"/>
          <p:nvPr/>
        </p:nvSpPr>
        <p:spPr bwMode="black">
          <a:xfrm>
            <a:off x="4396016"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
        <p:nvSpPr>
          <p:cNvPr id="2" name="Title 1">
            <a:extLst>
              <a:ext uri="{FF2B5EF4-FFF2-40B4-BE49-F238E27FC236}">
                <a16:creationId xmlns:a16="http://schemas.microsoft.com/office/drawing/2014/main" id="{AB969FD7-5516-467C-853E-6DCFE6C96288}"/>
              </a:ext>
            </a:extLst>
          </p:cNvPr>
          <p:cNvSpPr>
            <a:spLocks noGrp="1"/>
          </p:cNvSpPr>
          <p:nvPr>
            <p:ph type="title"/>
          </p:nvPr>
        </p:nvSpPr>
        <p:spPr/>
        <p:txBody>
          <a:bodyPr/>
          <a:lstStyle/>
          <a:p>
            <a:r>
              <a:rPr lang="en-US"/>
              <a:t>Click to edit Master title style</a:t>
            </a:r>
          </a:p>
        </p:txBody>
      </p:sp>
      <p:sp>
        <p:nvSpPr>
          <p:cNvPr id="6" name="Content Placeholder 5">
            <a:extLst>
              <a:ext uri="{FF2B5EF4-FFF2-40B4-BE49-F238E27FC236}">
                <a16:creationId xmlns:a16="http://schemas.microsoft.com/office/drawing/2014/main" id="{CF1972A9-8B79-4057-BDFD-9B5AAF5EB153}"/>
              </a:ext>
            </a:extLst>
          </p:cNvPr>
          <p:cNvSpPr>
            <a:spLocks noGrp="1"/>
          </p:cNvSpPr>
          <p:nvPr>
            <p:ph sz="quarter" idx="11"/>
          </p:nvPr>
        </p:nvSpPr>
        <p:spPr>
          <a:xfrm>
            <a:off x="6096001" y="1658938"/>
            <a:ext cx="5510783" cy="1782026"/>
          </a:xfrm>
        </p:spPr>
        <p:txBody>
          <a:bodyPr/>
          <a:lstStyle>
            <a:lvl1pPr>
              <a:spcBef>
                <a:spcPts val="1200"/>
              </a:spcBef>
              <a:defRPr sz="2400">
                <a:latin typeface="+mj-lt"/>
                <a:cs typeface="Segoe UI Semibold" panose="020B0702040204020203" pitchFamily="34" charset="0"/>
              </a:defRPr>
            </a:lvl1pPr>
            <a:lvl2pPr>
              <a:spcAft>
                <a:spcPts val="600"/>
              </a:spcAft>
              <a:defRPr/>
            </a:lvl2pPr>
            <a:lvl3pPr>
              <a:spcAft>
                <a:spcPts val="600"/>
              </a:spcAft>
              <a:defRPr/>
            </a:lvl3pPr>
            <a:lvl4pPr>
              <a:spcAft>
                <a:spcPts val="600"/>
              </a:spcAft>
              <a:defRPr/>
            </a:lvl4pPr>
            <a:lvl5pPr>
              <a:spcAft>
                <a:spcPts val="600"/>
              </a:spcAf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05529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hf sldNum="0" hdr="0" ftr="0" dt="0"/>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5"/>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1661721"/>
      </p:ext>
    </p:extLst>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p:cSld name="5_Title &amp;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969FD7-5516-467C-853E-6DCFE6C96288}"/>
              </a:ext>
            </a:extLst>
          </p:cNvPr>
          <p:cNvSpPr>
            <a:spLocks noGrp="1"/>
          </p:cNvSpPr>
          <p:nvPr>
            <p:ph type="title"/>
          </p:nvPr>
        </p:nvSpPr>
        <p:spPr>
          <a:xfrm>
            <a:off x="581891" y="457200"/>
            <a:ext cx="5384800" cy="492443"/>
          </a:xfrm>
        </p:spPr>
        <p:txBody>
          <a:bodyPr/>
          <a:lstStyle>
            <a:lvl1pPr algn="l">
              <a:defRPr/>
            </a:lvl1pPr>
          </a:lstStyle>
          <a:p>
            <a:r>
              <a:rPr lang="en-US"/>
              <a:t>Click to edit Master title style</a:t>
            </a:r>
          </a:p>
        </p:txBody>
      </p:sp>
      <p:sp>
        <p:nvSpPr>
          <p:cNvPr id="6" name="Content Placeholder 5">
            <a:extLst>
              <a:ext uri="{FF2B5EF4-FFF2-40B4-BE49-F238E27FC236}">
                <a16:creationId xmlns:a16="http://schemas.microsoft.com/office/drawing/2014/main" id="{CF1972A9-8B79-4057-BDFD-9B5AAF5EB153}"/>
              </a:ext>
            </a:extLst>
          </p:cNvPr>
          <p:cNvSpPr>
            <a:spLocks noGrp="1"/>
          </p:cNvSpPr>
          <p:nvPr>
            <p:ph sz="quarter" idx="11"/>
          </p:nvPr>
        </p:nvSpPr>
        <p:spPr>
          <a:xfrm>
            <a:off x="1210235" y="2370139"/>
            <a:ext cx="4488602" cy="1400383"/>
          </a:xfrm>
        </p:spPr>
        <p:txBody>
          <a:bodyPr/>
          <a:lstStyle>
            <a:lvl1pPr algn="l">
              <a:defRPr sz="2000" b="1">
                <a:solidFill>
                  <a:schemeClr val="accent1"/>
                </a:solidFill>
                <a:latin typeface="+mj-lt"/>
                <a:cs typeface="Segoe UI" panose="020B0502040204020203" pitchFamily="34" charset="0"/>
              </a:defRPr>
            </a:lvl1pPr>
            <a:lvl2pPr algn="l">
              <a:spcBef>
                <a:spcPts val="0"/>
              </a:spcBef>
              <a:defRPr sz="1800"/>
            </a:lvl2pPr>
            <a:lvl3pPr algn="l">
              <a:spcBef>
                <a:spcPts val="0"/>
              </a:spcBef>
              <a:defRPr sz="1400"/>
            </a:lvl3pPr>
            <a:lvl4pPr algn="l">
              <a:spcBef>
                <a:spcPts val="0"/>
              </a:spcBef>
              <a:defRPr sz="1200"/>
            </a:lvl4pPr>
            <a:lvl5pPr algn="l">
              <a:spcBef>
                <a:spcPts val="0"/>
              </a:spcBef>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2">
            <a:extLst>
              <a:ext uri="{FF2B5EF4-FFF2-40B4-BE49-F238E27FC236}">
                <a16:creationId xmlns:a16="http://schemas.microsoft.com/office/drawing/2014/main" id="{852FC170-151D-4292-9828-D3E2B7751E80}"/>
              </a:ext>
            </a:extLst>
          </p:cNvPr>
          <p:cNvSpPr/>
          <p:nvPr/>
        </p:nvSpPr>
        <p:spPr bwMode="auto">
          <a:xfrm>
            <a:off x="6092673" y="0"/>
            <a:ext cx="6099327"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algn="l" defTabSz="93248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a:extLst>
              <a:ext uri="{FF2B5EF4-FFF2-40B4-BE49-F238E27FC236}">
                <a16:creationId xmlns:a16="http://schemas.microsoft.com/office/drawing/2014/main" id="{2308C8BD-F422-4598-8FE6-88F121F99CEA}"/>
              </a:ext>
            </a:extLst>
          </p:cNvPr>
          <p:cNvSpPr>
            <a:spLocks noGrp="1"/>
          </p:cNvSpPr>
          <p:nvPr>
            <p:ph type="body" sz="quarter" idx="12"/>
          </p:nvPr>
        </p:nvSpPr>
        <p:spPr>
          <a:xfrm>
            <a:off x="582613" y="1625828"/>
            <a:ext cx="4331132" cy="369332"/>
          </a:xfrm>
        </p:spPr>
        <p:txBody>
          <a:bodyPr/>
          <a:lstStyle>
            <a:lvl1pPr>
              <a:defRPr sz="2400" b="1">
                <a:solidFill>
                  <a:schemeClr val="accent1"/>
                </a:solidFill>
                <a:latin typeface="+mn-lt"/>
              </a:defRPr>
            </a:lvl1pPr>
          </a:lstStyle>
          <a:p>
            <a:pPr lvl="0"/>
            <a:r>
              <a:rPr lang="en-US"/>
              <a:t>Edit Master text styles</a:t>
            </a:r>
          </a:p>
        </p:txBody>
      </p:sp>
    </p:spTree>
    <p:extLst>
      <p:ext uri="{BB962C8B-B14F-4D97-AF65-F5344CB8AC3E}">
        <p14:creationId xmlns:p14="http://schemas.microsoft.com/office/powerpoint/2010/main" val="41090435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hf sldNum="0" hdr="0" ftr="0" dt="0"/>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p:cSld name="6_Title &amp; Non-bulleted text">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48440FA8-D3C1-4006-A13E-AE59443E7B16}"/>
              </a:ext>
            </a:extLst>
          </p:cNvPr>
          <p:cNvSpPr>
            <a:spLocks noGrp="1"/>
          </p:cNvSpPr>
          <p:nvPr>
            <p:ph type="pic" sz="quarter" idx="15"/>
          </p:nvPr>
        </p:nvSpPr>
        <p:spPr>
          <a:xfrm>
            <a:off x="4486275" y="0"/>
            <a:ext cx="4062302" cy="430901"/>
          </a:xfrm>
        </p:spPr>
        <p:txBody>
          <a:bodyPr/>
          <a:lstStyle/>
          <a:p>
            <a:r>
              <a:rPr lang="en-US"/>
              <a:t>Click icon to add picture</a:t>
            </a:r>
          </a:p>
        </p:txBody>
      </p:sp>
      <p:sp>
        <p:nvSpPr>
          <p:cNvPr id="2" name="Title 1">
            <a:extLst>
              <a:ext uri="{FF2B5EF4-FFF2-40B4-BE49-F238E27FC236}">
                <a16:creationId xmlns:a16="http://schemas.microsoft.com/office/drawing/2014/main" id="{AB969FD7-5516-467C-853E-6DCFE6C96288}"/>
              </a:ext>
            </a:extLst>
          </p:cNvPr>
          <p:cNvSpPr>
            <a:spLocks noGrp="1"/>
          </p:cNvSpPr>
          <p:nvPr>
            <p:ph type="title"/>
          </p:nvPr>
        </p:nvSpPr>
        <p:spPr>
          <a:xfrm>
            <a:off x="581891" y="457200"/>
            <a:ext cx="3245108" cy="985025"/>
          </a:xfrm>
        </p:spPr>
        <p:txBody>
          <a:bodyPr/>
          <a:lstStyle>
            <a:lvl1pPr algn="l">
              <a:defRPr/>
            </a:lvl1pPr>
          </a:lstStyle>
          <a:p>
            <a:r>
              <a:rPr lang="en-US"/>
              <a:t>Click to edit Master title style</a:t>
            </a:r>
          </a:p>
        </p:txBody>
      </p:sp>
      <p:sp>
        <p:nvSpPr>
          <p:cNvPr id="7" name="Text Placeholder 6">
            <a:extLst>
              <a:ext uri="{FF2B5EF4-FFF2-40B4-BE49-F238E27FC236}">
                <a16:creationId xmlns:a16="http://schemas.microsoft.com/office/drawing/2014/main" id="{92114FC3-9D88-434A-AA3D-E2518B99EBE3}"/>
              </a:ext>
            </a:extLst>
          </p:cNvPr>
          <p:cNvSpPr>
            <a:spLocks noGrp="1"/>
          </p:cNvSpPr>
          <p:nvPr>
            <p:ph type="body" sz="quarter" idx="10"/>
          </p:nvPr>
        </p:nvSpPr>
        <p:spPr>
          <a:xfrm>
            <a:off x="581891" y="2190308"/>
            <a:ext cx="3243146" cy="1757404"/>
          </a:xfrm>
        </p:spPr>
        <p:txBody>
          <a:bodyPr/>
          <a:lstStyle>
            <a:lvl1pPr>
              <a:defRPr sz="2000">
                <a:solidFill>
                  <a:schemeClr val="accent1"/>
                </a:solidFill>
              </a:defRPr>
            </a:lvl1pPr>
            <a:lvl2pPr>
              <a:defRPr sz="2000"/>
            </a:lvl2pPr>
            <a:lvl3pPr>
              <a:defRPr sz="16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4">
            <a:extLst>
              <a:ext uri="{FF2B5EF4-FFF2-40B4-BE49-F238E27FC236}">
                <a16:creationId xmlns:a16="http://schemas.microsoft.com/office/drawing/2014/main" id="{EF61083E-5ADF-4A90-9A95-29AAC761B14E}"/>
              </a:ext>
            </a:extLst>
          </p:cNvPr>
          <p:cNvSpPr>
            <a:spLocks noGrp="1"/>
          </p:cNvSpPr>
          <p:nvPr>
            <p:ph type="body" sz="quarter" idx="11"/>
          </p:nvPr>
        </p:nvSpPr>
        <p:spPr>
          <a:xfrm>
            <a:off x="584201" y="981542"/>
            <a:ext cx="3243146" cy="307804"/>
          </a:xfrm>
        </p:spPr>
        <p:txBody>
          <a:bodyPr/>
          <a:lstStyle>
            <a:lvl1pPr algn="l">
              <a:defRPr sz="2000">
                <a:solidFill>
                  <a:schemeClr val="accent1"/>
                </a:solidFill>
                <a:latin typeface="+mn-lt"/>
              </a:defRPr>
            </a:lvl1pPr>
            <a:lvl2pPr algn="ctr">
              <a:defRPr/>
            </a:lvl2pPr>
            <a:lvl3pPr algn="ctr">
              <a:defRPr/>
            </a:lvl3pPr>
            <a:lvl4pPr algn="ctr">
              <a:defRPr/>
            </a:lvl4pPr>
            <a:lvl5pPr algn="ctr">
              <a:defRPr/>
            </a:lvl5pPr>
          </a:lstStyle>
          <a:p>
            <a:pPr lvl="0"/>
            <a:r>
              <a:rPr lang="en-US"/>
              <a:t>Edit Master text styles</a:t>
            </a:r>
          </a:p>
        </p:txBody>
      </p:sp>
      <p:sp>
        <p:nvSpPr>
          <p:cNvPr id="9" name="Text Placeholder 6">
            <a:extLst>
              <a:ext uri="{FF2B5EF4-FFF2-40B4-BE49-F238E27FC236}">
                <a16:creationId xmlns:a16="http://schemas.microsoft.com/office/drawing/2014/main" id="{13C435B7-8EB7-428B-9CD1-CFDABEA9FA8B}"/>
              </a:ext>
            </a:extLst>
          </p:cNvPr>
          <p:cNvSpPr>
            <a:spLocks noGrp="1"/>
          </p:cNvSpPr>
          <p:nvPr>
            <p:ph type="body" sz="quarter" idx="12"/>
          </p:nvPr>
        </p:nvSpPr>
        <p:spPr>
          <a:xfrm>
            <a:off x="7386674" y="1198938"/>
            <a:ext cx="4221126" cy="1609671"/>
          </a:xfrm>
        </p:spPr>
        <p:txBody>
          <a:bodyPr/>
          <a:lstStyle>
            <a:lvl1pPr>
              <a:defRPr sz="2000" b="1">
                <a:solidFill>
                  <a:schemeClr val="accent1"/>
                </a:solidFill>
                <a:latin typeface="+mn-lt"/>
              </a:defRPr>
            </a:lvl1pPr>
            <a:lvl2pPr>
              <a:defRPr sz="1800"/>
            </a:lvl2pPr>
            <a:lvl3pPr>
              <a:defRPr sz="14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771409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hf sldNum="0" hdr="0" ftr="0" dt="0"/>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p:cSld name="7_Title &amp; Non-bulleted text">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2308C8BD-F422-4598-8FE6-88F121F99CEA}"/>
              </a:ext>
            </a:extLst>
          </p:cNvPr>
          <p:cNvSpPr>
            <a:spLocks noGrp="1"/>
          </p:cNvSpPr>
          <p:nvPr>
            <p:ph type="body" sz="quarter" idx="12"/>
          </p:nvPr>
        </p:nvSpPr>
        <p:spPr>
          <a:xfrm>
            <a:off x="1" y="3429001"/>
            <a:ext cx="12191999" cy="677108"/>
          </a:xfrm>
        </p:spPr>
        <p:txBody>
          <a:bodyPr vert="horz" wrap="square" lIns="0" tIns="182880" rIns="0" bIns="0" rtlCol="0" anchor="t">
            <a:spAutoFit/>
          </a:bodyPr>
          <a:lstStyle>
            <a:lvl1pPr algn="ctr">
              <a:defRPr lang="en-US" sz="3200" b="0" cap="none" spc="-50" dirty="0" smtClean="0">
                <a:ln w="3175">
                  <a:noFill/>
                </a:ln>
                <a:solidFill>
                  <a:schemeClr val="bg1"/>
                </a:solidFill>
                <a:effectLst/>
                <a:cs typeface="Segoe UI" pitchFamily="34" charset="0"/>
              </a:defRPr>
            </a:lvl1pPr>
          </a:lstStyle>
          <a:p>
            <a:pPr lvl="0">
              <a:spcBef>
                <a:spcPct val="0"/>
              </a:spcBef>
            </a:pPr>
            <a:r>
              <a:rPr lang="en-US"/>
              <a:t>Edit Master text styles</a:t>
            </a:r>
          </a:p>
        </p:txBody>
      </p:sp>
      <p:sp>
        <p:nvSpPr>
          <p:cNvPr id="4" name="Title 3">
            <a:extLst>
              <a:ext uri="{FF2B5EF4-FFF2-40B4-BE49-F238E27FC236}">
                <a16:creationId xmlns:a16="http://schemas.microsoft.com/office/drawing/2014/main" id="{D797DED7-E8E1-4416-B845-87350D561DB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808797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hf sldNum="0" hdr="0" ftr="0" dt="0"/>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p:cSld name="3_Title &amp;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969FD7-5516-467C-853E-6DCFE6C96288}"/>
              </a:ext>
            </a:extLst>
          </p:cNvPr>
          <p:cNvSpPr>
            <a:spLocks noGrp="1"/>
          </p:cNvSpPr>
          <p:nvPr>
            <p:ph type="title"/>
          </p:nvPr>
        </p:nvSpPr>
        <p:spPr/>
        <p:txBody>
          <a:bodyPr/>
          <a:lstStyle/>
          <a:p>
            <a:r>
              <a:rPr lang="en-US"/>
              <a:t>Click to edit Master title style</a:t>
            </a:r>
          </a:p>
        </p:txBody>
      </p:sp>
      <p:sp>
        <p:nvSpPr>
          <p:cNvPr id="6" name="Content Placeholder 5">
            <a:extLst>
              <a:ext uri="{FF2B5EF4-FFF2-40B4-BE49-F238E27FC236}">
                <a16:creationId xmlns:a16="http://schemas.microsoft.com/office/drawing/2014/main" id="{CF1972A9-8B79-4057-BDFD-9B5AAF5EB153}"/>
              </a:ext>
            </a:extLst>
          </p:cNvPr>
          <p:cNvSpPr>
            <a:spLocks noGrp="1"/>
          </p:cNvSpPr>
          <p:nvPr>
            <p:ph sz="quarter" idx="11"/>
          </p:nvPr>
        </p:nvSpPr>
        <p:spPr>
          <a:xfrm>
            <a:off x="6096001" y="1658938"/>
            <a:ext cx="5510783" cy="1708160"/>
          </a:xfrm>
        </p:spPr>
        <p:txBody>
          <a:bodyPr/>
          <a:lstStyle>
            <a:lvl1pPr>
              <a:defRPr sz="2000" b="1">
                <a:solidFill>
                  <a:schemeClr val="accent1"/>
                </a:solidFill>
                <a:latin typeface="+mj-lt"/>
                <a:cs typeface="Segoe UI" panose="020B0502040204020203" pitchFamily="34" charset="0"/>
              </a:defRPr>
            </a:lvl1pPr>
            <a:lvl2pPr>
              <a:spcBef>
                <a:spcPts val="600"/>
              </a:spcBef>
              <a:defRPr sz="1800"/>
            </a:lvl2pPr>
            <a:lvl3pPr>
              <a:spcBef>
                <a:spcPts val="600"/>
              </a:spcBef>
              <a:defRPr sz="1400"/>
            </a:lvl3pPr>
            <a:lvl4pPr>
              <a:spcBef>
                <a:spcPts val="600"/>
              </a:spcBef>
              <a:defRPr sz="1200"/>
            </a:lvl4pPr>
            <a:lvl5pPr>
              <a:spcBef>
                <a:spcPts val="600"/>
              </a:spcBef>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905292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hf sldNum="0" hdr="0" ftr="0" dt="0"/>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p:cSld name="3_Title and Content">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584200" y="1435497"/>
            <a:ext cx="4809836" cy="183909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D34A7BD4-0E6F-4CA6-93BA-6BC4845AC139}"/>
              </a:ext>
            </a:extLst>
          </p:cNvPr>
          <p:cNvSpPr>
            <a:spLocks noGrp="1"/>
          </p:cNvSpPr>
          <p:nvPr>
            <p:ph type="title"/>
          </p:nvPr>
        </p:nvSpPr>
        <p:spPr>
          <a:xfrm>
            <a:off x="584200" y="457200"/>
            <a:ext cx="4809836" cy="985025"/>
          </a:xfrm>
        </p:spPr>
        <p:txBody>
          <a:bodyPr/>
          <a:lstStyle>
            <a:lvl1pPr algn="l">
              <a:defRPr/>
            </a:lvl1pPr>
          </a:lstStyle>
          <a:p>
            <a:r>
              <a:rPr lang="en-US"/>
              <a:t>Click to edit Master title style</a:t>
            </a:r>
          </a:p>
        </p:txBody>
      </p:sp>
    </p:spTree>
    <p:extLst>
      <p:ext uri="{BB962C8B-B14F-4D97-AF65-F5344CB8AC3E}">
        <p14:creationId xmlns:p14="http://schemas.microsoft.com/office/powerpoint/2010/main" val="1976059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hf sldNum="0" hdr="0" ftr="0" dt="0"/>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83909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478672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p:cSld name="1_Title &amp;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969FD7-5516-467C-853E-6DCFE6C96288}"/>
              </a:ext>
            </a:extLst>
          </p:cNvPr>
          <p:cNvSpPr>
            <a:spLocks noGrp="1"/>
          </p:cNvSpPr>
          <p:nvPr>
            <p:ph type="title"/>
          </p:nvPr>
        </p:nvSpPr>
        <p:spPr/>
        <p:txBody>
          <a:bodyPr/>
          <a:lstStyle/>
          <a:p>
            <a:r>
              <a:rPr lang="en-US"/>
              <a:t>Click to edit Master title style</a:t>
            </a:r>
          </a:p>
        </p:txBody>
      </p:sp>
      <p:sp>
        <p:nvSpPr>
          <p:cNvPr id="6" name="Content Placeholder 5">
            <a:extLst>
              <a:ext uri="{FF2B5EF4-FFF2-40B4-BE49-F238E27FC236}">
                <a16:creationId xmlns:a16="http://schemas.microsoft.com/office/drawing/2014/main" id="{CF1972A9-8B79-4057-BDFD-9B5AAF5EB153}"/>
              </a:ext>
            </a:extLst>
          </p:cNvPr>
          <p:cNvSpPr>
            <a:spLocks noGrp="1"/>
          </p:cNvSpPr>
          <p:nvPr>
            <p:ph sz="quarter" idx="11"/>
          </p:nvPr>
        </p:nvSpPr>
        <p:spPr>
          <a:xfrm>
            <a:off x="6096001" y="1658938"/>
            <a:ext cx="5510783" cy="1572738"/>
          </a:xfrm>
        </p:spPr>
        <p:txBody>
          <a:bodyPr/>
          <a:lstStyle>
            <a:lvl1pPr>
              <a:defRPr sz="2000" b="1">
                <a:solidFill>
                  <a:schemeClr val="accent1"/>
                </a:solidFill>
                <a:latin typeface="+mj-lt"/>
                <a:cs typeface="Segoe UI" panose="020B0502040204020203" pitchFamily="34" charset="0"/>
              </a:defRPr>
            </a:lvl1pPr>
            <a:lvl2pPr>
              <a:defRPr sz="1800"/>
            </a:lvl2pPr>
            <a:lvl3pPr>
              <a:defRPr sz="14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5">
            <a:extLst>
              <a:ext uri="{FF2B5EF4-FFF2-40B4-BE49-F238E27FC236}">
                <a16:creationId xmlns:a16="http://schemas.microsoft.com/office/drawing/2014/main" id="{3C860714-8AEB-4A49-AB42-C6E9A0939895}"/>
              </a:ext>
            </a:extLst>
          </p:cNvPr>
          <p:cNvSpPr>
            <a:spLocks noGrp="1"/>
          </p:cNvSpPr>
          <p:nvPr>
            <p:ph sz="quarter" idx="12"/>
          </p:nvPr>
        </p:nvSpPr>
        <p:spPr>
          <a:xfrm>
            <a:off x="6096001" y="4015639"/>
            <a:ext cx="5510783" cy="1572738"/>
          </a:xfrm>
        </p:spPr>
        <p:txBody>
          <a:bodyPr/>
          <a:lstStyle>
            <a:lvl1pPr>
              <a:defRPr sz="2000" b="1">
                <a:solidFill>
                  <a:schemeClr val="accent1"/>
                </a:solidFill>
                <a:latin typeface="+mj-lt"/>
                <a:cs typeface="Segoe UI" panose="020B0502040204020203" pitchFamily="34" charset="0"/>
              </a:defRPr>
            </a:lvl1pPr>
            <a:lvl2pPr>
              <a:defRPr sz="1800"/>
            </a:lvl2pPr>
            <a:lvl3pPr>
              <a:defRPr sz="14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999939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hf sldNum="0" hdr="0" ftr="0" dt="0"/>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p:cSld name="2_Title &amp;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969FD7-5516-467C-853E-6DCFE6C96288}"/>
              </a:ext>
            </a:extLst>
          </p:cNvPr>
          <p:cNvSpPr>
            <a:spLocks noGrp="1"/>
          </p:cNvSpPr>
          <p:nvPr>
            <p:ph type="title"/>
          </p:nvPr>
        </p:nvSpPr>
        <p:spPr>
          <a:xfrm>
            <a:off x="585218" y="2936558"/>
            <a:ext cx="3649900" cy="984885"/>
          </a:xfrm>
        </p:spPr>
        <p:txBody>
          <a:bodyPr anchor="ctr"/>
          <a:lstStyle>
            <a:lvl1pPr algn="l">
              <a:defRPr/>
            </a:lvl1pPr>
          </a:lstStyle>
          <a:p>
            <a:r>
              <a:rPr lang="en-US"/>
              <a:t>Click to edit Master title style</a:t>
            </a:r>
          </a:p>
        </p:txBody>
      </p:sp>
      <p:sp>
        <p:nvSpPr>
          <p:cNvPr id="6" name="Content Placeholder 5">
            <a:extLst>
              <a:ext uri="{FF2B5EF4-FFF2-40B4-BE49-F238E27FC236}">
                <a16:creationId xmlns:a16="http://schemas.microsoft.com/office/drawing/2014/main" id="{CF1972A9-8B79-4057-BDFD-9B5AAF5EB153}"/>
              </a:ext>
            </a:extLst>
          </p:cNvPr>
          <p:cNvSpPr>
            <a:spLocks noGrp="1"/>
          </p:cNvSpPr>
          <p:nvPr>
            <p:ph sz="quarter" idx="11"/>
          </p:nvPr>
        </p:nvSpPr>
        <p:spPr>
          <a:xfrm>
            <a:off x="6096001" y="973139"/>
            <a:ext cx="5510783" cy="1572738"/>
          </a:xfrm>
        </p:spPr>
        <p:txBody>
          <a:bodyPr/>
          <a:lstStyle>
            <a:lvl1pPr>
              <a:defRPr sz="2000" b="1">
                <a:solidFill>
                  <a:schemeClr val="accent1"/>
                </a:solidFill>
                <a:latin typeface="+mj-lt"/>
                <a:cs typeface="Segoe UI" panose="020B0502040204020203" pitchFamily="34" charset="0"/>
              </a:defRPr>
            </a:lvl1pPr>
            <a:lvl2pPr>
              <a:defRPr sz="1800"/>
            </a:lvl2pPr>
            <a:lvl3pPr>
              <a:defRPr sz="14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5">
            <a:extLst>
              <a:ext uri="{FF2B5EF4-FFF2-40B4-BE49-F238E27FC236}">
                <a16:creationId xmlns:a16="http://schemas.microsoft.com/office/drawing/2014/main" id="{3C860714-8AEB-4A49-AB42-C6E9A0939895}"/>
              </a:ext>
            </a:extLst>
          </p:cNvPr>
          <p:cNvSpPr>
            <a:spLocks noGrp="1"/>
          </p:cNvSpPr>
          <p:nvPr>
            <p:ph sz="quarter" idx="12"/>
          </p:nvPr>
        </p:nvSpPr>
        <p:spPr>
          <a:xfrm>
            <a:off x="6096001" y="2893070"/>
            <a:ext cx="5510783" cy="1572738"/>
          </a:xfrm>
        </p:spPr>
        <p:txBody>
          <a:bodyPr/>
          <a:lstStyle>
            <a:lvl1pPr>
              <a:defRPr sz="2000" b="1">
                <a:solidFill>
                  <a:schemeClr val="accent1"/>
                </a:solidFill>
                <a:latin typeface="+mj-lt"/>
                <a:cs typeface="Segoe UI" panose="020B0502040204020203" pitchFamily="34" charset="0"/>
              </a:defRPr>
            </a:lvl1pPr>
            <a:lvl2pPr>
              <a:defRPr sz="1800"/>
            </a:lvl2pPr>
            <a:lvl3pPr>
              <a:defRPr sz="14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5">
            <a:extLst>
              <a:ext uri="{FF2B5EF4-FFF2-40B4-BE49-F238E27FC236}">
                <a16:creationId xmlns:a16="http://schemas.microsoft.com/office/drawing/2014/main" id="{87EA14B3-BB3C-4DCD-85F0-EC3046036DC8}"/>
              </a:ext>
            </a:extLst>
          </p:cNvPr>
          <p:cNvSpPr>
            <a:spLocks noGrp="1"/>
          </p:cNvSpPr>
          <p:nvPr>
            <p:ph sz="quarter" idx="13"/>
          </p:nvPr>
        </p:nvSpPr>
        <p:spPr>
          <a:xfrm>
            <a:off x="6096001" y="4813001"/>
            <a:ext cx="5510783" cy="1572738"/>
          </a:xfrm>
        </p:spPr>
        <p:txBody>
          <a:bodyPr/>
          <a:lstStyle>
            <a:lvl1pPr>
              <a:defRPr sz="2000" b="1">
                <a:solidFill>
                  <a:schemeClr val="accent1"/>
                </a:solidFill>
                <a:latin typeface="+mj-lt"/>
                <a:cs typeface="Segoe UI" panose="020B0502040204020203" pitchFamily="34" charset="0"/>
              </a:defRPr>
            </a:lvl1pPr>
            <a:lvl2pPr>
              <a:defRPr sz="1800"/>
            </a:lvl2pPr>
            <a:lvl3pPr>
              <a:defRPr sz="14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CCCF7950-0865-4B1B-8E24-C2AC526D0891}"/>
              </a:ext>
            </a:extLst>
          </p:cNvPr>
          <p:cNvCxnSpPr/>
          <p:nvPr/>
        </p:nvCxnSpPr>
        <p:spPr>
          <a:xfrm>
            <a:off x="6143925" y="4527065"/>
            <a:ext cx="5387873" cy="0"/>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9465D22C-C539-42D4-9921-9AE399997146}"/>
              </a:ext>
            </a:extLst>
          </p:cNvPr>
          <p:cNvCxnSpPr/>
          <p:nvPr/>
        </p:nvCxnSpPr>
        <p:spPr>
          <a:xfrm>
            <a:off x="6143925" y="2607134"/>
            <a:ext cx="5387873" cy="0"/>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483044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hf sldNum="0" hdr="0" ftr="0" dt="0"/>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2160">
          <p15:clr>
            <a:srgbClr val="5ACBF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p:cSld name="4_Title &amp; Non-bulleted text">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CF1972A9-8B79-4057-BDFD-9B5AAF5EB153}"/>
              </a:ext>
            </a:extLst>
          </p:cNvPr>
          <p:cNvSpPr>
            <a:spLocks noGrp="1"/>
          </p:cNvSpPr>
          <p:nvPr>
            <p:ph sz="quarter" idx="11"/>
          </p:nvPr>
        </p:nvSpPr>
        <p:spPr>
          <a:xfrm>
            <a:off x="6096001" y="600998"/>
            <a:ext cx="5510783" cy="1572738"/>
          </a:xfrm>
        </p:spPr>
        <p:txBody>
          <a:bodyPr/>
          <a:lstStyle>
            <a:lvl1pPr>
              <a:defRPr sz="2000" b="1">
                <a:solidFill>
                  <a:schemeClr val="accent1"/>
                </a:solidFill>
                <a:latin typeface="+mj-lt"/>
                <a:cs typeface="Segoe UI" panose="020B0502040204020203" pitchFamily="34" charset="0"/>
              </a:defRPr>
            </a:lvl1pPr>
            <a:lvl2pPr>
              <a:defRPr sz="1800"/>
            </a:lvl2pPr>
            <a:lvl3pPr>
              <a:defRPr sz="14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5">
            <a:extLst>
              <a:ext uri="{FF2B5EF4-FFF2-40B4-BE49-F238E27FC236}">
                <a16:creationId xmlns:a16="http://schemas.microsoft.com/office/drawing/2014/main" id="{3C860714-8AEB-4A49-AB42-C6E9A0939895}"/>
              </a:ext>
            </a:extLst>
          </p:cNvPr>
          <p:cNvSpPr>
            <a:spLocks noGrp="1"/>
          </p:cNvSpPr>
          <p:nvPr>
            <p:ph sz="quarter" idx="12"/>
          </p:nvPr>
        </p:nvSpPr>
        <p:spPr>
          <a:xfrm>
            <a:off x="6096001" y="2893070"/>
            <a:ext cx="5510783" cy="1572738"/>
          </a:xfrm>
        </p:spPr>
        <p:txBody>
          <a:bodyPr/>
          <a:lstStyle>
            <a:lvl1pPr>
              <a:defRPr sz="2000" b="1">
                <a:solidFill>
                  <a:schemeClr val="accent1"/>
                </a:solidFill>
                <a:latin typeface="+mj-lt"/>
                <a:cs typeface="Segoe UI" panose="020B0502040204020203" pitchFamily="34" charset="0"/>
              </a:defRPr>
            </a:lvl1pPr>
            <a:lvl2pPr>
              <a:defRPr sz="1800"/>
            </a:lvl2pPr>
            <a:lvl3pPr>
              <a:defRPr sz="14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5">
            <a:extLst>
              <a:ext uri="{FF2B5EF4-FFF2-40B4-BE49-F238E27FC236}">
                <a16:creationId xmlns:a16="http://schemas.microsoft.com/office/drawing/2014/main" id="{87EA14B3-BB3C-4DCD-85F0-EC3046036DC8}"/>
              </a:ext>
            </a:extLst>
          </p:cNvPr>
          <p:cNvSpPr>
            <a:spLocks noGrp="1"/>
          </p:cNvSpPr>
          <p:nvPr>
            <p:ph sz="quarter" idx="13"/>
          </p:nvPr>
        </p:nvSpPr>
        <p:spPr>
          <a:xfrm>
            <a:off x="6096001" y="4813001"/>
            <a:ext cx="5510783" cy="1572738"/>
          </a:xfrm>
        </p:spPr>
        <p:txBody>
          <a:bodyPr/>
          <a:lstStyle>
            <a:lvl1pPr>
              <a:defRPr sz="2000" b="1">
                <a:solidFill>
                  <a:schemeClr val="accent1"/>
                </a:solidFill>
                <a:latin typeface="+mj-lt"/>
                <a:cs typeface="Segoe UI" panose="020B0502040204020203" pitchFamily="34" charset="0"/>
              </a:defRPr>
            </a:lvl1pPr>
            <a:lvl2pPr>
              <a:defRPr sz="1800"/>
            </a:lvl2pPr>
            <a:lvl3pPr>
              <a:defRPr sz="14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CCCF7950-0865-4B1B-8E24-C2AC526D0891}"/>
              </a:ext>
            </a:extLst>
          </p:cNvPr>
          <p:cNvCxnSpPr/>
          <p:nvPr/>
        </p:nvCxnSpPr>
        <p:spPr>
          <a:xfrm>
            <a:off x="6143925" y="4527065"/>
            <a:ext cx="5387873" cy="0"/>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9465D22C-C539-42D4-9921-9AE399997146}"/>
              </a:ext>
            </a:extLst>
          </p:cNvPr>
          <p:cNvCxnSpPr/>
          <p:nvPr/>
        </p:nvCxnSpPr>
        <p:spPr>
          <a:xfrm>
            <a:off x="6143925" y="2607134"/>
            <a:ext cx="5387873" cy="0"/>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360ED93-0873-4177-A2E4-BB2E79B3AED0}"/>
              </a:ext>
            </a:extLst>
          </p:cNvPr>
          <p:cNvSpPr/>
          <p:nvPr/>
        </p:nvSpPr>
        <p:spPr bwMode="auto">
          <a:xfrm>
            <a:off x="0" y="1"/>
            <a:ext cx="5656521" cy="685799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algn="l" defTabSz="93248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7400296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hf sldNum="0" hdr="0" ftr="0" dt="0"/>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2160">
          <p15:clr>
            <a:srgbClr val="5ACBF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6623408" y="457200"/>
            <a:ext cx="5236350" cy="492443"/>
          </a:xfrm>
        </p:spPr>
        <p:txBody>
          <a:bodyPr/>
          <a:lstStyle>
            <a:lvl1pPr algn="l">
              <a:defRPr/>
            </a:lvl1pPr>
          </a:lstStyle>
          <a:p>
            <a:r>
              <a:rPr lang="en-US"/>
              <a:t>Click to edit Master title style</a:t>
            </a:r>
          </a:p>
        </p:txBody>
      </p:sp>
      <p:sp>
        <p:nvSpPr>
          <p:cNvPr id="3" name="Text Placeholder 2"/>
          <p:cNvSpPr>
            <a:spLocks noGrp="1"/>
          </p:cNvSpPr>
          <p:nvPr>
            <p:ph type="body" sz="quarter" idx="10"/>
          </p:nvPr>
        </p:nvSpPr>
        <p:spPr>
          <a:xfrm>
            <a:off x="6609770" y="2019300"/>
            <a:ext cx="4999618" cy="1777546"/>
          </a:xfrm>
        </p:spPr>
        <p:txBody>
          <a:bodyPr/>
          <a:lstStyle>
            <a:lvl1pPr>
              <a:defRPr sz="2400">
                <a:latin typeface="+mj-lt"/>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956097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hf sldNum="0" hdr="0" ftr="0" dt="0"/>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2" b="0">
                <a:latin typeface="+mn-lt"/>
              </a:defRPr>
            </a:lvl1pPr>
            <a:lvl2pPr marL="250556" indent="0">
              <a:buFont typeface="Wingdings" panose="05000000000000000000" pitchFamily="2" charset="2"/>
              <a:buNone/>
              <a:defRPr sz="2353" b="0"/>
            </a:lvl2pPr>
            <a:lvl3pPr marL="441973" indent="0">
              <a:buFont typeface="Wingdings" panose="05000000000000000000" pitchFamily="2" charset="2"/>
              <a:buNone/>
              <a:tabLst/>
              <a:defRPr sz="2157" b="0"/>
            </a:lvl3pPr>
            <a:lvl4pPr marL="639615" indent="0">
              <a:buFont typeface="Wingdings" panose="05000000000000000000" pitchFamily="2" charset="2"/>
              <a:buNone/>
              <a:defRPr sz="2157" b="0"/>
            </a:lvl4pPr>
            <a:lvl5pPr marL="83726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5"/>
            <a:ext cx="5378548" cy="2462213"/>
          </a:xfrm>
        </p:spPr>
        <p:txBody>
          <a:bodyPr wrap="square">
            <a:spAutoFit/>
          </a:bodyPr>
          <a:lstStyle>
            <a:lvl1pPr marL="0" indent="0">
              <a:spcBef>
                <a:spcPts val="1200"/>
              </a:spcBef>
              <a:buClr>
                <a:schemeClr val="tx1"/>
              </a:buClr>
              <a:buFont typeface="Arial" panose="020B0604020202020204" pitchFamily="34" charset="0"/>
              <a:buNone/>
              <a:defRPr lang="en-US" sz="2942" b="0" kern="1200" spc="0" baseline="0" dirty="0">
                <a:gradFill>
                  <a:gsLst>
                    <a:gs pos="1250">
                      <a:schemeClr val="tx1"/>
                    </a:gs>
                    <a:gs pos="100000">
                      <a:schemeClr val="tx1"/>
                    </a:gs>
                  </a:gsLst>
                  <a:lin ang="5400000" scaled="0"/>
                </a:gradFill>
                <a:latin typeface="+mn-lt"/>
                <a:ea typeface="+mn-ea"/>
                <a:cs typeface="+mn-cs"/>
              </a:defRPr>
            </a:lvl1pPr>
            <a:lvl2pPr marL="250556"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73"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15"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6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23" marR="0" lvl="0" indent="-504223" algn="l" defTabSz="914378" rtl="0" eaLnBrk="1" fontAlgn="auto" latinLnBrk="0" hangingPunct="1">
              <a:lnSpc>
                <a:spcPct val="90000"/>
              </a:lnSpc>
              <a:spcBef>
                <a:spcPts val="1200"/>
              </a:spcBef>
              <a:spcAft>
                <a:spcPts val="0"/>
              </a:spcAft>
              <a:buClr>
                <a:schemeClr val="tx1"/>
              </a:buClr>
              <a:buSzPct val="90000"/>
              <a:tabLst/>
            </a:pPr>
            <a:r>
              <a:rPr lang="en-US"/>
              <a:t>Edit Master text styles</a:t>
            </a:r>
          </a:p>
          <a:p>
            <a:pPr marL="504223" marR="0" lvl="1" indent="-504223" algn="l" defTabSz="914378" rtl="0" eaLnBrk="1" fontAlgn="auto" latinLnBrk="0" hangingPunct="1">
              <a:lnSpc>
                <a:spcPct val="90000"/>
              </a:lnSpc>
              <a:spcBef>
                <a:spcPts val="1200"/>
              </a:spcBef>
              <a:spcAft>
                <a:spcPts val="0"/>
              </a:spcAft>
              <a:buClr>
                <a:schemeClr val="tx1"/>
              </a:buClr>
              <a:buSzPct val="90000"/>
              <a:tabLst/>
            </a:pPr>
            <a:r>
              <a:rPr lang="en-US"/>
              <a:t>Second level</a:t>
            </a:r>
          </a:p>
          <a:p>
            <a:pPr marL="504223" marR="0" lvl="2" indent="-504223" algn="l" defTabSz="914378" rtl="0" eaLnBrk="1" fontAlgn="auto" latinLnBrk="0" hangingPunct="1">
              <a:lnSpc>
                <a:spcPct val="90000"/>
              </a:lnSpc>
              <a:spcBef>
                <a:spcPts val="1200"/>
              </a:spcBef>
              <a:spcAft>
                <a:spcPts val="0"/>
              </a:spcAft>
              <a:buClr>
                <a:schemeClr val="tx1"/>
              </a:buClr>
              <a:buSzPct val="90000"/>
              <a:tabLst/>
            </a:pPr>
            <a:r>
              <a:rPr lang="en-US"/>
              <a:t>Third level</a:t>
            </a:r>
          </a:p>
          <a:p>
            <a:pPr marL="504223" marR="0" lvl="3" indent="-504223" algn="l" defTabSz="914378" rtl="0" eaLnBrk="1" fontAlgn="auto" latinLnBrk="0" hangingPunct="1">
              <a:lnSpc>
                <a:spcPct val="90000"/>
              </a:lnSpc>
              <a:spcBef>
                <a:spcPts val="1200"/>
              </a:spcBef>
              <a:spcAft>
                <a:spcPts val="0"/>
              </a:spcAft>
              <a:buClr>
                <a:schemeClr val="tx1"/>
              </a:buClr>
              <a:buSzPct val="90000"/>
              <a:tabLst/>
            </a:pPr>
            <a:r>
              <a:rPr lang="en-US"/>
              <a:t>Fourth level</a:t>
            </a:r>
          </a:p>
          <a:p>
            <a:pPr marL="504223" marR="0" lvl="4" indent="-504223" algn="l" defTabSz="914378" rtl="0" eaLnBrk="1" fontAlgn="auto" latinLnBrk="0" hangingPunct="1">
              <a:lnSpc>
                <a:spcPct val="90000"/>
              </a:lnSpc>
              <a:spcBef>
                <a:spcPts val="1200"/>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271742314"/>
      </p:ext>
    </p:extLst>
  </p:cSld>
  <p:clrMapOvr>
    <a:masterClrMapping/>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p:cSld name="7_Blank">
    <p:bg>
      <p:bgPr>
        <a:solidFill>
          <a:schemeClr val="bg1"/>
        </a:solidFill>
        <a:effectLst/>
      </p:bgPr>
    </p:bg>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E5CDA3AC-C21A-4640-856C-26C16F278717}"/>
              </a:ext>
            </a:extLst>
          </p:cNvPr>
          <p:cNvSpPr>
            <a:spLocks noGrp="1"/>
          </p:cNvSpPr>
          <p:nvPr>
            <p:ph type="pic" sz="quarter" idx="10"/>
          </p:nvPr>
        </p:nvSpPr>
        <p:spPr>
          <a:xfrm>
            <a:off x="0" y="-1"/>
            <a:ext cx="12192000" cy="430901"/>
          </a:xfrm>
        </p:spPr>
        <p:txBody>
          <a:bodyPr/>
          <a:lstStyle/>
          <a:p>
            <a:r>
              <a:rPr lang="en-US"/>
              <a:t>Click icon to add picture</a:t>
            </a:r>
          </a:p>
        </p:txBody>
      </p:sp>
      <p:sp>
        <p:nvSpPr>
          <p:cNvPr id="2" name="Title 1">
            <a:extLst>
              <a:ext uri="{FF2B5EF4-FFF2-40B4-BE49-F238E27FC236}">
                <a16:creationId xmlns:a16="http://schemas.microsoft.com/office/drawing/2014/main" id="{DB5A60A9-CA27-4027-BDED-817D9A7408A4}"/>
              </a:ext>
            </a:extLst>
          </p:cNvPr>
          <p:cNvSpPr>
            <a:spLocks noGrp="1"/>
          </p:cNvSpPr>
          <p:nvPr>
            <p:ph type="title"/>
          </p:nvPr>
        </p:nvSpPr>
        <p:spPr>
          <a:xfrm>
            <a:off x="289564" y="5776596"/>
            <a:ext cx="11570194" cy="492443"/>
          </a:xfrm>
        </p:spPr>
        <p:txBody>
          <a:bodyPr/>
          <a:lstStyle/>
          <a:p>
            <a:r>
              <a:rPr lang="en-US"/>
              <a:t>Click to edit Master title style</a:t>
            </a:r>
          </a:p>
        </p:txBody>
      </p:sp>
      <p:sp>
        <p:nvSpPr>
          <p:cNvPr id="7" name="Text Placeholder 6">
            <a:extLst>
              <a:ext uri="{FF2B5EF4-FFF2-40B4-BE49-F238E27FC236}">
                <a16:creationId xmlns:a16="http://schemas.microsoft.com/office/drawing/2014/main" id="{3BAEFC68-C533-4B84-9098-4ADCB0BAD518}"/>
              </a:ext>
            </a:extLst>
          </p:cNvPr>
          <p:cNvSpPr>
            <a:spLocks noGrp="1"/>
          </p:cNvSpPr>
          <p:nvPr>
            <p:ph type="body" sz="quarter" idx="11"/>
          </p:nvPr>
        </p:nvSpPr>
        <p:spPr>
          <a:xfrm>
            <a:off x="664814" y="4628563"/>
            <a:ext cx="2468880" cy="911019"/>
          </a:xfrm>
        </p:spPr>
        <p:txBody>
          <a:bodyPr/>
          <a:lstStyle>
            <a:lvl1pPr algn="ctr">
              <a:defRPr sz="2000">
                <a:solidFill>
                  <a:schemeClr val="accent1"/>
                </a:solidFill>
              </a:defRPr>
            </a:lvl1pPr>
            <a:lvl2pPr algn="ctr">
              <a:defRPr sz="1600"/>
            </a:lvl2pPr>
            <a:lvl3pPr algn="ctr">
              <a:defRPr sz="1200"/>
            </a:lvl3pPr>
            <a:lvl4pPr algn="ctr">
              <a:defRPr sz="1100"/>
            </a:lvl4pPr>
            <a:lvl5pPr algn="ctr">
              <a:defRPr sz="1100"/>
            </a:lvl5pPr>
          </a:lstStyle>
          <a:p>
            <a:pPr lvl="0"/>
            <a:r>
              <a:rPr lang="en-US"/>
              <a:t>Edit Master text styles</a:t>
            </a:r>
          </a:p>
          <a:p>
            <a:pPr lvl="1"/>
            <a:r>
              <a:rPr lang="en-US"/>
              <a:t>Second level</a:t>
            </a:r>
          </a:p>
        </p:txBody>
      </p:sp>
      <p:sp>
        <p:nvSpPr>
          <p:cNvPr id="8" name="Text Placeholder 6">
            <a:extLst>
              <a:ext uri="{FF2B5EF4-FFF2-40B4-BE49-F238E27FC236}">
                <a16:creationId xmlns:a16="http://schemas.microsoft.com/office/drawing/2014/main" id="{92327D26-B10D-4460-BD32-A224B42971BD}"/>
              </a:ext>
            </a:extLst>
          </p:cNvPr>
          <p:cNvSpPr>
            <a:spLocks noGrp="1"/>
          </p:cNvSpPr>
          <p:nvPr>
            <p:ph type="body" sz="quarter" idx="12"/>
          </p:nvPr>
        </p:nvSpPr>
        <p:spPr>
          <a:xfrm>
            <a:off x="3512041" y="4628563"/>
            <a:ext cx="2468880" cy="911019"/>
          </a:xfrm>
        </p:spPr>
        <p:txBody>
          <a:bodyPr/>
          <a:lstStyle>
            <a:lvl1pPr algn="ctr">
              <a:defRPr sz="2000">
                <a:solidFill>
                  <a:schemeClr val="accent1"/>
                </a:solidFill>
              </a:defRPr>
            </a:lvl1pPr>
            <a:lvl2pPr algn="ctr">
              <a:defRPr sz="1600"/>
            </a:lvl2pPr>
            <a:lvl3pPr algn="ctr">
              <a:defRPr sz="1200"/>
            </a:lvl3pPr>
            <a:lvl4pPr algn="ctr">
              <a:defRPr sz="1100"/>
            </a:lvl4pPr>
            <a:lvl5pPr algn="ctr">
              <a:defRPr sz="1100"/>
            </a:lvl5pPr>
          </a:lstStyle>
          <a:p>
            <a:pPr lvl="0"/>
            <a:r>
              <a:rPr lang="en-US"/>
              <a:t>Edit Master text styles</a:t>
            </a:r>
          </a:p>
          <a:p>
            <a:pPr lvl="1"/>
            <a:r>
              <a:rPr lang="en-US"/>
              <a:t>Second level</a:t>
            </a:r>
          </a:p>
        </p:txBody>
      </p:sp>
      <p:sp>
        <p:nvSpPr>
          <p:cNvPr id="9" name="Text Placeholder 6">
            <a:extLst>
              <a:ext uri="{FF2B5EF4-FFF2-40B4-BE49-F238E27FC236}">
                <a16:creationId xmlns:a16="http://schemas.microsoft.com/office/drawing/2014/main" id="{6D06F671-6035-436B-BDD4-81D21193FFF8}"/>
              </a:ext>
            </a:extLst>
          </p:cNvPr>
          <p:cNvSpPr>
            <a:spLocks noGrp="1"/>
          </p:cNvSpPr>
          <p:nvPr>
            <p:ph type="body" sz="quarter" idx="13"/>
          </p:nvPr>
        </p:nvSpPr>
        <p:spPr>
          <a:xfrm>
            <a:off x="6359269" y="4628563"/>
            <a:ext cx="2468880" cy="911019"/>
          </a:xfrm>
        </p:spPr>
        <p:txBody>
          <a:bodyPr/>
          <a:lstStyle>
            <a:lvl1pPr algn="ctr">
              <a:defRPr sz="2000">
                <a:solidFill>
                  <a:schemeClr val="accent1"/>
                </a:solidFill>
              </a:defRPr>
            </a:lvl1pPr>
            <a:lvl2pPr algn="ctr">
              <a:defRPr sz="1600"/>
            </a:lvl2pPr>
            <a:lvl3pPr algn="ctr">
              <a:defRPr sz="1200"/>
            </a:lvl3pPr>
            <a:lvl4pPr algn="ctr">
              <a:defRPr sz="1100"/>
            </a:lvl4pPr>
            <a:lvl5pPr algn="ctr">
              <a:defRPr sz="1100"/>
            </a:lvl5pPr>
          </a:lstStyle>
          <a:p>
            <a:pPr lvl="0"/>
            <a:r>
              <a:rPr lang="en-US"/>
              <a:t>Edit Master text styles</a:t>
            </a:r>
          </a:p>
          <a:p>
            <a:pPr lvl="1"/>
            <a:r>
              <a:rPr lang="en-US"/>
              <a:t>Second level</a:t>
            </a:r>
          </a:p>
        </p:txBody>
      </p:sp>
      <p:sp>
        <p:nvSpPr>
          <p:cNvPr id="10" name="Text Placeholder 6">
            <a:extLst>
              <a:ext uri="{FF2B5EF4-FFF2-40B4-BE49-F238E27FC236}">
                <a16:creationId xmlns:a16="http://schemas.microsoft.com/office/drawing/2014/main" id="{9C5632B2-7C67-4DE6-90C5-270E6D8B438C}"/>
              </a:ext>
            </a:extLst>
          </p:cNvPr>
          <p:cNvSpPr>
            <a:spLocks noGrp="1"/>
          </p:cNvSpPr>
          <p:nvPr>
            <p:ph type="body" sz="quarter" idx="14"/>
          </p:nvPr>
        </p:nvSpPr>
        <p:spPr>
          <a:xfrm>
            <a:off x="9206497" y="4628563"/>
            <a:ext cx="2468880" cy="615553"/>
          </a:xfrm>
        </p:spPr>
        <p:txBody>
          <a:bodyPr/>
          <a:lstStyle>
            <a:lvl1pPr algn="ctr">
              <a:defRPr sz="2000">
                <a:solidFill>
                  <a:schemeClr val="accent1"/>
                </a:solidFill>
              </a:defRPr>
            </a:lvl1pPr>
            <a:lvl2pPr algn="ctr">
              <a:defRPr sz="1600"/>
            </a:lvl2pPr>
            <a:lvl3pPr algn="ctr">
              <a:defRPr sz="1200"/>
            </a:lvl3pPr>
            <a:lvl4pPr algn="ctr">
              <a:defRPr sz="1100"/>
            </a:lvl4pPr>
            <a:lvl5pPr algn="ctr">
              <a:defRPr sz="1100"/>
            </a:lvl5pPr>
          </a:lstStyle>
          <a:p>
            <a:pPr lvl="0"/>
            <a:r>
              <a:rPr lang="en-US"/>
              <a:t>Edit Master text styles</a:t>
            </a:r>
          </a:p>
        </p:txBody>
      </p:sp>
    </p:spTree>
    <p:extLst>
      <p:ext uri="{BB962C8B-B14F-4D97-AF65-F5344CB8AC3E}">
        <p14:creationId xmlns:p14="http://schemas.microsoft.com/office/powerpoint/2010/main" val="41522688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hf sldNum="0" hdr="0" ftr="0" dt="0"/>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cSld name="4_Blank">
    <p:bg>
      <p:bgPr>
        <a:solidFill>
          <a:schemeClr val="bg1"/>
        </a:solidFill>
        <a:effectLst/>
      </p:bgPr>
    </p:bg>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E5CDA3AC-C21A-4640-856C-26C16F278717}"/>
              </a:ext>
            </a:extLst>
          </p:cNvPr>
          <p:cNvSpPr>
            <a:spLocks noGrp="1"/>
          </p:cNvSpPr>
          <p:nvPr>
            <p:ph type="pic" sz="quarter" idx="10"/>
          </p:nvPr>
        </p:nvSpPr>
        <p:spPr>
          <a:xfrm>
            <a:off x="0" y="-1"/>
            <a:ext cx="12192000" cy="430901"/>
          </a:xfrm>
        </p:spPr>
        <p:txBody>
          <a:bodyPr/>
          <a:lstStyle/>
          <a:p>
            <a:r>
              <a:rPr lang="en-US"/>
              <a:t>Click icon to add picture</a:t>
            </a:r>
          </a:p>
        </p:txBody>
      </p:sp>
      <p:sp>
        <p:nvSpPr>
          <p:cNvPr id="2" name="Title 1">
            <a:extLst>
              <a:ext uri="{FF2B5EF4-FFF2-40B4-BE49-F238E27FC236}">
                <a16:creationId xmlns:a16="http://schemas.microsoft.com/office/drawing/2014/main" id="{DB5A60A9-CA27-4027-BDED-817D9A7408A4}"/>
              </a:ext>
            </a:extLst>
          </p:cNvPr>
          <p:cNvSpPr>
            <a:spLocks noGrp="1"/>
          </p:cNvSpPr>
          <p:nvPr>
            <p:ph type="title"/>
          </p:nvPr>
        </p:nvSpPr>
        <p:spPr>
          <a:xfrm>
            <a:off x="289564" y="5776596"/>
            <a:ext cx="11570194" cy="492443"/>
          </a:xfrm>
        </p:spPr>
        <p:txBody>
          <a:bodyPr/>
          <a:lstStyle/>
          <a:p>
            <a:r>
              <a:rPr lang="en-US"/>
              <a:t>Click to edit Master title style</a:t>
            </a:r>
          </a:p>
        </p:txBody>
      </p:sp>
      <p:sp>
        <p:nvSpPr>
          <p:cNvPr id="7" name="Text Placeholder 6">
            <a:extLst>
              <a:ext uri="{FF2B5EF4-FFF2-40B4-BE49-F238E27FC236}">
                <a16:creationId xmlns:a16="http://schemas.microsoft.com/office/drawing/2014/main" id="{3BAEFC68-C533-4B84-9098-4ADCB0BAD518}"/>
              </a:ext>
            </a:extLst>
          </p:cNvPr>
          <p:cNvSpPr>
            <a:spLocks noGrp="1"/>
          </p:cNvSpPr>
          <p:nvPr>
            <p:ph type="body" sz="quarter" idx="11"/>
          </p:nvPr>
        </p:nvSpPr>
        <p:spPr>
          <a:xfrm>
            <a:off x="664814" y="3960713"/>
            <a:ext cx="2468880" cy="1554488"/>
          </a:xfrm>
        </p:spPr>
        <p:txBody>
          <a:bodyPr/>
          <a:lstStyle>
            <a:lvl1pPr algn="ctr">
              <a:defRPr sz="2000">
                <a:solidFill>
                  <a:schemeClr val="accent1"/>
                </a:solidFill>
              </a:defRPr>
            </a:lvl1pPr>
            <a:lvl2pPr algn="ctr">
              <a:spcBef>
                <a:spcPts val="1200"/>
              </a:spcBef>
              <a:spcAft>
                <a:spcPts val="0"/>
              </a:spcAft>
              <a:defRPr lang="en-US" sz="2000" b="1" kern="1200" dirty="0" smtClean="0">
                <a:gradFill>
                  <a:gsLst>
                    <a:gs pos="1250">
                      <a:srgbClr val="1A1A1A"/>
                    </a:gs>
                    <a:gs pos="100000">
                      <a:srgbClr val="1A1A1A"/>
                    </a:gs>
                  </a:gsLst>
                  <a:lin ang="5400000" scaled="0"/>
                </a:gradFill>
                <a:latin typeface="+mn-lt"/>
                <a:ea typeface="+mn-ea"/>
                <a:cs typeface="+mn-cs"/>
              </a:defRPr>
            </a:lvl2pPr>
            <a:lvl3pPr algn="ctr">
              <a:spcBef>
                <a:spcPts val="0"/>
              </a:spcBef>
              <a:spcAft>
                <a:spcPts val="0"/>
              </a:spcAft>
              <a:defRPr sz="1800"/>
            </a:lvl3pPr>
            <a:lvl4pPr algn="ctr">
              <a:defRPr sz="1100"/>
            </a:lvl4pPr>
            <a:lvl5pPr algn="ctr">
              <a:defRPr sz="1100"/>
            </a:lvl5pPr>
          </a:lstStyle>
          <a:p>
            <a:pPr lvl="0"/>
            <a:r>
              <a:rPr lang="en-US"/>
              <a:t>Edit Master text styles</a:t>
            </a:r>
          </a:p>
          <a:p>
            <a:pPr lvl="1"/>
            <a:r>
              <a:rPr lang="en-US"/>
              <a:t>Second level</a:t>
            </a:r>
          </a:p>
          <a:p>
            <a:pPr lvl="2"/>
            <a:r>
              <a:rPr lang="en-US"/>
              <a:t>Third level</a:t>
            </a:r>
          </a:p>
          <a:p>
            <a:pPr lvl="3"/>
            <a:r>
              <a:rPr lang="en-US"/>
              <a:t>Fourth level</a:t>
            </a:r>
          </a:p>
        </p:txBody>
      </p:sp>
      <p:sp>
        <p:nvSpPr>
          <p:cNvPr id="14" name="Text Placeholder 6">
            <a:extLst>
              <a:ext uri="{FF2B5EF4-FFF2-40B4-BE49-F238E27FC236}">
                <a16:creationId xmlns:a16="http://schemas.microsoft.com/office/drawing/2014/main" id="{A918AA87-FAF0-4933-A4DD-48590C19C6C4}"/>
              </a:ext>
            </a:extLst>
          </p:cNvPr>
          <p:cNvSpPr>
            <a:spLocks noGrp="1"/>
          </p:cNvSpPr>
          <p:nvPr>
            <p:ph type="body" sz="quarter" idx="15"/>
          </p:nvPr>
        </p:nvSpPr>
        <p:spPr>
          <a:xfrm>
            <a:off x="3512041" y="3960713"/>
            <a:ext cx="2468880" cy="1554488"/>
          </a:xfrm>
        </p:spPr>
        <p:txBody>
          <a:bodyPr/>
          <a:lstStyle>
            <a:lvl1pPr algn="ctr">
              <a:defRPr sz="2000">
                <a:solidFill>
                  <a:schemeClr val="accent1"/>
                </a:solidFill>
              </a:defRPr>
            </a:lvl1pPr>
            <a:lvl2pPr algn="ctr">
              <a:spcBef>
                <a:spcPts val="1200"/>
              </a:spcBef>
              <a:spcAft>
                <a:spcPts val="0"/>
              </a:spcAft>
              <a:defRPr lang="en-US" sz="2000" b="1" kern="1200" dirty="0" smtClean="0">
                <a:gradFill>
                  <a:gsLst>
                    <a:gs pos="1250">
                      <a:srgbClr val="1A1A1A"/>
                    </a:gs>
                    <a:gs pos="100000">
                      <a:srgbClr val="1A1A1A"/>
                    </a:gs>
                  </a:gsLst>
                  <a:lin ang="5400000" scaled="0"/>
                </a:gradFill>
                <a:latin typeface="+mn-lt"/>
                <a:ea typeface="+mn-ea"/>
                <a:cs typeface="+mn-cs"/>
              </a:defRPr>
            </a:lvl2pPr>
            <a:lvl3pPr algn="ctr">
              <a:spcBef>
                <a:spcPts val="0"/>
              </a:spcBef>
              <a:spcAft>
                <a:spcPts val="0"/>
              </a:spcAft>
              <a:defRPr sz="1800"/>
            </a:lvl3pPr>
            <a:lvl4pPr algn="ctr">
              <a:defRPr sz="1100"/>
            </a:lvl4pPr>
            <a:lvl5pPr algn="ctr">
              <a:defRPr sz="1100"/>
            </a:lvl5pPr>
          </a:lstStyle>
          <a:p>
            <a:pPr lvl="0"/>
            <a:r>
              <a:rPr lang="en-US"/>
              <a:t>Edit Master text styles</a:t>
            </a:r>
          </a:p>
          <a:p>
            <a:pPr lvl="1"/>
            <a:r>
              <a:rPr lang="en-US"/>
              <a:t>Second level</a:t>
            </a:r>
          </a:p>
          <a:p>
            <a:pPr lvl="2"/>
            <a:r>
              <a:rPr lang="en-US"/>
              <a:t>Third level</a:t>
            </a:r>
          </a:p>
          <a:p>
            <a:pPr lvl="3"/>
            <a:r>
              <a:rPr lang="en-US"/>
              <a:t>Fourth level</a:t>
            </a:r>
          </a:p>
        </p:txBody>
      </p:sp>
      <p:sp>
        <p:nvSpPr>
          <p:cNvPr id="15" name="Text Placeholder 6">
            <a:extLst>
              <a:ext uri="{FF2B5EF4-FFF2-40B4-BE49-F238E27FC236}">
                <a16:creationId xmlns:a16="http://schemas.microsoft.com/office/drawing/2014/main" id="{9C26B66B-76D3-441F-AB58-EBB0A8D13032}"/>
              </a:ext>
            </a:extLst>
          </p:cNvPr>
          <p:cNvSpPr>
            <a:spLocks noGrp="1"/>
          </p:cNvSpPr>
          <p:nvPr>
            <p:ph type="body" sz="quarter" idx="16"/>
          </p:nvPr>
        </p:nvSpPr>
        <p:spPr>
          <a:xfrm>
            <a:off x="6359269" y="3960713"/>
            <a:ext cx="2468880" cy="1554488"/>
          </a:xfrm>
        </p:spPr>
        <p:txBody>
          <a:bodyPr/>
          <a:lstStyle>
            <a:lvl1pPr algn="ctr">
              <a:defRPr sz="2000">
                <a:solidFill>
                  <a:schemeClr val="accent1"/>
                </a:solidFill>
              </a:defRPr>
            </a:lvl1pPr>
            <a:lvl2pPr algn="ctr">
              <a:spcBef>
                <a:spcPts val="1200"/>
              </a:spcBef>
              <a:spcAft>
                <a:spcPts val="0"/>
              </a:spcAft>
              <a:defRPr lang="en-US" sz="2000" b="1" kern="1200" dirty="0" smtClean="0">
                <a:gradFill>
                  <a:gsLst>
                    <a:gs pos="1250">
                      <a:srgbClr val="1A1A1A"/>
                    </a:gs>
                    <a:gs pos="100000">
                      <a:srgbClr val="1A1A1A"/>
                    </a:gs>
                  </a:gsLst>
                  <a:lin ang="5400000" scaled="0"/>
                </a:gradFill>
                <a:latin typeface="+mn-lt"/>
                <a:ea typeface="+mn-ea"/>
                <a:cs typeface="+mn-cs"/>
              </a:defRPr>
            </a:lvl2pPr>
            <a:lvl3pPr algn="ctr">
              <a:spcBef>
                <a:spcPts val="0"/>
              </a:spcBef>
              <a:spcAft>
                <a:spcPts val="0"/>
              </a:spcAft>
              <a:defRPr sz="1800"/>
            </a:lvl3pPr>
            <a:lvl4pPr algn="ctr">
              <a:defRPr sz="1100"/>
            </a:lvl4pPr>
            <a:lvl5pPr algn="ctr">
              <a:defRPr sz="1100"/>
            </a:lvl5pPr>
          </a:lstStyle>
          <a:p>
            <a:pPr lvl="0"/>
            <a:r>
              <a:rPr lang="en-US"/>
              <a:t>Edit Master text styles</a:t>
            </a:r>
          </a:p>
          <a:p>
            <a:pPr lvl="1"/>
            <a:r>
              <a:rPr lang="en-US"/>
              <a:t>Second level</a:t>
            </a:r>
          </a:p>
          <a:p>
            <a:pPr lvl="2"/>
            <a:r>
              <a:rPr lang="en-US"/>
              <a:t>Third level</a:t>
            </a:r>
          </a:p>
          <a:p>
            <a:pPr lvl="3"/>
            <a:r>
              <a:rPr lang="en-US"/>
              <a:t>Fourth level</a:t>
            </a:r>
          </a:p>
        </p:txBody>
      </p:sp>
      <p:sp>
        <p:nvSpPr>
          <p:cNvPr id="16" name="Text Placeholder 6">
            <a:extLst>
              <a:ext uri="{FF2B5EF4-FFF2-40B4-BE49-F238E27FC236}">
                <a16:creationId xmlns:a16="http://schemas.microsoft.com/office/drawing/2014/main" id="{8F4F3D5F-7FCB-4773-B81E-1141F387B121}"/>
              </a:ext>
            </a:extLst>
          </p:cNvPr>
          <p:cNvSpPr>
            <a:spLocks noGrp="1"/>
          </p:cNvSpPr>
          <p:nvPr>
            <p:ph type="body" sz="quarter" idx="17"/>
          </p:nvPr>
        </p:nvSpPr>
        <p:spPr>
          <a:xfrm>
            <a:off x="9206496" y="3960713"/>
            <a:ext cx="2468880" cy="1554488"/>
          </a:xfrm>
        </p:spPr>
        <p:txBody>
          <a:bodyPr/>
          <a:lstStyle>
            <a:lvl1pPr algn="ctr">
              <a:defRPr sz="2000">
                <a:solidFill>
                  <a:schemeClr val="accent1"/>
                </a:solidFill>
              </a:defRPr>
            </a:lvl1pPr>
            <a:lvl2pPr algn="ctr">
              <a:spcBef>
                <a:spcPts val="1200"/>
              </a:spcBef>
              <a:spcAft>
                <a:spcPts val="0"/>
              </a:spcAft>
              <a:defRPr lang="en-US" sz="2000" b="1" kern="1200" dirty="0" smtClean="0">
                <a:gradFill>
                  <a:gsLst>
                    <a:gs pos="1250">
                      <a:srgbClr val="1A1A1A"/>
                    </a:gs>
                    <a:gs pos="100000">
                      <a:srgbClr val="1A1A1A"/>
                    </a:gs>
                  </a:gsLst>
                  <a:lin ang="5400000" scaled="0"/>
                </a:gradFill>
                <a:latin typeface="+mn-lt"/>
                <a:ea typeface="+mn-ea"/>
                <a:cs typeface="+mn-cs"/>
              </a:defRPr>
            </a:lvl2pPr>
            <a:lvl3pPr algn="ctr">
              <a:spcBef>
                <a:spcPts val="0"/>
              </a:spcBef>
              <a:spcAft>
                <a:spcPts val="0"/>
              </a:spcAft>
              <a:defRPr sz="1800"/>
            </a:lvl3pPr>
            <a:lvl4pPr algn="ctr">
              <a:defRPr sz="1100"/>
            </a:lvl4pPr>
            <a:lvl5pPr algn="ctr">
              <a:defRPr sz="1100"/>
            </a:lvl5p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7372823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hf sldNum="0" hdr="0" ftr="0" dt="0"/>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p:cSld name="8_Blank">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5A60A9-CA27-4027-BDED-817D9A7408A4}"/>
              </a:ext>
            </a:extLst>
          </p:cNvPr>
          <p:cNvSpPr>
            <a:spLocks noGrp="1"/>
          </p:cNvSpPr>
          <p:nvPr>
            <p:ph type="title"/>
          </p:nvPr>
        </p:nvSpPr>
        <p:spPr>
          <a:xfrm>
            <a:off x="289564" y="5776596"/>
            <a:ext cx="11570194" cy="492443"/>
          </a:xfrm>
        </p:spPr>
        <p:txBody>
          <a:bodyPr/>
          <a:lstStyle/>
          <a:p>
            <a:r>
              <a:rPr lang="en-US"/>
              <a:t>Click to edit Master title style</a:t>
            </a:r>
          </a:p>
        </p:txBody>
      </p:sp>
      <p:sp>
        <p:nvSpPr>
          <p:cNvPr id="7" name="Text Placeholder 6">
            <a:extLst>
              <a:ext uri="{FF2B5EF4-FFF2-40B4-BE49-F238E27FC236}">
                <a16:creationId xmlns:a16="http://schemas.microsoft.com/office/drawing/2014/main" id="{3BAEFC68-C533-4B84-9098-4ADCB0BAD518}"/>
              </a:ext>
            </a:extLst>
          </p:cNvPr>
          <p:cNvSpPr>
            <a:spLocks noGrp="1"/>
          </p:cNvSpPr>
          <p:nvPr>
            <p:ph type="body" sz="quarter" idx="11"/>
          </p:nvPr>
        </p:nvSpPr>
        <p:spPr>
          <a:xfrm>
            <a:off x="664814" y="3960713"/>
            <a:ext cx="2468880" cy="1554488"/>
          </a:xfrm>
        </p:spPr>
        <p:txBody>
          <a:bodyPr/>
          <a:lstStyle>
            <a:lvl1pPr algn="ctr">
              <a:defRPr sz="2000">
                <a:solidFill>
                  <a:schemeClr val="accent1"/>
                </a:solidFill>
              </a:defRPr>
            </a:lvl1pPr>
            <a:lvl2pPr algn="ctr">
              <a:spcBef>
                <a:spcPts val="1200"/>
              </a:spcBef>
              <a:spcAft>
                <a:spcPts val="0"/>
              </a:spcAft>
              <a:defRPr lang="en-US" sz="2000" b="1" kern="1200" dirty="0" smtClean="0">
                <a:gradFill>
                  <a:gsLst>
                    <a:gs pos="1250">
                      <a:srgbClr val="1A1A1A"/>
                    </a:gs>
                    <a:gs pos="100000">
                      <a:srgbClr val="1A1A1A"/>
                    </a:gs>
                  </a:gsLst>
                  <a:lin ang="5400000" scaled="0"/>
                </a:gradFill>
                <a:latin typeface="+mn-lt"/>
                <a:ea typeface="+mn-ea"/>
                <a:cs typeface="+mn-cs"/>
              </a:defRPr>
            </a:lvl2pPr>
            <a:lvl3pPr algn="ctr">
              <a:spcBef>
                <a:spcPts val="0"/>
              </a:spcBef>
              <a:spcAft>
                <a:spcPts val="0"/>
              </a:spcAft>
              <a:defRPr sz="1800"/>
            </a:lvl3pPr>
            <a:lvl4pPr algn="ctr">
              <a:defRPr sz="1100"/>
            </a:lvl4pPr>
            <a:lvl5pPr algn="ctr">
              <a:defRPr sz="1100"/>
            </a:lvl5pPr>
          </a:lstStyle>
          <a:p>
            <a:pPr lvl="0"/>
            <a:r>
              <a:rPr lang="en-US"/>
              <a:t>Edit Master text styles</a:t>
            </a:r>
          </a:p>
          <a:p>
            <a:pPr lvl="1"/>
            <a:r>
              <a:rPr lang="en-US"/>
              <a:t>Second level</a:t>
            </a:r>
          </a:p>
          <a:p>
            <a:pPr lvl="2"/>
            <a:r>
              <a:rPr lang="en-US"/>
              <a:t>Third level</a:t>
            </a:r>
          </a:p>
          <a:p>
            <a:pPr lvl="3"/>
            <a:r>
              <a:rPr lang="en-US"/>
              <a:t>Fourth level</a:t>
            </a:r>
          </a:p>
        </p:txBody>
      </p:sp>
      <p:sp>
        <p:nvSpPr>
          <p:cNvPr id="14" name="Text Placeholder 6">
            <a:extLst>
              <a:ext uri="{FF2B5EF4-FFF2-40B4-BE49-F238E27FC236}">
                <a16:creationId xmlns:a16="http://schemas.microsoft.com/office/drawing/2014/main" id="{A918AA87-FAF0-4933-A4DD-48590C19C6C4}"/>
              </a:ext>
            </a:extLst>
          </p:cNvPr>
          <p:cNvSpPr>
            <a:spLocks noGrp="1"/>
          </p:cNvSpPr>
          <p:nvPr>
            <p:ph type="body" sz="quarter" idx="15"/>
          </p:nvPr>
        </p:nvSpPr>
        <p:spPr>
          <a:xfrm>
            <a:off x="3512041" y="3960713"/>
            <a:ext cx="2468880" cy="1554488"/>
          </a:xfrm>
        </p:spPr>
        <p:txBody>
          <a:bodyPr/>
          <a:lstStyle>
            <a:lvl1pPr algn="ctr">
              <a:defRPr sz="2000">
                <a:solidFill>
                  <a:schemeClr val="accent1"/>
                </a:solidFill>
              </a:defRPr>
            </a:lvl1pPr>
            <a:lvl2pPr algn="ctr">
              <a:spcBef>
                <a:spcPts val="1200"/>
              </a:spcBef>
              <a:spcAft>
                <a:spcPts val="0"/>
              </a:spcAft>
              <a:defRPr lang="en-US" sz="2000" b="1" kern="1200" dirty="0" smtClean="0">
                <a:gradFill>
                  <a:gsLst>
                    <a:gs pos="1250">
                      <a:srgbClr val="1A1A1A"/>
                    </a:gs>
                    <a:gs pos="100000">
                      <a:srgbClr val="1A1A1A"/>
                    </a:gs>
                  </a:gsLst>
                  <a:lin ang="5400000" scaled="0"/>
                </a:gradFill>
                <a:latin typeface="+mn-lt"/>
                <a:ea typeface="+mn-ea"/>
                <a:cs typeface="+mn-cs"/>
              </a:defRPr>
            </a:lvl2pPr>
            <a:lvl3pPr algn="ctr">
              <a:spcBef>
                <a:spcPts val="0"/>
              </a:spcBef>
              <a:spcAft>
                <a:spcPts val="0"/>
              </a:spcAft>
              <a:defRPr sz="1800"/>
            </a:lvl3pPr>
            <a:lvl4pPr algn="ctr">
              <a:defRPr sz="1100"/>
            </a:lvl4pPr>
            <a:lvl5pPr algn="ctr">
              <a:defRPr sz="1100"/>
            </a:lvl5pPr>
          </a:lstStyle>
          <a:p>
            <a:pPr lvl="0"/>
            <a:r>
              <a:rPr lang="en-US"/>
              <a:t>Edit Master text styles</a:t>
            </a:r>
          </a:p>
          <a:p>
            <a:pPr lvl="1"/>
            <a:r>
              <a:rPr lang="en-US"/>
              <a:t>Second level</a:t>
            </a:r>
          </a:p>
          <a:p>
            <a:pPr lvl="2"/>
            <a:r>
              <a:rPr lang="en-US"/>
              <a:t>Third level</a:t>
            </a:r>
          </a:p>
          <a:p>
            <a:pPr lvl="3"/>
            <a:r>
              <a:rPr lang="en-US"/>
              <a:t>Fourth level</a:t>
            </a:r>
          </a:p>
        </p:txBody>
      </p:sp>
      <p:sp>
        <p:nvSpPr>
          <p:cNvPr id="15" name="Text Placeholder 6">
            <a:extLst>
              <a:ext uri="{FF2B5EF4-FFF2-40B4-BE49-F238E27FC236}">
                <a16:creationId xmlns:a16="http://schemas.microsoft.com/office/drawing/2014/main" id="{9C26B66B-76D3-441F-AB58-EBB0A8D13032}"/>
              </a:ext>
            </a:extLst>
          </p:cNvPr>
          <p:cNvSpPr>
            <a:spLocks noGrp="1"/>
          </p:cNvSpPr>
          <p:nvPr>
            <p:ph type="body" sz="quarter" idx="16"/>
          </p:nvPr>
        </p:nvSpPr>
        <p:spPr>
          <a:xfrm>
            <a:off x="6359269" y="3960713"/>
            <a:ext cx="2468880" cy="1554488"/>
          </a:xfrm>
        </p:spPr>
        <p:txBody>
          <a:bodyPr/>
          <a:lstStyle>
            <a:lvl1pPr algn="ctr">
              <a:defRPr sz="2000">
                <a:solidFill>
                  <a:schemeClr val="accent1"/>
                </a:solidFill>
              </a:defRPr>
            </a:lvl1pPr>
            <a:lvl2pPr algn="ctr">
              <a:spcBef>
                <a:spcPts val="1200"/>
              </a:spcBef>
              <a:spcAft>
                <a:spcPts val="0"/>
              </a:spcAft>
              <a:defRPr lang="en-US" sz="2000" b="1" kern="1200" dirty="0" smtClean="0">
                <a:gradFill>
                  <a:gsLst>
                    <a:gs pos="1250">
                      <a:srgbClr val="1A1A1A"/>
                    </a:gs>
                    <a:gs pos="100000">
                      <a:srgbClr val="1A1A1A"/>
                    </a:gs>
                  </a:gsLst>
                  <a:lin ang="5400000" scaled="0"/>
                </a:gradFill>
                <a:latin typeface="+mn-lt"/>
                <a:ea typeface="+mn-ea"/>
                <a:cs typeface="+mn-cs"/>
              </a:defRPr>
            </a:lvl2pPr>
            <a:lvl3pPr algn="ctr">
              <a:spcBef>
                <a:spcPts val="0"/>
              </a:spcBef>
              <a:spcAft>
                <a:spcPts val="0"/>
              </a:spcAft>
              <a:defRPr sz="1800"/>
            </a:lvl3pPr>
            <a:lvl4pPr algn="ctr">
              <a:defRPr sz="1100"/>
            </a:lvl4pPr>
            <a:lvl5pPr algn="ctr">
              <a:defRPr sz="1100"/>
            </a:lvl5pPr>
          </a:lstStyle>
          <a:p>
            <a:pPr lvl="0"/>
            <a:r>
              <a:rPr lang="en-US"/>
              <a:t>Edit Master text styles</a:t>
            </a:r>
          </a:p>
          <a:p>
            <a:pPr lvl="1"/>
            <a:r>
              <a:rPr lang="en-US"/>
              <a:t>Second level</a:t>
            </a:r>
          </a:p>
          <a:p>
            <a:pPr lvl="2"/>
            <a:r>
              <a:rPr lang="en-US"/>
              <a:t>Third level</a:t>
            </a:r>
          </a:p>
          <a:p>
            <a:pPr lvl="3"/>
            <a:r>
              <a:rPr lang="en-US"/>
              <a:t>Fourth level</a:t>
            </a:r>
          </a:p>
        </p:txBody>
      </p:sp>
      <p:sp>
        <p:nvSpPr>
          <p:cNvPr id="16" name="Text Placeholder 6">
            <a:extLst>
              <a:ext uri="{FF2B5EF4-FFF2-40B4-BE49-F238E27FC236}">
                <a16:creationId xmlns:a16="http://schemas.microsoft.com/office/drawing/2014/main" id="{8F4F3D5F-7FCB-4773-B81E-1141F387B121}"/>
              </a:ext>
            </a:extLst>
          </p:cNvPr>
          <p:cNvSpPr>
            <a:spLocks noGrp="1"/>
          </p:cNvSpPr>
          <p:nvPr>
            <p:ph type="body" sz="quarter" idx="17"/>
          </p:nvPr>
        </p:nvSpPr>
        <p:spPr>
          <a:xfrm>
            <a:off x="9206496" y="3960713"/>
            <a:ext cx="2468880" cy="1554488"/>
          </a:xfrm>
        </p:spPr>
        <p:txBody>
          <a:bodyPr/>
          <a:lstStyle>
            <a:lvl1pPr algn="ctr">
              <a:defRPr sz="2000">
                <a:solidFill>
                  <a:schemeClr val="accent1"/>
                </a:solidFill>
              </a:defRPr>
            </a:lvl1pPr>
            <a:lvl2pPr algn="ctr">
              <a:spcBef>
                <a:spcPts val="1200"/>
              </a:spcBef>
              <a:spcAft>
                <a:spcPts val="0"/>
              </a:spcAft>
              <a:defRPr lang="en-US" sz="2000" b="1" kern="1200" dirty="0" smtClean="0">
                <a:gradFill>
                  <a:gsLst>
                    <a:gs pos="1250">
                      <a:srgbClr val="1A1A1A"/>
                    </a:gs>
                    <a:gs pos="100000">
                      <a:srgbClr val="1A1A1A"/>
                    </a:gs>
                  </a:gsLst>
                  <a:lin ang="5400000" scaled="0"/>
                </a:gradFill>
                <a:latin typeface="+mn-lt"/>
                <a:ea typeface="+mn-ea"/>
                <a:cs typeface="+mn-cs"/>
              </a:defRPr>
            </a:lvl2pPr>
            <a:lvl3pPr algn="ctr">
              <a:spcBef>
                <a:spcPts val="0"/>
              </a:spcBef>
              <a:spcAft>
                <a:spcPts val="0"/>
              </a:spcAft>
              <a:defRPr sz="1800"/>
            </a:lvl3pPr>
            <a:lvl4pPr algn="ctr">
              <a:defRPr sz="1100"/>
            </a:lvl4pPr>
            <a:lvl5pPr algn="ctr">
              <a:defRPr sz="1100"/>
            </a:lvl5p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4364854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hf sldNum="0" hdr="0" ftr="0" dt="0"/>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p:cSld name="6_Blank">
    <p:bg>
      <p:bgPr>
        <a:solidFill>
          <a:schemeClr val="bg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17BA3568-A0A7-43DC-B506-698C39AE342C}"/>
              </a:ext>
            </a:extLst>
          </p:cNvPr>
          <p:cNvSpPr>
            <a:spLocks noGrp="1"/>
          </p:cNvSpPr>
          <p:nvPr>
            <p:ph type="body" sz="quarter" idx="10"/>
          </p:nvPr>
        </p:nvSpPr>
        <p:spPr>
          <a:xfrm>
            <a:off x="6340475" y="817564"/>
            <a:ext cx="5402263" cy="1843582"/>
          </a:xfrm>
        </p:spPr>
        <p:txBody>
          <a:bodyPr/>
          <a:lstStyle>
            <a:lvl1pPr>
              <a:defRPr>
                <a:solidFill>
                  <a:schemeClr val="accent1"/>
                </a:soli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1">
            <a:extLst>
              <a:ext uri="{FF2B5EF4-FFF2-40B4-BE49-F238E27FC236}">
                <a16:creationId xmlns:a16="http://schemas.microsoft.com/office/drawing/2014/main" id="{02B4E503-85B2-4810-B71A-3476ED964ED5}"/>
              </a:ext>
            </a:extLst>
          </p:cNvPr>
          <p:cNvSpPr>
            <a:spLocks noGrp="1"/>
          </p:cNvSpPr>
          <p:nvPr>
            <p:ph type="title"/>
          </p:nvPr>
        </p:nvSpPr>
        <p:spPr>
          <a:xfrm>
            <a:off x="585218" y="2936558"/>
            <a:ext cx="3649900" cy="984885"/>
          </a:xfrm>
        </p:spPr>
        <p:txBody>
          <a:bodyPr anchor="ctr"/>
          <a:lstStyle>
            <a:lvl1pPr algn="l">
              <a:defRPr/>
            </a:lvl1pPr>
          </a:lstStyle>
          <a:p>
            <a:r>
              <a:rPr lang="en-US"/>
              <a:t>Click to edit Master title style</a:t>
            </a:r>
          </a:p>
        </p:txBody>
      </p:sp>
    </p:spTree>
    <p:extLst>
      <p:ext uri="{BB962C8B-B14F-4D97-AF65-F5344CB8AC3E}">
        <p14:creationId xmlns:p14="http://schemas.microsoft.com/office/powerpoint/2010/main" val="31103417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hf sldNum="0" hdr="0" ftr="0" dt="0"/>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cSld name="5_Blank">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B6277-6DB6-47BF-93FA-7E4DA530C18C}"/>
              </a:ext>
            </a:extLst>
          </p:cNvPr>
          <p:cNvSpPr>
            <a:spLocks noGrp="1"/>
          </p:cNvSpPr>
          <p:nvPr>
            <p:ph type="title"/>
          </p:nvPr>
        </p:nvSpPr>
        <p:spPr>
          <a:xfrm>
            <a:off x="584201" y="1449209"/>
            <a:ext cx="3316101" cy="985025"/>
          </a:xfrm>
        </p:spPr>
        <p:txBody>
          <a:bodyPr anchor="t"/>
          <a:lstStyle>
            <a:lvl1pPr algn="l">
              <a:defRPr/>
            </a:lvl1pPr>
          </a:lstStyle>
          <a:p>
            <a:r>
              <a:rPr lang="en-US"/>
              <a:t>Click to edit Master title style</a:t>
            </a:r>
          </a:p>
        </p:txBody>
      </p:sp>
    </p:spTree>
    <p:extLst>
      <p:ext uri="{BB962C8B-B14F-4D97-AF65-F5344CB8AC3E}">
        <p14:creationId xmlns:p14="http://schemas.microsoft.com/office/powerpoint/2010/main" val="14725714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hf sldNum="0" hdr="0" ftr="0" dt="0"/>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p:cSld name="2_Title and Conten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6623408" y="457200"/>
            <a:ext cx="5236350" cy="492443"/>
          </a:xfrm>
        </p:spPr>
        <p:txBody>
          <a:bodyPr/>
          <a:lstStyle>
            <a:lvl1pPr algn="l">
              <a:defRPr/>
            </a:lvl1pPr>
          </a:lstStyle>
          <a:p>
            <a:r>
              <a:rPr lang="en-US"/>
              <a:t>Click to edit Master title style</a:t>
            </a:r>
          </a:p>
        </p:txBody>
      </p:sp>
      <p:sp>
        <p:nvSpPr>
          <p:cNvPr id="3" name="Text Placeholder 2"/>
          <p:cNvSpPr>
            <a:spLocks noGrp="1"/>
          </p:cNvSpPr>
          <p:nvPr>
            <p:ph type="body" sz="quarter" idx="10"/>
          </p:nvPr>
        </p:nvSpPr>
        <p:spPr>
          <a:xfrm>
            <a:off x="6609770" y="2019301"/>
            <a:ext cx="4999618" cy="1609671"/>
          </a:xfrm>
        </p:spPr>
        <p:txBody>
          <a:bodyPr/>
          <a:lstStyle>
            <a:lvl1pPr>
              <a:defRPr sz="2000">
                <a:solidFill>
                  <a:schemeClr val="accent1"/>
                </a:solidFill>
                <a:latin typeface="+mj-lt"/>
              </a:defRPr>
            </a:lvl1pPr>
            <a:lvl2pPr>
              <a:defRPr sz="1800"/>
            </a:lvl2pPr>
            <a:lvl3pPr>
              <a:defRPr sz="14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a:extLst>
              <a:ext uri="{FF2B5EF4-FFF2-40B4-BE49-F238E27FC236}">
                <a16:creationId xmlns:a16="http://schemas.microsoft.com/office/drawing/2014/main" id="{F799E92C-66C0-42AC-B537-87624873AE0F}"/>
              </a:ext>
            </a:extLst>
          </p:cNvPr>
          <p:cNvSpPr txBox="1"/>
          <p:nvPr/>
        </p:nvSpPr>
        <p:spPr bwMode="black">
          <a:xfrm>
            <a:off x="4396016"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6078810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hf sldNum="0" hdr="0" ftr="0" dt="0"/>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839094"/>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91" indent="0">
              <a:buFont typeface="Wingdings" panose="05000000000000000000" pitchFamily="2" charset="2"/>
              <a:buNone/>
              <a:defRPr sz="2000" b="0"/>
            </a:lvl2pPr>
            <a:lvl3pPr marL="450855" indent="0">
              <a:buFont typeface="Wingdings" panose="05000000000000000000" pitchFamily="2" charset="2"/>
              <a:buNone/>
              <a:tabLst/>
              <a:defRPr sz="1600" b="0"/>
            </a:lvl3pPr>
            <a:lvl4pPr marL="652470" indent="0">
              <a:buFont typeface="Wingdings" panose="05000000000000000000" pitchFamily="2" charset="2"/>
              <a:buNone/>
              <a:defRPr sz="1400" b="0"/>
            </a:lvl4pPr>
            <a:lvl5pPr marL="85408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839094"/>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91" indent="0">
              <a:buFont typeface="Wingdings" panose="05000000000000000000" pitchFamily="2" charset="2"/>
              <a:buNone/>
              <a:defRPr sz="2000" b="0"/>
            </a:lvl2pPr>
            <a:lvl3pPr marL="450855" indent="0">
              <a:buFont typeface="Wingdings" panose="05000000000000000000" pitchFamily="2" charset="2"/>
              <a:buNone/>
              <a:tabLst/>
              <a:defRPr sz="1600" b="0"/>
            </a:lvl3pPr>
            <a:lvl4pPr marL="652470" indent="0">
              <a:buFont typeface="Wingdings" panose="05000000000000000000" pitchFamily="2" charset="2"/>
              <a:buNone/>
              <a:defRPr sz="1400" b="0"/>
            </a:lvl4pPr>
            <a:lvl5pPr marL="85408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48666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839094"/>
          </a:xfrm>
        </p:spPr>
        <p:txBody>
          <a:bodyPr wrap="square">
            <a:spAutoFit/>
          </a:bodyPr>
          <a:lstStyle>
            <a:lvl1pPr marL="231777" indent="-231777">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43" indent="-171452">
              <a:buFont typeface="Wingdings" panose="05000000000000000000" pitchFamily="2" charset="2"/>
              <a:buChar char=""/>
              <a:defRPr sz="2000" b="0"/>
            </a:lvl2pPr>
            <a:lvl3pPr marL="639770" indent="-188915">
              <a:buFont typeface="Wingdings" panose="05000000000000000000" pitchFamily="2" charset="2"/>
              <a:buChar char=""/>
              <a:tabLst/>
              <a:defRPr sz="1600" b="0"/>
            </a:lvl3pPr>
            <a:lvl4pPr marL="828685" indent="-176215">
              <a:buFont typeface="Wingdings" panose="05000000000000000000" pitchFamily="2" charset="2"/>
              <a:buChar char=""/>
              <a:defRPr sz="1400" b="0"/>
            </a:lvl4pPr>
            <a:lvl5pPr marL="1023950" indent="-169865">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839094"/>
          </a:xfrm>
        </p:spPr>
        <p:txBody>
          <a:bodyPr wrap="square">
            <a:spAutoFit/>
          </a:bodyPr>
          <a:lstStyle>
            <a:lvl1pPr marL="231777" indent="-231777">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43" indent="-171452">
              <a:buFont typeface="Wingdings" panose="05000000000000000000" pitchFamily="2" charset="2"/>
              <a:buChar char=""/>
              <a:defRPr sz="2000" b="0"/>
            </a:lvl2pPr>
            <a:lvl3pPr marL="639770" indent="-188915">
              <a:buFont typeface="Wingdings" panose="05000000000000000000" pitchFamily="2" charset="2"/>
              <a:buChar char=""/>
              <a:tabLst/>
              <a:defRPr sz="1600" b="0"/>
            </a:lvl3pPr>
            <a:lvl4pPr marL="828685" indent="-176215">
              <a:buFont typeface="Wingdings" panose="05000000000000000000" pitchFamily="2" charset="2"/>
              <a:buChar char=""/>
              <a:defRPr sz="1400" b="0"/>
            </a:lvl4pPr>
            <a:lvl5pPr marL="1023950" indent="-169865">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884616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72355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p:cSld name="CENTER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9346947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hf sldNum="0" hdr="0" ftr="0" dt="0"/>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7644"/>
            <a:ext cx="5378548" cy="2115402"/>
          </a:xfrm>
        </p:spPr>
        <p:txBody>
          <a:bodyPr wrap="square">
            <a:spAutoFit/>
          </a:bodyPr>
          <a:lstStyle>
            <a:lvl1pPr marL="227211" indent="-227211">
              <a:spcBef>
                <a:spcPts val="1200"/>
              </a:spcBef>
              <a:buClr>
                <a:schemeClr val="tx1"/>
              </a:buClr>
              <a:buFont typeface="Wingdings" panose="05000000000000000000" pitchFamily="2" charset="2"/>
              <a:buChar char=""/>
              <a:defRPr sz="2942" b="0">
                <a:latin typeface="+mn-lt"/>
              </a:defRPr>
            </a:lvl1pPr>
            <a:lvl2pPr marL="418630" indent="-168074">
              <a:buFont typeface="Wingdings" panose="05000000000000000000" pitchFamily="2" charset="2"/>
              <a:buChar char=""/>
              <a:defRPr sz="2353" b="0"/>
            </a:lvl2pPr>
            <a:lvl3pPr marL="627167" indent="-185193">
              <a:buFont typeface="Wingdings" panose="05000000000000000000" pitchFamily="2" charset="2"/>
              <a:buChar char=""/>
              <a:tabLst/>
              <a:defRPr sz="2157" b="0"/>
            </a:lvl3pPr>
            <a:lvl4pPr marL="812360" indent="-172744">
              <a:buFont typeface="Wingdings" panose="05000000000000000000" pitchFamily="2" charset="2"/>
              <a:buChar char=""/>
              <a:defRPr sz="2157" b="0"/>
            </a:lvl4pPr>
            <a:lvl5pPr marL="1003778" indent="-166519">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5"/>
            <a:ext cx="5378548" cy="2462213"/>
          </a:xfrm>
        </p:spPr>
        <p:txBody>
          <a:bodyPr wrap="square">
            <a:spAutoFit/>
          </a:bodyPr>
          <a:lstStyle>
            <a:lvl1pPr marL="281680" indent="-281680">
              <a:spcBef>
                <a:spcPts val="1200"/>
              </a:spcBef>
              <a:buClr>
                <a:schemeClr val="tx1"/>
              </a:buClr>
              <a:buFont typeface="Arial" pitchFamily="34" charset="0"/>
              <a:buChar char="•"/>
              <a:defRPr lang="en-US" sz="2942" b="0" kern="1200" spc="0" baseline="0" dirty="0">
                <a:gradFill>
                  <a:gsLst>
                    <a:gs pos="1250">
                      <a:schemeClr val="tx1"/>
                    </a:gs>
                    <a:gs pos="100000">
                      <a:schemeClr val="tx1"/>
                    </a:gs>
                  </a:gsLst>
                  <a:lin ang="5400000" scaled="0"/>
                </a:gradFill>
                <a:latin typeface="+mn-lt"/>
                <a:ea typeface="+mn-ea"/>
                <a:cs typeface="+mn-cs"/>
              </a:defRPr>
            </a:lvl1pPr>
            <a:lvl2pPr marL="586705" indent="-336149">
              <a:defRPr lang="en-US" sz="2353" b="0" kern="1200" spc="0" baseline="0" dirty="0">
                <a:gradFill>
                  <a:gsLst>
                    <a:gs pos="1250">
                      <a:schemeClr val="tx1"/>
                    </a:gs>
                    <a:gs pos="100000">
                      <a:schemeClr val="tx1"/>
                    </a:gs>
                  </a:gsLst>
                  <a:lin ang="5400000" scaled="0"/>
                </a:gradFill>
                <a:latin typeface="+mn-lt"/>
                <a:ea typeface="+mn-ea"/>
                <a:cs typeface="+mn-cs"/>
              </a:defRPr>
            </a:lvl2pPr>
            <a:lvl3pPr marL="778122" indent="-336149">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64" indent="-336149">
              <a:defRPr lang="en-US" sz="2157" b="0" kern="1200" spc="0" baseline="0" dirty="0">
                <a:gradFill>
                  <a:gsLst>
                    <a:gs pos="1250">
                      <a:schemeClr val="tx1"/>
                    </a:gs>
                    <a:gs pos="100000">
                      <a:schemeClr val="tx1"/>
                    </a:gs>
                  </a:gsLst>
                  <a:lin ang="5400000" scaled="0"/>
                </a:gradFill>
                <a:latin typeface="+mn-lt"/>
                <a:ea typeface="+mn-ea"/>
                <a:cs typeface="+mn-cs"/>
              </a:defRPr>
            </a:lvl4pPr>
            <a:lvl5pPr marL="1173409" indent="-336149">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11" marR="0" lvl="0" indent="-227211" algn="l" defTabSz="914378"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11" marR="0" lvl="1" indent="-227211" algn="l" defTabSz="914378"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11" marR="0" lvl="2" indent="-227211" algn="l" defTabSz="914378"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11" marR="0" lvl="3" indent="-227211" algn="l" defTabSz="914378"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11" marR="0" lvl="4" indent="-227211" algn="l" defTabSz="914378"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1679842970"/>
      </p:ext>
    </p:extLst>
  </p:cSld>
  <p:clrMapOvr>
    <a:masterClrMapping/>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p:cSld name="1_CENTER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lgn="ctr">
              <a:defRPr/>
            </a:lvl1pPr>
          </a:lstStyle>
          <a:p>
            <a:r>
              <a:rPr lang="en-US"/>
              <a:t>Click to edit Master title style</a:t>
            </a:r>
          </a:p>
        </p:txBody>
      </p:sp>
      <p:sp>
        <p:nvSpPr>
          <p:cNvPr id="5" name="Text Placeholder 4">
            <a:extLst>
              <a:ext uri="{FF2B5EF4-FFF2-40B4-BE49-F238E27FC236}">
                <a16:creationId xmlns:a16="http://schemas.microsoft.com/office/drawing/2014/main" id="{995C8D41-03F8-4AE1-9268-78A3204074CD}"/>
              </a:ext>
            </a:extLst>
          </p:cNvPr>
          <p:cNvSpPr>
            <a:spLocks noGrp="1"/>
          </p:cNvSpPr>
          <p:nvPr>
            <p:ph type="body" sz="quarter" idx="10"/>
          </p:nvPr>
        </p:nvSpPr>
        <p:spPr>
          <a:xfrm>
            <a:off x="584200" y="1011239"/>
            <a:ext cx="11025188" cy="307777"/>
          </a:xfrm>
        </p:spPr>
        <p:txBody>
          <a:bodyPr/>
          <a:lstStyle>
            <a:lvl1pPr algn="ctr">
              <a:defRPr sz="2000">
                <a:solidFill>
                  <a:schemeClr val="accent1"/>
                </a:solidFill>
                <a:latin typeface="+mn-lt"/>
              </a:defRPr>
            </a:lvl1pPr>
            <a:lvl2pPr algn="ctr">
              <a:defRPr/>
            </a:lvl2pPr>
            <a:lvl3pPr algn="ctr">
              <a:defRPr/>
            </a:lvl3pPr>
            <a:lvl4pPr algn="ctr">
              <a:defRPr/>
            </a:lvl4pPr>
            <a:lvl5pPr algn="ctr">
              <a:defRPr/>
            </a:lvl5pPr>
          </a:lstStyle>
          <a:p>
            <a:pPr lvl="0"/>
            <a:r>
              <a:rPr lang="en-US"/>
              <a:t>Edit Master text styles</a:t>
            </a:r>
          </a:p>
        </p:txBody>
      </p:sp>
    </p:spTree>
    <p:extLst>
      <p:ext uri="{BB962C8B-B14F-4D97-AF65-F5344CB8AC3E}">
        <p14:creationId xmlns:p14="http://schemas.microsoft.com/office/powerpoint/2010/main" val="12445588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hf sldNum="0" hdr="0" ftr="0" dt="0"/>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p:cSld name="2_CENTER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lgn="ctr">
              <a:defRPr/>
            </a:lvl1pPr>
          </a:lstStyle>
          <a:p>
            <a:r>
              <a:rPr lang="en-US"/>
              <a:t>Click to edit Master title style</a:t>
            </a:r>
          </a:p>
        </p:txBody>
      </p:sp>
      <p:sp>
        <p:nvSpPr>
          <p:cNvPr id="3" name="TextBox 7">
            <a:extLst>
              <a:ext uri="{FF2B5EF4-FFF2-40B4-BE49-F238E27FC236}">
                <a16:creationId xmlns:a16="http://schemas.microsoft.com/office/drawing/2014/main" id="{19AF4754-F11E-4E8F-BBFA-9E489F861B0D}"/>
              </a:ext>
            </a:extLst>
          </p:cNvPr>
          <p:cNvSpPr txBox="1"/>
          <p:nvPr/>
        </p:nvSpPr>
        <p:spPr bwMode="black">
          <a:xfrm>
            <a:off x="4396016"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
        <p:nvSpPr>
          <p:cNvPr id="5" name="Text Placeholder 4">
            <a:extLst>
              <a:ext uri="{FF2B5EF4-FFF2-40B4-BE49-F238E27FC236}">
                <a16:creationId xmlns:a16="http://schemas.microsoft.com/office/drawing/2014/main" id="{995C8D41-03F8-4AE1-9268-78A3204074CD}"/>
              </a:ext>
            </a:extLst>
          </p:cNvPr>
          <p:cNvSpPr>
            <a:spLocks noGrp="1"/>
          </p:cNvSpPr>
          <p:nvPr>
            <p:ph type="body" sz="quarter" idx="10"/>
          </p:nvPr>
        </p:nvSpPr>
        <p:spPr>
          <a:xfrm>
            <a:off x="584200" y="209998"/>
            <a:ext cx="11025188" cy="307777"/>
          </a:xfrm>
        </p:spPr>
        <p:txBody>
          <a:bodyPr/>
          <a:lstStyle>
            <a:lvl1pPr algn="ctr">
              <a:defRPr sz="2000">
                <a:solidFill>
                  <a:schemeClr val="accent1"/>
                </a:solidFill>
                <a:latin typeface="+mn-lt"/>
              </a:defRPr>
            </a:lvl1pPr>
            <a:lvl2pPr algn="ctr">
              <a:defRPr/>
            </a:lvl2pPr>
            <a:lvl3pPr algn="ctr">
              <a:defRPr/>
            </a:lvl3pPr>
            <a:lvl4pPr algn="ctr">
              <a:defRPr/>
            </a:lvl4pPr>
            <a:lvl5pPr algn="ctr">
              <a:defRPr/>
            </a:lvl5pPr>
          </a:lstStyle>
          <a:p>
            <a:pPr lvl="0"/>
            <a:r>
              <a:rPr lang="en-US"/>
              <a:t>Edit Master text styles</a:t>
            </a:r>
          </a:p>
        </p:txBody>
      </p:sp>
    </p:spTree>
    <p:extLst>
      <p:ext uri="{BB962C8B-B14F-4D97-AF65-F5344CB8AC3E}">
        <p14:creationId xmlns:p14="http://schemas.microsoft.com/office/powerpoint/2010/main" val="39448336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hf sldNum="0" hdr="0" ftr="0" dt="0"/>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
        <p:nvSpPr>
          <p:cNvPr id="3" name="TextBox 7">
            <a:extLst>
              <a:ext uri="{FF2B5EF4-FFF2-40B4-BE49-F238E27FC236}">
                <a16:creationId xmlns:a16="http://schemas.microsoft.com/office/drawing/2014/main" id="{A4A6C387-0A1F-4F01-A189-777EA61C60EC}"/>
              </a:ext>
            </a:extLst>
          </p:cNvPr>
          <p:cNvSpPr txBox="1"/>
          <p:nvPr/>
        </p:nvSpPr>
        <p:spPr bwMode="black">
          <a:xfrm>
            <a:off x="4396016"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7244349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
        <p:nvSpPr>
          <p:cNvPr id="4" name="TextBox 7">
            <a:extLst>
              <a:ext uri="{FF2B5EF4-FFF2-40B4-BE49-F238E27FC236}">
                <a16:creationId xmlns:a16="http://schemas.microsoft.com/office/drawing/2014/main" id="{2616517D-D5CD-4ABF-BB07-27B705B1ED45}"/>
              </a:ext>
            </a:extLst>
          </p:cNvPr>
          <p:cNvSpPr txBox="1"/>
          <p:nvPr/>
        </p:nvSpPr>
        <p:spPr bwMode="black">
          <a:xfrm>
            <a:off x="4396016"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742493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1"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
        <p:nvSpPr>
          <p:cNvPr id="3" name="TextBox 7">
            <a:extLst>
              <a:ext uri="{FF2B5EF4-FFF2-40B4-BE49-F238E27FC236}">
                <a16:creationId xmlns:a16="http://schemas.microsoft.com/office/drawing/2014/main" id="{0FA53395-9C25-4CB2-B341-C4A926CEFC07}"/>
              </a:ext>
            </a:extLst>
          </p:cNvPr>
          <p:cNvSpPr txBox="1"/>
          <p:nvPr/>
        </p:nvSpPr>
        <p:spPr bwMode="black">
          <a:xfrm>
            <a:off x="4396016"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0558344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3033223"/>
            <a:ext cx="6126480" cy="498598"/>
          </a:xfrm>
          <a:noFill/>
        </p:spPr>
        <p:txBody>
          <a:bodyPr wrap="square" lIns="0" tIns="0" rIns="0" bIns="0" anchor="b" anchorCtr="0">
            <a:spAutoFit/>
          </a:bodyPr>
          <a:lstStyle>
            <a:lvl1pPr algn="l" defTabSz="932754"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7" y="3977320"/>
            <a:ext cx="612648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pic>
        <p:nvPicPr>
          <p:cNvPr id="4" name="Picture 3">
            <a:extLst>
              <a:ext uri="{FF2B5EF4-FFF2-40B4-BE49-F238E27FC236}">
                <a16:creationId xmlns:a16="http://schemas.microsoft.com/office/drawing/2014/main" id="{6557066C-5133-4E22-AE58-F2101DA24DED}"/>
              </a:ext>
            </a:extLst>
          </p:cNvPr>
          <p:cNvPicPr>
            <a:picLocks noChangeAspect="1"/>
          </p:cNvPicPr>
          <p:nvPr/>
        </p:nvPicPr>
        <p:blipFill rotWithShape="1">
          <a:blip r:embed="rId2"/>
          <a:srcRect l="487" t="16931" r="33333" b="24211"/>
          <a:stretch/>
        </p:blipFill>
        <p:spPr bwMode="invGray">
          <a:xfrm>
            <a:off x="5098119" y="585788"/>
            <a:ext cx="7093880" cy="6272211"/>
          </a:xfrm>
          <a:prstGeom prst="rect">
            <a:avLst/>
          </a:prstGeom>
        </p:spPr>
      </p:pic>
      <p:sp>
        <p:nvSpPr>
          <p:cNvPr id="6" name="TextBox 7">
            <a:extLst>
              <a:ext uri="{FF2B5EF4-FFF2-40B4-BE49-F238E27FC236}">
                <a16:creationId xmlns:a16="http://schemas.microsoft.com/office/drawing/2014/main" id="{64E1D9FA-9E2F-48CB-9D5D-F452A17FA04F}"/>
              </a:ext>
            </a:extLst>
          </p:cNvPr>
          <p:cNvSpPr txBox="1"/>
          <p:nvPr/>
        </p:nvSpPr>
        <p:spPr bwMode="black">
          <a:xfrm>
            <a:off x="4396016"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pic>
        <p:nvPicPr>
          <p:cNvPr id="7" name="Picture 6">
            <a:extLst>
              <a:ext uri="{FF2B5EF4-FFF2-40B4-BE49-F238E27FC236}">
                <a16:creationId xmlns:a16="http://schemas.microsoft.com/office/drawing/2014/main" id="{3211DFEE-E14A-498D-8CEA-A236AE6C7566}"/>
              </a:ext>
            </a:extLst>
          </p:cNvPr>
          <p:cNvPicPr>
            <a:picLocks noChangeAspect="1"/>
          </p:cNvPicPr>
          <p:nvPr userDrawn="1"/>
        </p:nvPicPr>
        <p:blipFill rotWithShape="1">
          <a:blip r:embed="rId2"/>
          <a:srcRect l="487" t="16931" r="33333" b="24211"/>
          <a:stretch/>
        </p:blipFill>
        <p:spPr bwMode="invGray">
          <a:xfrm>
            <a:off x="5098119" y="585788"/>
            <a:ext cx="7093880" cy="6272211"/>
          </a:xfrm>
          <a:prstGeom prst="rect">
            <a:avLst/>
          </a:prstGeom>
        </p:spPr>
      </p:pic>
    </p:spTree>
    <p:extLst>
      <p:ext uri="{BB962C8B-B14F-4D97-AF65-F5344CB8AC3E}">
        <p14:creationId xmlns:p14="http://schemas.microsoft.com/office/powerpoint/2010/main" val="25600893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3035808"/>
            <a:ext cx="6126480" cy="498598"/>
          </a:xfrm>
          <a:noFill/>
        </p:spPr>
        <p:txBody>
          <a:bodyPr lIns="0" tIns="0" rIns="0" bIns="0" anchor="t" anchorCtr="0">
            <a:spAutoFit/>
          </a:bodyPr>
          <a:lstStyle>
            <a:lvl1pPr algn="l" defTabSz="932754"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pic>
        <p:nvPicPr>
          <p:cNvPr id="3" name="Picture 2">
            <a:extLst>
              <a:ext uri="{FF2B5EF4-FFF2-40B4-BE49-F238E27FC236}">
                <a16:creationId xmlns:a16="http://schemas.microsoft.com/office/drawing/2014/main" id="{6AC853EF-249B-4DEC-B679-038CCEA0B936}"/>
              </a:ext>
            </a:extLst>
          </p:cNvPr>
          <p:cNvPicPr>
            <a:picLocks noChangeAspect="1"/>
          </p:cNvPicPr>
          <p:nvPr/>
        </p:nvPicPr>
        <p:blipFill rotWithShape="1">
          <a:blip r:embed="rId2"/>
          <a:srcRect l="487" t="16931" r="33333" b="24211"/>
          <a:stretch/>
        </p:blipFill>
        <p:spPr bwMode="invGray">
          <a:xfrm>
            <a:off x="5098119" y="585788"/>
            <a:ext cx="7093880" cy="6272211"/>
          </a:xfrm>
          <a:prstGeom prst="rect">
            <a:avLst/>
          </a:prstGeom>
        </p:spPr>
      </p:pic>
      <p:sp>
        <p:nvSpPr>
          <p:cNvPr id="4" name="TextBox 7">
            <a:extLst>
              <a:ext uri="{FF2B5EF4-FFF2-40B4-BE49-F238E27FC236}">
                <a16:creationId xmlns:a16="http://schemas.microsoft.com/office/drawing/2014/main" id="{E2C2C8D7-61A8-4984-AFD4-35DE8D9F804B}"/>
              </a:ext>
            </a:extLst>
          </p:cNvPr>
          <p:cNvSpPr txBox="1"/>
          <p:nvPr/>
        </p:nvSpPr>
        <p:spPr bwMode="black">
          <a:xfrm>
            <a:off x="4396016"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pic>
        <p:nvPicPr>
          <p:cNvPr id="5" name="Picture 4">
            <a:extLst>
              <a:ext uri="{FF2B5EF4-FFF2-40B4-BE49-F238E27FC236}">
                <a16:creationId xmlns:a16="http://schemas.microsoft.com/office/drawing/2014/main" id="{7E2CE9D8-2A8E-414C-9F96-63DDEB3451D9}"/>
              </a:ext>
            </a:extLst>
          </p:cNvPr>
          <p:cNvPicPr>
            <a:picLocks noChangeAspect="1"/>
          </p:cNvPicPr>
          <p:nvPr userDrawn="1"/>
        </p:nvPicPr>
        <p:blipFill rotWithShape="1">
          <a:blip r:embed="rId2"/>
          <a:srcRect l="487" t="16931" r="33333" b="24211"/>
          <a:stretch/>
        </p:blipFill>
        <p:spPr bwMode="invGray">
          <a:xfrm>
            <a:off x="5098119" y="585788"/>
            <a:ext cx="7093880" cy="6272211"/>
          </a:xfrm>
          <a:prstGeom prst="rect">
            <a:avLst/>
          </a:prstGeom>
        </p:spPr>
      </p:pic>
    </p:spTree>
    <p:extLst>
      <p:ext uri="{BB962C8B-B14F-4D97-AF65-F5344CB8AC3E}">
        <p14:creationId xmlns:p14="http://schemas.microsoft.com/office/powerpoint/2010/main" val="29127743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2134577"/>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7"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14"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7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1010"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142918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p:cSld name="Section Title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3035808"/>
            <a:ext cx="9141397" cy="498598"/>
          </a:xfrm>
          <a:noFill/>
        </p:spPr>
        <p:txBody>
          <a:bodyPr wrap="square" lIns="0" tIns="0" rIns="0" bIns="0" anchor="t" anchorCtr="0">
            <a:spAutoFit/>
          </a:bodyPr>
          <a:lstStyle>
            <a:lvl1pPr algn="l" defTabSz="932754"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Box 7">
            <a:extLst>
              <a:ext uri="{FF2B5EF4-FFF2-40B4-BE49-F238E27FC236}">
                <a16:creationId xmlns:a16="http://schemas.microsoft.com/office/drawing/2014/main" id="{06A51A04-EF84-4B1B-9E21-8F15035DF979}"/>
              </a:ext>
            </a:extLst>
          </p:cNvPr>
          <p:cNvSpPr txBox="1"/>
          <p:nvPr/>
        </p:nvSpPr>
        <p:spPr bwMode="black">
          <a:xfrm>
            <a:off x="4396016"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6906489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p:cSld name="Section Title ligh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54097" cy="498598"/>
          </a:xfrm>
          <a:noFill/>
        </p:spPr>
        <p:txBody>
          <a:bodyPr wrap="square" lIns="0" tIns="0" rIns="0" bIns="0" anchor="t" anchorCtr="0">
            <a:spAutoFit/>
          </a:bodyPr>
          <a:lstStyle>
            <a:lvl1pPr algn="l" defTabSz="932754"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Box 7">
            <a:extLst>
              <a:ext uri="{FF2B5EF4-FFF2-40B4-BE49-F238E27FC236}">
                <a16:creationId xmlns:a16="http://schemas.microsoft.com/office/drawing/2014/main" id="{5951E567-86DB-49D9-87EB-08DE2B1BC6D1}"/>
              </a:ext>
            </a:extLst>
          </p:cNvPr>
          <p:cNvSpPr txBox="1"/>
          <p:nvPr/>
        </p:nvSpPr>
        <p:spPr bwMode="black">
          <a:xfrm>
            <a:off x="4396016"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994051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BDB83-31B4-483E-9ED2-33E4B7EB235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EA7EB0E-696C-49C4-B16E-B180713EB3E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334C275-BF3A-4245-A4E0-69F31FF0CDEC}"/>
              </a:ext>
            </a:extLst>
          </p:cNvPr>
          <p:cNvSpPr>
            <a:spLocks noGrp="1"/>
          </p:cNvSpPr>
          <p:nvPr>
            <p:ph type="dt" sz="half" idx="10"/>
          </p:nvPr>
        </p:nvSpPr>
        <p:spPr/>
        <p:txBody>
          <a:bodyPr/>
          <a:lstStyle/>
          <a:p>
            <a:fld id="{F56666C9-3E1C-43A7-8A33-08CEB067031C}" type="datetimeFigureOut">
              <a:rPr lang="en-US" smtClean="0"/>
              <a:t>9/26/2019</a:t>
            </a:fld>
            <a:endParaRPr lang="en-US"/>
          </a:p>
        </p:txBody>
      </p:sp>
      <p:sp>
        <p:nvSpPr>
          <p:cNvPr id="5" name="Footer Placeholder 4">
            <a:extLst>
              <a:ext uri="{FF2B5EF4-FFF2-40B4-BE49-F238E27FC236}">
                <a16:creationId xmlns:a16="http://schemas.microsoft.com/office/drawing/2014/main" id="{34B1228D-127E-4C0C-BFCC-454A41514FE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625EA8E-C621-4FE6-94FF-D7621F68C6A7}"/>
              </a:ext>
            </a:extLst>
          </p:cNvPr>
          <p:cNvSpPr>
            <a:spLocks noGrp="1"/>
          </p:cNvSpPr>
          <p:nvPr>
            <p:ph type="sldNum" sz="quarter" idx="12"/>
          </p:nvPr>
        </p:nvSpPr>
        <p:spPr/>
        <p:txBody>
          <a:bodyPr/>
          <a:lstStyle/>
          <a:p>
            <a:fld id="{906A1271-B584-47DB-917D-4976F529BA7B}" type="slidenum">
              <a:rPr lang="en-US" smtClean="0"/>
              <a:t>‹#›</a:t>
            </a:fld>
            <a:endParaRPr lang="en-US"/>
          </a:p>
        </p:txBody>
      </p:sp>
    </p:spTree>
    <p:extLst>
      <p:ext uri="{BB962C8B-B14F-4D97-AF65-F5344CB8AC3E}">
        <p14:creationId xmlns:p14="http://schemas.microsoft.com/office/powerpoint/2010/main" val="213480054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05925936"/>
      </p:ext>
    </p:extLst>
  </p:cSld>
  <p:clrMapOvr>
    <a:masterClrMapping/>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p:cSld name="Blank light">
    <p:spTree>
      <p:nvGrpSpPr>
        <p:cNvPr id="1" name=""/>
        <p:cNvGrpSpPr/>
        <p:nvPr/>
      </p:nvGrpSpPr>
      <p:grpSpPr>
        <a:xfrm>
          <a:off x="0" y="0"/>
          <a:ext cx="0" cy="0"/>
          <a:chOff x="0" y="0"/>
          <a:chExt cx="0" cy="0"/>
        </a:xfrm>
      </p:grpSpPr>
      <p:sp>
        <p:nvSpPr>
          <p:cNvPr id="2" name="TextBox 7">
            <a:extLst>
              <a:ext uri="{FF2B5EF4-FFF2-40B4-BE49-F238E27FC236}">
                <a16:creationId xmlns:a16="http://schemas.microsoft.com/office/drawing/2014/main" id="{2EF3E351-722F-45A0-BD85-698E055B98F1}"/>
              </a:ext>
            </a:extLst>
          </p:cNvPr>
          <p:cNvSpPr txBox="1"/>
          <p:nvPr/>
        </p:nvSpPr>
        <p:spPr bwMode="black">
          <a:xfrm>
            <a:off x="4396016"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616176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p:cSld name="Blank dark">
    <p:bg>
      <p:bgPr>
        <a:solidFill>
          <a:schemeClr val="accent2"/>
        </a:solidFill>
        <a:effectLst/>
      </p:bgPr>
    </p:bg>
    <p:spTree>
      <p:nvGrpSpPr>
        <p:cNvPr id="1" name=""/>
        <p:cNvGrpSpPr/>
        <p:nvPr/>
      </p:nvGrpSpPr>
      <p:grpSpPr>
        <a:xfrm>
          <a:off x="0" y="0"/>
          <a:ext cx="0" cy="0"/>
          <a:chOff x="0" y="0"/>
          <a:chExt cx="0" cy="0"/>
        </a:xfrm>
      </p:grpSpPr>
      <p:sp>
        <p:nvSpPr>
          <p:cNvPr id="2" name="TextBox 7">
            <a:extLst>
              <a:ext uri="{FF2B5EF4-FFF2-40B4-BE49-F238E27FC236}">
                <a16:creationId xmlns:a16="http://schemas.microsoft.com/office/drawing/2014/main" id="{2C852AFA-BC02-44DE-94C3-845604AD057E}"/>
              </a:ext>
            </a:extLst>
          </p:cNvPr>
          <p:cNvSpPr txBox="1"/>
          <p:nvPr/>
        </p:nvSpPr>
        <p:spPr bwMode="black">
          <a:xfrm>
            <a:off x="4396016"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930370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p:cSld name="Confidentiality sl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hasCustomPrompt="1"/>
          </p:nvPr>
        </p:nvSpPr>
        <p:spPr/>
        <p:txBody>
          <a:bodyPr/>
          <a:lstStyle>
            <a:lvl1pPr>
              <a:defRPr/>
            </a:lvl1pPr>
          </a:lstStyle>
          <a:p>
            <a:r>
              <a:rPr lang="en-US"/>
              <a:t>Confidentiality slide</a:t>
            </a:r>
          </a:p>
        </p:txBody>
      </p:sp>
      <p:sp>
        <p:nvSpPr>
          <p:cNvPr id="3" name="TextBox 2">
            <a:extLst>
              <a:ext uri="{FF2B5EF4-FFF2-40B4-BE49-F238E27FC236}">
                <a16:creationId xmlns:a16="http://schemas.microsoft.com/office/drawing/2014/main" id="{DBD07666-5C5E-4C40-8C68-86D1F3CAB0C5}"/>
              </a:ext>
            </a:extLst>
          </p:cNvPr>
          <p:cNvSpPr txBox="1"/>
          <p:nvPr/>
        </p:nvSpPr>
        <p:spPr>
          <a:xfrm>
            <a:off x="584200" y="4162051"/>
            <a:ext cx="11022584" cy="2118016"/>
          </a:xfrm>
          <a:prstGeom prst="rect">
            <a:avLst/>
          </a:prstGeom>
          <a:noFill/>
        </p:spPr>
        <p:txBody>
          <a:bodyPr wrap="square" lIns="182878" tIns="146302" rIns="182878" bIns="146302" rtlCol="0" anchor="ctr">
            <a:spAutoFit/>
          </a:bodyPr>
          <a:lstStyle/>
          <a:p>
            <a:pPr algn="ctr">
              <a:lnSpc>
                <a:spcPct val="90000"/>
              </a:lnSpc>
              <a:spcBef>
                <a:spcPts val="1200"/>
              </a:spcBef>
              <a:spcAft>
                <a:spcPts val="600"/>
              </a:spcAft>
            </a:pPr>
            <a:r>
              <a:rPr lang="en-US" sz="2000">
                <a:gradFill>
                  <a:gsLst>
                    <a:gs pos="2917">
                      <a:schemeClr val="tx1"/>
                    </a:gs>
                    <a:gs pos="30000">
                      <a:schemeClr val="tx1"/>
                    </a:gs>
                  </a:gsLst>
                  <a:lin ang="5400000" scaled="0"/>
                </a:gradFill>
              </a:rPr>
              <a:t>Microsoft Ready content is </a:t>
            </a:r>
            <a:r>
              <a:rPr lang="en-US" sz="20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1200"/>
              </a:spcBef>
              <a:spcAft>
                <a:spcPts val="600"/>
              </a:spcAft>
            </a:pPr>
            <a:r>
              <a:rPr lang="en-US" sz="20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a:gradFill>
                  <a:gsLst>
                    <a:gs pos="2917">
                      <a:schemeClr val="tx1"/>
                    </a:gs>
                    <a:gs pos="30000">
                      <a:schemeClr val="tx1"/>
                    </a:gs>
                  </a:gsLst>
                  <a:lin ang="5400000" scaled="0"/>
                </a:gradFill>
              </a:rPr>
              <a:t>post Microsoft Ready content to any blogs or external websites</a:t>
            </a:r>
          </a:p>
          <a:p>
            <a:pPr algn="ctr">
              <a:lnSpc>
                <a:spcPct val="90000"/>
              </a:lnSpc>
              <a:spcBef>
                <a:spcPts val="1200"/>
              </a:spcBef>
              <a:spcAft>
                <a:spcPts val="600"/>
              </a:spcAft>
            </a:pPr>
            <a:r>
              <a:rPr lang="en-US" sz="20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a:gradFill>
                  <a:gsLst>
                    <a:gs pos="2917">
                      <a:schemeClr val="tx1"/>
                    </a:gs>
                    <a:gs pos="30000">
                      <a:schemeClr val="tx1"/>
                    </a:gs>
                  </a:gsLst>
                  <a:lin ang="5400000" scaled="0"/>
                </a:gradFill>
              </a:rPr>
              <a:t>take photos or video of sessions or slides throughout the Microsoft Ready event</a:t>
            </a:r>
          </a:p>
          <a:p>
            <a:pPr algn="ctr">
              <a:lnSpc>
                <a:spcPct val="90000"/>
              </a:lnSpc>
              <a:spcBef>
                <a:spcPts val="1200"/>
              </a:spcBef>
              <a:spcAft>
                <a:spcPts val="600"/>
              </a:spcAft>
            </a:pPr>
            <a:r>
              <a:rPr lang="en-US" sz="2000">
                <a:gradFill>
                  <a:gsLst>
                    <a:gs pos="2917">
                      <a:schemeClr val="tx1"/>
                    </a:gs>
                    <a:gs pos="30000">
                      <a:schemeClr val="tx1"/>
                    </a:gs>
                  </a:gsLst>
                  <a:lin ang="5400000" scaled="0"/>
                </a:gradFill>
              </a:rPr>
              <a:t>Content will be available to internal audiences on-demand post-event</a:t>
            </a:r>
          </a:p>
        </p:txBody>
      </p:sp>
      <p:sp>
        <p:nvSpPr>
          <p:cNvPr id="61" name="Oval 60">
            <a:extLst>
              <a:ext uri="{FF2B5EF4-FFF2-40B4-BE49-F238E27FC236}">
                <a16:creationId xmlns:a16="http://schemas.microsoft.com/office/drawing/2014/main" id="{A6B1A30E-72AA-4A8F-A97F-FD4B4989FC97}"/>
              </a:ext>
            </a:extLst>
          </p:cNvPr>
          <p:cNvSpPr/>
          <p:nvPr/>
        </p:nvSpPr>
        <p:spPr bwMode="gray">
          <a:xfrm>
            <a:off x="2697103"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2" rIns="0" bIns="46622" numCol="1" rtlCol="0" anchor="ctr" anchorCtr="0" compatLnSpc="1">
            <a:prstTxWarp prst="textNoShape">
              <a:avLst/>
            </a:prstTxWarp>
          </a:bodyPr>
          <a:lstStyle/>
          <a:p>
            <a:pPr marL="0" marR="0" lvl="0" indent="0" algn="ctr" defTabSz="932125"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4" name="Oval 123">
            <a:extLst>
              <a:ext uri="{FF2B5EF4-FFF2-40B4-BE49-F238E27FC236}">
                <a16:creationId xmlns:a16="http://schemas.microsoft.com/office/drawing/2014/main" id="{86F400F5-9FA0-4CE6-B207-5F2FF50C7927}"/>
              </a:ext>
            </a:extLst>
          </p:cNvPr>
          <p:cNvSpPr/>
          <p:nvPr/>
        </p:nvSpPr>
        <p:spPr bwMode="gray">
          <a:xfrm>
            <a:off x="5318070"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2" rIns="0" bIns="46622" numCol="1" rtlCol="0" anchor="ctr" anchorCtr="0" compatLnSpc="1">
            <a:prstTxWarp prst="textNoShape">
              <a:avLst/>
            </a:prstTxWarp>
          </a:bodyPr>
          <a:lstStyle/>
          <a:p>
            <a:pPr marR="0" lvl="0" indent="0" algn="ctr" defTabSz="932125" fontAlgn="base">
              <a:lnSpc>
                <a:spcPct val="100000"/>
              </a:lnSpc>
              <a:spcBef>
                <a:spcPct val="0"/>
              </a:spcBef>
              <a:spcAft>
                <a:spcPct val="0"/>
              </a:spcAft>
              <a:buClrTx/>
              <a:buSzTx/>
              <a:buFontTx/>
              <a:buNone/>
              <a:tabLst/>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123" name="Group 122">
            <a:extLst>
              <a:ext uri="{FF2B5EF4-FFF2-40B4-BE49-F238E27FC236}">
                <a16:creationId xmlns:a16="http://schemas.microsoft.com/office/drawing/2014/main" id="{BA797159-0B2F-4995-81D8-EBFFD05AB617}"/>
              </a:ext>
            </a:extLst>
          </p:cNvPr>
          <p:cNvGrpSpPr/>
          <p:nvPr/>
        </p:nvGrpSpPr>
        <p:grpSpPr bwMode="gray">
          <a:xfrm flipH="1">
            <a:off x="5901487" y="2178437"/>
            <a:ext cx="436044" cy="827404"/>
            <a:chOff x="5200650" y="1722438"/>
            <a:chExt cx="1797050" cy="3409950"/>
          </a:xfrm>
        </p:grpSpPr>
        <p:sp>
          <p:nvSpPr>
            <p:cNvPr id="105" name="Freeform 26">
              <a:extLst>
                <a:ext uri="{FF2B5EF4-FFF2-40B4-BE49-F238E27FC236}">
                  <a16:creationId xmlns:a16="http://schemas.microsoft.com/office/drawing/2014/main" id="{D5EE552A-CFE9-4D35-BDE3-A939AA559C23}"/>
                </a:ext>
              </a:extLst>
            </p:cNvPr>
            <p:cNvSpPr>
              <a:spLocks/>
            </p:cNvSpPr>
            <p:nvPr userDrawn="1"/>
          </p:nvSpPr>
          <p:spPr bwMode="gray">
            <a:xfrm>
              <a:off x="5200650" y="1722438"/>
              <a:ext cx="1797050" cy="3409950"/>
            </a:xfrm>
            <a:custGeom>
              <a:avLst/>
              <a:gdLst>
                <a:gd name="T0" fmla="*/ 497 w 543"/>
                <a:gd name="T1" fmla="*/ 0 h 1030"/>
                <a:gd name="T2" fmla="*/ 46 w 543"/>
                <a:gd name="T3" fmla="*/ 0 h 1030"/>
                <a:gd name="T4" fmla="*/ 0 w 543"/>
                <a:gd name="T5" fmla="*/ 46 h 1030"/>
                <a:gd name="T6" fmla="*/ 0 w 543"/>
                <a:gd name="T7" fmla="*/ 983 h 1030"/>
                <a:gd name="T8" fmla="*/ 46 w 543"/>
                <a:gd name="T9" fmla="*/ 1030 h 1030"/>
                <a:gd name="T10" fmla="*/ 497 w 543"/>
                <a:gd name="T11" fmla="*/ 1030 h 1030"/>
                <a:gd name="T12" fmla="*/ 543 w 543"/>
                <a:gd name="T13" fmla="*/ 983 h 1030"/>
                <a:gd name="T14" fmla="*/ 543 w 543"/>
                <a:gd name="T15" fmla="*/ 46 h 1030"/>
                <a:gd name="T16" fmla="*/ 497 w 543"/>
                <a:gd name="T17" fmla="*/ 0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3" h="1030">
                  <a:moveTo>
                    <a:pt x="497" y="0"/>
                  </a:moveTo>
                  <a:cubicBezTo>
                    <a:pt x="46" y="0"/>
                    <a:pt x="46" y="0"/>
                    <a:pt x="46" y="0"/>
                  </a:cubicBezTo>
                  <a:cubicBezTo>
                    <a:pt x="21" y="0"/>
                    <a:pt x="0" y="21"/>
                    <a:pt x="0" y="46"/>
                  </a:cubicBezTo>
                  <a:cubicBezTo>
                    <a:pt x="0" y="983"/>
                    <a:pt x="0" y="983"/>
                    <a:pt x="0" y="983"/>
                  </a:cubicBezTo>
                  <a:cubicBezTo>
                    <a:pt x="0" y="1009"/>
                    <a:pt x="21" y="1030"/>
                    <a:pt x="46" y="1030"/>
                  </a:cubicBezTo>
                  <a:cubicBezTo>
                    <a:pt x="497" y="1030"/>
                    <a:pt x="497" y="1030"/>
                    <a:pt x="497" y="1030"/>
                  </a:cubicBezTo>
                  <a:cubicBezTo>
                    <a:pt x="522" y="1030"/>
                    <a:pt x="543" y="1009"/>
                    <a:pt x="543" y="983"/>
                  </a:cubicBezTo>
                  <a:cubicBezTo>
                    <a:pt x="543" y="46"/>
                    <a:pt x="543" y="46"/>
                    <a:pt x="543" y="46"/>
                  </a:cubicBezTo>
                  <a:cubicBezTo>
                    <a:pt x="543" y="21"/>
                    <a:pt x="522" y="0"/>
                    <a:pt x="497" y="0"/>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11"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6" name="Freeform 27">
              <a:extLst>
                <a:ext uri="{FF2B5EF4-FFF2-40B4-BE49-F238E27FC236}">
                  <a16:creationId xmlns:a16="http://schemas.microsoft.com/office/drawing/2014/main" id="{62561F91-9D8C-4635-B806-AE2D11196147}"/>
                </a:ext>
              </a:extLst>
            </p:cNvPr>
            <p:cNvSpPr>
              <a:spLocks/>
            </p:cNvSpPr>
            <p:nvPr userDrawn="1"/>
          </p:nvSpPr>
          <p:spPr bwMode="gray">
            <a:xfrm>
              <a:off x="5310188" y="2262188"/>
              <a:ext cx="1577975" cy="2433638"/>
            </a:xfrm>
            <a:custGeom>
              <a:avLst/>
              <a:gdLst>
                <a:gd name="T0" fmla="*/ 0 w 994"/>
                <a:gd name="T1" fmla="*/ 1533 h 1533"/>
                <a:gd name="T2" fmla="*/ 994 w 994"/>
                <a:gd name="T3" fmla="*/ 1533 h 1533"/>
                <a:gd name="T4" fmla="*/ 994 w 994"/>
                <a:gd name="T5" fmla="*/ 62 h 1533"/>
                <a:gd name="T6" fmla="*/ 498 w 994"/>
                <a:gd name="T7" fmla="*/ 0 h 1533"/>
                <a:gd name="T8" fmla="*/ 0 w 994"/>
                <a:gd name="T9" fmla="*/ 62 h 1533"/>
                <a:gd name="T10" fmla="*/ 0 w 994"/>
                <a:gd name="T11" fmla="*/ 1533 h 1533"/>
              </a:gdLst>
              <a:ahLst/>
              <a:cxnLst>
                <a:cxn ang="0">
                  <a:pos x="T0" y="T1"/>
                </a:cxn>
                <a:cxn ang="0">
                  <a:pos x="T2" y="T3"/>
                </a:cxn>
                <a:cxn ang="0">
                  <a:pos x="T4" y="T5"/>
                </a:cxn>
                <a:cxn ang="0">
                  <a:pos x="T6" y="T7"/>
                </a:cxn>
                <a:cxn ang="0">
                  <a:pos x="T8" y="T9"/>
                </a:cxn>
                <a:cxn ang="0">
                  <a:pos x="T10" y="T11"/>
                </a:cxn>
              </a:cxnLst>
              <a:rect l="0" t="0" r="r" b="b"/>
              <a:pathLst>
                <a:path w="994" h="1533">
                  <a:moveTo>
                    <a:pt x="0" y="1533"/>
                  </a:moveTo>
                  <a:lnTo>
                    <a:pt x="994" y="1533"/>
                  </a:lnTo>
                  <a:lnTo>
                    <a:pt x="994" y="62"/>
                  </a:lnTo>
                  <a:lnTo>
                    <a:pt x="498" y="0"/>
                  </a:lnTo>
                  <a:lnTo>
                    <a:pt x="0" y="62"/>
                  </a:lnTo>
                  <a:lnTo>
                    <a:pt x="0" y="1533"/>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11"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7" name="Rectangle 28">
              <a:extLst>
                <a:ext uri="{FF2B5EF4-FFF2-40B4-BE49-F238E27FC236}">
                  <a16:creationId xmlns:a16="http://schemas.microsoft.com/office/drawing/2014/main" id="{71C38A4E-A7CA-4FC4-B76A-394814BBAD30}"/>
                </a:ext>
              </a:extLst>
            </p:cNvPr>
            <p:cNvSpPr>
              <a:spLocks noChangeArrowheads="1"/>
            </p:cNvSpPr>
            <p:nvPr userDrawn="1"/>
          </p:nvSpPr>
          <p:spPr bwMode="gray">
            <a:xfrm>
              <a:off x="5310188" y="2006601"/>
              <a:ext cx="1577975" cy="3540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00"/>
            </a:p>
          </p:txBody>
        </p:sp>
        <p:sp>
          <p:nvSpPr>
            <p:cNvPr id="108" name="Rectangle 29">
              <a:extLst>
                <a:ext uri="{FF2B5EF4-FFF2-40B4-BE49-F238E27FC236}">
                  <a16:creationId xmlns:a16="http://schemas.microsoft.com/office/drawing/2014/main" id="{0EB3CFB9-1B4F-40C4-8527-07696A24C42D}"/>
                </a:ext>
              </a:extLst>
            </p:cNvPr>
            <p:cNvSpPr>
              <a:spLocks noChangeArrowheads="1"/>
            </p:cNvSpPr>
            <p:nvPr userDrawn="1"/>
          </p:nvSpPr>
          <p:spPr bwMode="gray">
            <a:xfrm>
              <a:off x="5942013" y="3522663"/>
              <a:ext cx="804863"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11"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9" name="Rectangle 30">
              <a:extLst>
                <a:ext uri="{FF2B5EF4-FFF2-40B4-BE49-F238E27FC236}">
                  <a16:creationId xmlns:a16="http://schemas.microsoft.com/office/drawing/2014/main" id="{A6E51830-661E-42FF-A82A-D30745B76D13}"/>
                </a:ext>
              </a:extLst>
            </p:cNvPr>
            <p:cNvSpPr>
              <a:spLocks noChangeArrowheads="1"/>
            </p:cNvSpPr>
            <p:nvPr userDrawn="1"/>
          </p:nvSpPr>
          <p:spPr bwMode="gray">
            <a:xfrm>
              <a:off x="5419725" y="3689351"/>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11"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0" name="Rectangle 31">
              <a:extLst>
                <a:ext uri="{FF2B5EF4-FFF2-40B4-BE49-F238E27FC236}">
                  <a16:creationId xmlns:a16="http://schemas.microsoft.com/office/drawing/2014/main" id="{95201EB4-D463-4472-9390-C70DD9F565CA}"/>
                </a:ext>
              </a:extLst>
            </p:cNvPr>
            <p:cNvSpPr>
              <a:spLocks noChangeArrowheads="1"/>
            </p:cNvSpPr>
            <p:nvPr userDrawn="1"/>
          </p:nvSpPr>
          <p:spPr bwMode="gray">
            <a:xfrm>
              <a:off x="5419725" y="3851276"/>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11"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1" name="Rectangle 32">
              <a:extLst>
                <a:ext uri="{FF2B5EF4-FFF2-40B4-BE49-F238E27FC236}">
                  <a16:creationId xmlns:a16="http://schemas.microsoft.com/office/drawing/2014/main" id="{B130CDDD-D0C4-4E72-B76C-DB9845238263}"/>
                </a:ext>
              </a:extLst>
            </p:cNvPr>
            <p:cNvSpPr>
              <a:spLocks noChangeArrowheads="1"/>
            </p:cNvSpPr>
            <p:nvPr userDrawn="1"/>
          </p:nvSpPr>
          <p:spPr bwMode="gray">
            <a:xfrm>
              <a:off x="5419725" y="4013201"/>
              <a:ext cx="730250" cy="428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11"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2" name="Rectangle 33">
              <a:extLst>
                <a:ext uri="{FF2B5EF4-FFF2-40B4-BE49-F238E27FC236}">
                  <a16:creationId xmlns:a16="http://schemas.microsoft.com/office/drawing/2014/main" id="{65FB6058-8B32-4371-95BE-A2B310C6B8FB}"/>
                </a:ext>
              </a:extLst>
            </p:cNvPr>
            <p:cNvSpPr>
              <a:spLocks noChangeArrowheads="1"/>
            </p:cNvSpPr>
            <p:nvPr userDrawn="1"/>
          </p:nvSpPr>
          <p:spPr bwMode="gray">
            <a:xfrm>
              <a:off x="5419725" y="4178301"/>
              <a:ext cx="132715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11"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3" name="Rectangle 34">
              <a:extLst>
                <a:ext uri="{FF2B5EF4-FFF2-40B4-BE49-F238E27FC236}">
                  <a16:creationId xmlns:a16="http://schemas.microsoft.com/office/drawing/2014/main" id="{FB2303C7-0661-4CF0-B491-D2E9D47EE15A}"/>
                </a:ext>
              </a:extLst>
            </p:cNvPr>
            <p:cNvSpPr>
              <a:spLocks noChangeArrowheads="1"/>
            </p:cNvSpPr>
            <p:nvPr userDrawn="1"/>
          </p:nvSpPr>
          <p:spPr bwMode="gray">
            <a:xfrm>
              <a:off x="6149975" y="4341813"/>
              <a:ext cx="59690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11"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4" name="Rectangle 35">
              <a:extLst>
                <a:ext uri="{FF2B5EF4-FFF2-40B4-BE49-F238E27FC236}">
                  <a16:creationId xmlns:a16="http://schemas.microsoft.com/office/drawing/2014/main" id="{C3FA6748-9371-4617-9A5E-AEF6112AB5DA}"/>
                </a:ext>
              </a:extLst>
            </p:cNvPr>
            <p:cNvSpPr>
              <a:spLocks noChangeArrowheads="1"/>
            </p:cNvSpPr>
            <p:nvPr userDrawn="1"/>
          </p:nvSpPr>
          <p:spPr bwMode="gray">
            <a:xfrm>
              <a:off x="5932488" y="2509838"/>
              <a:ext cx="836613"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00"/>
            </a:p>
          </p:txBody>
        </p:sp>
        <p:sp>
          <p:nvSpPr>
            <p:cNvPr id="115" name="Rectangle 36">
              <a:extLst>
                <a:ext uri="{FF2B5EF4-FFF2-40B4-BE49-F238E27FC236}">
                  <a16:creationId xmlns:a16="http://schemas.microsoft.com/office/drawing/2014/main" id="{22819134-DC28-4E40-9A2C-B052D6FE6E78}"/>
                </a:ext>
              </a:extLst>
            </p:cNvPr>
            <p:cNvSpPr>
              <a:spLocks noChangeArrowheads="1"/>
            </p:cNvSpPr>
            <p:nvPr userDrawn="1"/>
          </p:nvSpPr>
          <p:spPr bwMode="gray">
            <a:xfrm>
              <a:off x="5429250" y="2509838"/>
              <a:ext cx="171450"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00"/>
            </a:p>
          </p:txBody>
        </p:sp>
        <p:sp>
          <p:nvSpPr>
            <p:cNvPr id="116" name="Rectangle 37">
              <a:extLst>
                <a:ext uri="{FF2B5EF4-FFF2-40B4-BE49-F238E27FC236}">
                  <a16:creationId xmlns:a16="http://schemas.microsoft.com/office/drawing/2014/main" id="{A8AB1BAE-A549-4C2D-90AE-29E7A84F30C2}"/>
                </a:ext>
              </a:extLst>
            </p:cNvPr>
            <p:cNvSpPr>
              <a:spLocks noChangeArrowheads="1"/>
            </p:cNvSpPr>
            <p:nvPr userDrawn="1"/>
          </p:nvSpPr>
          <p:spPr bwMode="gray">
            <a:xfrm>
              <a:off x="5680075" y="2509838"/>
              <a:ext cx="173038"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00"/>
            </a:p>
          </p:txBody>
        </p:sp>
        <p:sp>
          <p:nvSpPr>
            <p:cNvPr id="117" name="Rectangle 38">
              <a:extLst>
                <a:ext uri="{FF2B5EF4-FFF2-40B4-BE49-F238E27FC236}">
                  <a16:creationId xmlns:a16="http://schemas.microsoft.com/office/drawing/2014/main" id="{6BB21AAD-BEBD-464D-9425-DFCE1A810212}"/>
                </a:ext>
              </a:extLst>
            </p:cNvPr>
            <p:cNvSpPr>
              <a:spLocks noChangeArrowheads="1"/>
            </p:cNvSpPr>
            <p:nvPr userDrawn="1"/>
          </p:nvSpPr>
          <p:spPr bwMode="gray">
            <a:xfrm>
              <a:off x="6650038" y="2125663"/>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18" name="Rectangle 39">
              <a:extLst>
                <a:ext uri="{FF2B5EF4-FFF2-40B4-BE49-F238E27FC236}">
                  <a16:creationId xmlns:a16="http://schemas.microsoft.com/office/drawing/2014/main" id="{82C133A5-90DA-4452-B1C2-96A28D1B3B2D}"/>
                </a:ext>
              </a:extLst>
            </p:cNvPr>
            <p:cNvSpPr>
              <a:spLocks noChangeArrowheads="1"/>
            </p:cNvSpPr>
            <p:nvPr userDrawn="1"/>
          </p:nvSpPr>
          <p:spPr bwMode="gray">
            <a:xfrm>
              <a:off x="6650038" y="2168526"/>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19" name="Rectangle 40">
              <a:extLst>
                <a:ext uri="{FF2B5EF4-FFF2-40B4-BE49-F238E27FC236}">
                  <a16:creationId xmlns:a16="http://schemas.microsoft.com/office/drawing/2014/main" id="{9EC959C0-2ED1-429D-9343-6B03D72EC2DB}"/>
                </a:ext>
              </a:extLst>
            </p:cNvPr>
            <p:cNvSpPr>
              <a:spLocks noChangeArrowheads="1"/>
            </p:cNvSpPr>
            <p:nvPr userDrawn="1"/>
          </p:nvSpPr>
          <p:spPr bwMode="gray">
            <a:xfrm>
              <a:off x="6650038" y="2216151"/>
              <a:ext cx="152400" cy="12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20" name="Rectangle 41">
              <a:extLst>
                <a:ext uri="{FF2B5EF4-FFF2-40B4-BE49-F238E27FC236}">
                  <a16:creationId xmlns:a16="http://schemas.microsoft.com/office/drawing/2014/main" id="{27EB350B-78EC-4CE4-9803-6981B8ABF253}"/>
                </a:ext>
              </a:extLst>
            </p:cNvPr>
            <p:cNvSpPr>
              <a:spLocks noChangeArrowheads="1"/>
            </p:cNvSpPr>
            <p:nvPr userDrawn="1"/>
          </p:nvSpPr>
          <p:spPr bwMode="gray">
            <a:xfrm>
              <a:off x="6027738" y="4837113"/>
              <a:ext cx="142875" cy="1460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11"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1" name="Freeform 42">
              <a:extLst>
                <a:ext uri="{FF2B5EF4-FFF2-40B4-BE49-F238E27FC236}">
                  <a16:creationId xmlns:a16="http://schemas.microsoft.com/office/drawing/2014/main" id="{E19CD1BB-BAEF-4D84-8870-955840A2D735}"/>
                </a:ext>
              </a:extLst>
            </p:cNvPr>
            <p:cNvSpPr>
              <a:spLocks/>
            </p:cNvSpPr>
            <p:nvPr userDrawn="1"/>
          </p:nvSpPr>
          <p:spPr bwMode="gray">
            <a:xfrm>
              <a:off x="5783263" y="1841501"/>
              <a:ext cx="631825" cy="36513"/>
            </a:xfrm>
            <a:custGeom>
              <a:avLst/>
              <a:gdLst>
                <a:gd name="T0" fmla="*/ 185 w 191"/>
                <a:gd name="T1" fmla="*/ 11 h 11"/>
                <a:gd name="T2" fmla="*/ 6 w 191"/>
                <a:gd name="T3" fmla="*/ 11 h 11"/>
                <a:gd name="T4" fmla="*/ 0 w 191"/>
                <a:gd name="T5" fmla="*/ 6 h 11"/>
                <a:gd name="T6" fmla="*/ 6 w 191"/>
                <a:gd name="T7" fmla="*/ 0 h 11"/>
                <a:gd name="T8" fmla="*/ 185 w 191"/>
                <a:gd name="T9" fmla="*/ 0 h 11"/>
                <a:gd name="T10" fmla="*/ 191 w 191"/>
                <a:gd name="T11" fmla="*/ 6 h 11"/>
                <a:gd name="T12" fmla="*/ 185 w 191"/>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91" h="11">
                  <a:moveTo>
                    <a:pt x="185" y="11"/>
                  </a:moveTo>
                  <a:cubicBezTo>
                    <a:pt x="6" y="11"/>
                    <a:pt x="6" y="11"/>
                    <a:pt x="6" y="11"/>
                  </a:cubicBezTo>
                  <a:cubicBezTo>
                    <a:pt x="2" y="11"/>
                    <a:pt x="0" y="9"/>
                    <a:pt x="0" y="6"/>
                  </a:cubicBezTo>
                  <a:cubicBezTo>
                    <a:pt x="0" y="2"/>
                    <a:pt x="2" y="0"/>
                    <a:pt x="6" y="0"/>
                  </a:cubicBezTo>
                  <a:cubicBezTo>
                    <a:pt x="185" y="0"/>
                    <a:pt x="185" y="0"/>
                    <a:pt x="185" y="0"/>
                  </a:cubicBezTo>
                  <a:cubicBezTo>
                    <a:pt x="189" y="0"/>
                    <a:pt x="191" y="2"/>
                    <a:pt x="191" y="6"/>
                  </a:cubicBezTo>
                  <a:cubicBezTo>
                    <a:pt x="191" y="9"/>
                    <a:pt x="189" y="11"/>
                    <a:pt x="185" y="11"/>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11"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2" name="Rectangle 43">
              <a:extLst>
                <a:ext uri="{FF2B5EF4-FFF2-40B4-BE49-F238E27FC236}">
                  <a16:creationId xmlns:a16="http://schemas.microsoft.com/office/drawing/2014/main" id="{AB3A5491-F398-47CB-BBBC-35E96F4E414D}"/>
                </a:ext>
              </a:extLst>
            </p:cNvPr>
            <p:cNvSpPr>
              <a:spLocks noChangeArrowheads="1"/>
            </p:cNvSpPr>
            <p:nvPr userDrawn="1"/>
          </p:nvSpPr>
          <p:spPr bwMode="gray">
            <a:xfrm>
              <a:off x="5429250" y="2722563"/>
              <a:ext cx="1339850" cy="6286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00"/>
            </a:p>
          </p:txBody>
        </p:sp>
      </p:grpSp>
      <p:sp>
        <p:nvSpPr>
          <p:cNvPr id="149" name="Oval 148">
            <a:extLst>
              <a:ext uri="{FF2B5EF4-FFF2-40B4-BE49-F238E27FC236}">
                <a16:creationId xmlns:a16="http://schemas.microsoft.com/office/drawing/2014/main" id="{88B05F2C-2F66-43AA-A9E2-803B1F843606}"/>
              </a:ext>
            </a:extLst>
          </p:cNvPr>
          <p:cNvSpPr/>
          <p:nvPr/>
        </p:nvSpPr>
        <p:spPr bwMode="gray">
          <a:xfrm>
            <a:off x="7892022"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2" rIns="0" bIns="46622" numCol="1" rtlCol="0" anchor="ctr" anchorCtr="0" compatLnSpc="1">
            <a:prstTxWarp prst="textNoShape">
              <a:avLst/>
            </a:prstTxWarp>
          </a:bodyPr>
          <a:lstStyle/>
          <a:p>
            <a:pPr marR="0" lvl="0" indent="0" algn="ctr" defTabSz="932125" fontAlgn="base">
              <a:lnSpc>
                <a:spcPct val="100000"/>
              </a:lnSpc>
              <a:spcBef>
                <a:spcPct val="0"/>
              </a:spcBef>
              <a:spcAft>
                <a:spcPct val="0"/>
              </a:spcAft>
              <a:buClrTx/>
              <a:buSzTx/>
              <a:buFontTx/>
              <a:buNone/>
              <a:tabLst/>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148" name="Group 147">
            <a:extLst>
              <a:ext uri="{FF2B5EF4-FFF2-40B4-BE49-F238E27FC236}">
                <a16:creationId xmlns:a16="http://schemas.microsoft.com/office/drawing/2014/main" id="{E88D9ECD-A4C6-4CFD-BE83-83D944C0F97B}"/>
              </a:ext>
            </a:extLst>
          </p:cNvPr>
          <p:cNvGrpSpPr/>
          <p:nvPr/>
        </p:nvGrpSpPr>
        <p:grpSpPr bwMode="gray">
          <a:xfrm>
            <a:off x="8118307" y="2286842"/>
            <a:ext cx="1150309" cy="610594"/>
            <a:chOff x="6151563" y="1584325"/>
            <a:chExt cx="4276725" cy="2270126"/>
          </a:xfrm>
        </p:grpSpPr>
        <p:sp>
          <p:nvSpPr>
            <p:cNvPr id="129" name="Rectangle 47">
              <a:extLst>
                <a:ext uri="{FF2B5EF4-FFF2-40B4-BE49-F238E27FC236}">
                  <a16:creationId xmlns:a16="http://schemas.microsoft.com/office/drawing/2014/main" id="{26C055B8-93FF-46DA-B415-D8D54497176C}"/>
                </a:ext>
              </a:extLst>
            </p:cNvPr>
            <p:cNvSpPr>
              <a:spLocks noChangeArrowheads="1"/>
            </p:cNvSpPr>
            <p:nvPr userDrawn="1"/>
          </p:nvSpPr>
          <p:spPr bwMode="gray">
            <a:xfrm>
              <a:off x="6630988" y="1584325"/>
              <a:ext cx="3317875" cy="208438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11"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30" name="Rectangle 48">
              <a:extLst>
                <a:ext uri="{FF2B5EF4-FFF2-40B4-BE49-F238E27FC236}">
                  <a16:creationId xmlns:a16="http://schemas.microsoft.com/office/drawing/2014/main" id="{CFE4BDC0-DE0F-4728-875B-177D4395AAE0}"/>
                </a:ext>
              </a:extLst>
            </p:cNvPr>
            <p:cNvSpPr>
              <a:spLocks noChangeArrowheads="1"/>
            </p:cNvSpPr>
            <p:nvPr userDrawn="1"/>
          </p:nvSpPr>
          <p:spPr bwMode="gray">
            <a:xfrm>
              <a:off x="6848476" y="1785938"/>
              <a:ext cx="2879725" cy="17637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31" name="Freeform 49">
              <a:extLst>
                <a:ext uri="{FF2B5EF4-FFF2-40B4-BE49-F238E27FC236}">
                  <a16:creationId xmlns:a16="http://schemas.microsoft.com/office/drawing/2014/main" id="{DF9925D4-DE10-40F0-8BA3-16B00AE6C44D}"/>
                </a:ext>
              </a:extLst>
            </p:cNvPr>
            <p:cNvSpPr>
              <a:spLocks/>
            </p:cNvSpPr>
            <p:nvPr userDrawn="1"/>
          </p:nvSpPr>
          <p:spPr bwMode="gray">
            <a:xfrm>
              <a:off x="6151563" y="3668713"/>
              <a:ext cx="4276725" cy="185738"/>
            </a:xfrm>
            <a:custGeom>
              <a:avLst/>
              <a:gdLst>
                <a:gd name="T0" fmla="*/ 1265 w 1295"/>
                <a:gd name="T1" fmla="*/ 56 h 56"/>
                <a:gd name="T2" fmla="*/ 29 w 1295"/>
                <a:gd name="T3" fmla="*/ 56 h 56"/>
                <a:gd name="T4" fmla="*/ 0 w 1295"/>
                <a:gd name="T5" fmla="*/ 26 h 56"/>
                <a:gd name="T6" fmla="*/ 0 w 1295"/>
                <a:gd name="T7" fmla="*/ 0 h 56"/>
                <a:gd name="T8" fmla="*/ 1295 w 1295"/>
                <a:gd name="T9" fmla="*/ 0 h 56"/>
                <a:gd name="T10" fmla="*/ 1295 w 1295"/>
                <a:gd name="T11" fmla="*/ 26 h 56"/>
                <a:gd name="T12" fmla="*/ 1265 w 1295"/>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1295" h="56">
                  <a:moveTo>
                    <a:pt x="1265" y="56"/>
                  </a:moveTo>
                  <a:cubicBezTo>
                    <a:pt x="29" y="56"/>
                    <a:pt x="29" y="56"/>
                    <a:pt x="29" y="56"/>
                  </a:cubicBezTo>
                  <a:cubicBezTo>
                    <a:pt x="13" y="56"/>
                    <a:pt x="0" y="43"/>
                    <a:pt x="0" y="26"/>
                  </a:cubicBezTo>
                  <a:cubicBezTo>
                    <a:pt x="0" y="0"/>
                    <a:pt x="0" y="0"/>
                    <a:pt x="0" y="0"/>
                  </a:cubicBezTo>
                  <a:cubicBezTo>
                    <a:pt x="1295" y="0"/>
                    <a:pt x="1295" y="0"/>
                    <a:pt x="1295" y="0"/>
                  </a:cubicBezTo>
                  <a:cubicBezTo>
                    <a:pt x="1295" y="26"/>
                    <a:pt x="1295" y="26"/>
                    <a:pt x="1295" y="26"/>
                  </a:cubicBezTo>
                  <a:cubicBezTo>
                    <a:pt x="1295" y="43"/>
                    <a:pt x="1282" y="56"/>
                    <a:pt x="1265" y="5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round/>
                  <a:headEnd/>
                  <a:tailEnd/>
                </a14:hiddenLine>
              </a:ext>
            </a:extLst>
          </p:spPr>
          <p:txBody>
            <a:bodyPr/>
            <a:lstStyle/>
            <a:p>
              <a:pPr lvl="0"/>
              <a:endParaRPr lang="en-US" sz="1800"/>
            </a:p>
          </p:txBody>
        </p:sp>
        <p:sp>
          <p:nvSpPr>
            <p:cNvPr id="132" name="Rectangle 50">
              <a:extLst>
                <a:ext uri="{FF2B5EF4-FFF2-40B4-BE49-F238E27FC236}">
                  <a16:creationId xmlns:a16="http://schemas.microsoft.com/office/drawing/2014/main" id="{E95E9909-20A7-4A13-8FBC-BB76A4AAD529}"/>
                </a:ext>
              </a:extLst>
            </p:cNvPr>
            <p:cNvSpPr>
              <a:spLocks noChangeArrowheads="1"/>
            </p:cNvSpPr>
            <p:nvPr userDrawn="1"/>
          </p:nvSpPr>
          <p:spPr bwMode="gray">
            <a:xfrm>
              <a:off x="7353301" y="2098675"/>
              <a:ext cx="865188" cy="3302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00"/>
            </a:p>
          </p:txBody>
        </p:sp>
        <p:sp>
          <p:nvSpPr>
            <p:cNvPr id="133" name="Rectangle 51">
              <a:extLst>
                <a:ext uri="{FF2B5EF4-FFF2-40B4-BE49-F238E27FC236}">
                  <a16:creationId xmlns:a16="http://schemas.microsoft.com/office/drawing/2014/main" id="{2FD4C439-4658-45FA-AB12-5252FC20915B}"/>
                </a:ext>
              </a:extLst>
            </p:cNvPr>
            <p:cNvSpPr>
              <a:spLocks noChangeArrowheads="1"/>
            </p:cNvSpPr>
            <p:nvPr userDrawn="1"/>
          </p:nvSpPr>
          <p:spPr bwMode="gray">
            <a:xfrm>
              <a:off x="7086601" y="2098675"/>
              <a:ext cx="266700" cy="330200"/>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00"/>
            </a:p>
          </p:txBody>
        </p:sp>
        <p:sp>
          <p:nvSpPr>
            <p:cNvPr id="134" name="Rectangle 52">
              <a:extLst>
                <a:ext uri="{FF2B5EF4-FFF2-40B4-BE49-F238E27FC236}">
                  <a16:creationId xmlns:a16="http://schemas.microsoft.com/office/drawing/2014/main" id="{D9CFF0E1-0AE6-43B7-BC45-CB587EB544AE}"/>
                </a:ext>
              </a:extLst>
            </p:cNvPr>
            <p:cNvSpPr>
              <a:spLocks noChangeArrowheads="1"/>
            </p:cNvSpPr>
            <p:nvPr userDrawn="1"/>
          </p:nvSpPr>
          <p:spPr bwMode="gray">
            <a:xfrm>
              <a:off x="7086601" y="2559050"/>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00"/>
            </a:p>
          </p:txBody>
        </p:sp>
        <p:sp>
          <p:nvSpPr>
            <p:cNvPr id="135" name="Rectangle 53">
              <a:extLst>
                <a:ext uri="{FF2B5EF4-FFF2-40B4-BE49-F238E27FC236}">
                  <a16:creationId xmlns:a16="http://schemas.microsoft.com/office/drawing/2014/main" id="{E57A2468-B3CA-4D73-B693-76A85B0F761F}"/>
                </a:ext>
              </a:extLst>
            </p:cNvPr>
            <p:cNvSpPr>
              <a:spLocks noChangeArrowheads="1"/>
            </p:cNvSpPr>
            <p:nvPr userDrawn="1"/>
          </p:nvSpPr>
          <p:spPr bwMode="gray">
            <a:xfrm>
              <a:off x="7086601" y="2744788"/>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00"/>
            </a:p>
          </p:txBody>
        </p:sp>
        <p:sp>
          <p:nvSpPr>
            <p:cNvPr id="136" name="Rectangle 54">
              <a:extLst>
                <a:ext uri="{FF2B5EF4-FFF2-40B4-BE49-F238E27FC236}">
                  <a16:creationId xmlns:a16="http://schemas.microsoft.com/office/drawing/2014/main" id="{590B34AA-176F-4A9B-8492-C9062CEEB0A2}"/>
                </a:ext>
              </a:extLst>
            </p:cNvPr>
            <p:cNvSpPr>
              <a:spLocks noChangeArrowheads="1"/>
            </p:cNvSpPr>
            <p:nvPr userDrawn="1"/>
          </p:nvSpPr>
          <p:spPr bwMode="gray">
            <a:xfrm>
              <a:off x="7086601" y="2925763"/>
              <a:ext cx="1131888" cy="1063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00"/>
            </a:p>
          </p:txBody>
        </p:sp>
        <p:sp>
          <p:nvSpPr>
            <p:cNvPr id="137" name="Rectangle 55">
              <a:extLst>
                <a:ext uri="{FF2B5EF4-FFF2-40B4-BE49-F238E27FC236}">
                  <a16:creationId xmlns:a16="http://schemas.microsoft.com/office/drawing/2014/main" id="{B478D54E-B6DE-4ACF-B271-59436F9D78D0}"/>
                </a:ext>
              </a:extLst>
            </p:cNvPr>
            <p:cNvSpPr>
              <a:spLocks noChangeArrowheads="1"/>
            </p:cNvSpPr>
            <p:nvPr userDrawn="1"/>
          </p:nvSpPr>
          <p:spPr bwMode="gray">
            <a:xfrm>
              <a:off x="7086601" y="3111500"/>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00"/>
            </a:p>
          </p:txBody>
        </p:sp>
        <p:sp>
          <p:nvSpPr>
            <p:cNvPr id="138" name="Rectangle 56">
              <a:extLst>
                <a:ext uri="{FF2B5EF4-FFF2-40B4-BE49-F238E27FC236}">
                  <a16:creationId xmlns:a16="http://schemas.microsoft.com/office/drawing/2014/main" id="{10E94144-47B6-4CC4-8ACA-8555C206329A}"/>
                </a:ext>
              </a:extLst>
            </p:cNvPr>
            <p:cNvSpPr>
              <a:spLocks noChangeArrowheads="1"/>
            </p:cNvSpPr>
            <p:nvPr userDrawn="1"/>
          </p:nvSpPr>
          <p:spPr bwMode="gray">
            <a:xfrm>
              <a:off x="7086601" y="3297238"/>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00"/>
            </a:p>
          </p:txBody>
        </p:sp>
        <p:sp>
          <p:nvSpPr>
            <p:cNvPr id="139" name="Rectangle 57">
              <a:extLst>
                <a:ext uri="{FF2B5EF4-FFF2-40B4-BE49-F238E27FC236}">
                  <a16:creationId xmlns:a16="http://schemas.microsoft.com/office/drawing/2014/main" id="{884B7082-B3DA-41C6-888E-340C61D061D8}"/>
                </a:ext>
              </a:extLst>
            </p:cNvPr>
            <p:cNvSpPr>
              <a:spLocks noChangeArrowheads="1"/>
            </p:cNvSpPr>
            <p:nvPr userDrawn="1"/>
          </p:nvSpPr>
          <p:spPr bwMode="gray">
            <a:xfrm>
              <a:off x="8337551"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11"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0" name="Rectangle 58">
              <a:extLst>
                <a:ext uri="{FF2B5EF4-FFF2-40B4-BE49-F238E27FC236}">
                  <a16:creationId xmlns:a16="http://schemas.microsoft.com/office/drawing/2014/main" id="{EAB98FDB-F070-4FD8-8674-449941060C9E}"/>
                </a:ext>
              </a:extLst>
            </p:cNvPr>
            <p:cNvSpPr>
              <a:spLocks noChangeArrowheads="1"/>
            </p:cNvSpPr>
            <p:nvPr userDrawn="1"/>
          </p:nvSpPr>
          <p:spPr bwMode="gray">
            <a:xfrm>
              <a:off x="8764588" y="2098675"/>
              <a:ext cx="312738"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11"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1" name="Rectangle 59">
              <a:extLst>
                <a:ext uri="{FF2B5EF4-FFF2-40B4-BE49-F238E27FC236}">
                  <a16:creationId xmlns:a16="http://schemas.microsoft.com/office/drawing/2014/main" id="{B045539F-5CE5-47A9-A17E-1643D4CD9B2A}"/>
                </a:ext>
              </a:extLst>
            </p:cNvPr>
            <p:cNvSpPr>
              <a:spLocks noChangeArrowheads="1"/>
            </p:cNvSpPr>
            <p:nvPr userDrawn="1"/>
          </p:nvSpPr>
          <p:spPr bwMode="gray">
            <a:xfrm>
              <a:off x="9193213"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11"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2" name="Rectangle 60">
              <a:extLst>
                <a:ext uri="{FF2B5EF4-FFF2-40B4-BE49-F238E27FC236}">
                  <a16:creationId xmlns:a16="http://schemas.microsoft.com/office/drawing/2014/main" id="{C0C7BB4D-3B48-4D4F-B494-4C1EE0FD7C1C}"/>
                </a:ext>
              </a:extLst>
            </p:cNvPr>
            <p:cNvSpPr>
              <a:spLocks noChangeArrowheads="1"/>
            </p:cNvSpPr>
            <p:nvPr userDrawn="1"/>
          </p:nvSpPr>
          <p:spPr bwMode="gray">
            <a:xfrm>
              <a:off x="8337551"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11"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3" name="Rectangle 61">
              <a:extLst>
                <a:ext uri="{FF2B5EF4-FFF2-40B4-BE49-F238E27FC236}">
                  <a16:creationId xmlns:a16="http://schemas.microsoft.com/office/drawing/2014/main" id="{0BFA0E04-B61F-491E-8CEE-282132478766}"/>
                </a:ext>
              </a:extLst>
            </p:cNvPr>
            <p:cNvSpPr>
              <a:spLocks noChangeArrowheads="1"/>
            </p:cNvSpPr>
            <p:nvPr userDrawn="1"/>
          </p:nvSpPr>
          <p:spPr bwMode="gray">
            <a:xfrm>
              <a:off x="8764588" y="2581275"/>
              <a:ext cx="312738"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11"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4" name="Rectangle 62">
              <a:extLst>
                <a:ext uri="{FF2B5EF4-FFF2-40B4-BE49-F238E27FC236}">
                  <a16:creationId xmlns:a16="http://schemas.microsoft.com/office/drawing/2014/main" id="{AFB42A0A-BD91-43E7-988D-573EEC534564}"/>
                </a:ext>
              </a:extLst>
            </p:cNvPr>
            <p:cNvSpPr>
              <a:spLocks noChangeArrowheads="1"/>
            </p:cNvSpPr>
            <p:nvPr userDrawn="1"/>
          </p:nvSpPr>
          <p:spPr bwMode="gray">
            <a:xfrm>
              <a:off x="9193213"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11"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5" name="Rectangle 63">
              <a:extLst>
                <a:ext uri="{FF2B5EF4-FFF2-40B4-BE49-F238E27FC236}">
                  <a16:creationId xmlns:a16="http://schemas.microsoft.com/office/drawing/2014/main" id="{BA15039E-DBE6-4F6E-80B1-70B510D54B0F}"/>
                </a:ext>
              </a:extLst>
            </p:cNvPr>
            <p:cNvSpPr>
              <a:spLocks noChangeArrowheads="1"/>
            </p:cNvSpPr>
            <p:nvPr userDrawn="1"/>
          </p:nvSpPr>
          <p:spPr bwMode="gray">
            <a:xfrm>
              <a:off x="8337551"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11"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6" name="Rectangle 64">
              <a:extLst>
                <a:ext uri="{FF2B5EF4-FFF2-40B4-BE49-F238E27FC236}">
                  <a16:creationId xmlns:a16="http://schemas.microsoft.com/office/drawing/2014/main" id="{265A4B65-72CE-4B68-9D58-5199411F4C96}"/>
                </a:ext>
              </a:extLst>
            </p:cNvPr>
            <p:cNvSpPr>
              <a:spLocks noChangeArrowheads="1"/>
            </p:cNvSpPr>
            <p:nvPr userDrawn="1"/>
          </p:nvSpPr>
          <p:spPr bwMode="gray">
            <a:xfrm>
              <a:off x="8764588" y="3062288"/>
              <a:ext cx="312738"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11"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7" name="Rectangle 65">
              <a:extLst>
                <a:ext uri="{FF2B5EF4-FFF2-40B4-BE49-F238E27FC236}">
                  <a16:creationId xmlns:a16="http://schemas.microsoft.com/office/drawing/2014/main" id="{9602881A-C071-4CA3-9947-55E1E8A8C5B1}"/>
                </a:ext>
              </a:extLst>
            </p:cNvPr>
            <p:cNvSpPr>
              <a:spLocks noChangeArrowheads="1"/>
            </p:cNvSpPr>
            <p:nvPr userDrawn="1"/>
          </p:nvSpPr>
          <p:spPr bwMode="gray">
            <a:xfrm>
              <a:off x="9193213"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11"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grpSp>
      <p:sp>
        <p:nvSpPr>
          <p:cNvPr id="205" name="Multiplication Sign 204">
            <a:extLst>
              <a:ext uri="{FF2B5EF4-FFF2-40B4-BE49-F238E27FC236}">
                <a16:creationId xmlns:a16="http://schemas.microsoft.com/office/drawing/2014/main" id="{464A0F58-5D65-499E-8280-34A9DFF27F4A}"/>
              </a:ext>
            </a:extLst>
          </p:cNvPr>
          <p:cNvSpPr/>
          <p:nvPr/>
        </p:nvSpPr>
        <p:spPr bwMode="ltGray">
          <a:xfrm>
            <a:off x="3643244"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algn="ctr" defTabSz="93248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11" name="Multiplication Sign 210">
            <a:extLst>
              <a:ext uri="{FF2B5EF4-FFF2-40B4-BE49-F238E27FC236}">
                <a16:creationId xmlns:a16="http://schemas.microsoft.com/office/drawing/2014/main" id="{69338860-60E4-44A3-B6C1-0BC1315BA942}"/>
              </a:ext>
            </a:extLst>
          </p:cNvPr>
          <p:cNvSpPr/>
          <p:nvPr/>
        </p:nvSpPr>
        <p:spPr bwMode="ltGray">
          <a:xfrm>
            <a:off x="6271892"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algn="ctr" defTabSz="93248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14" name="Multiplication Sign 213">
            <a:extLst>
              <a:ext uri="{FF2B5EF4-FFF2-40B4-BE49-F238E27FC236}">
                <a16:creationId xmlns:a16="http://schemas.microsoft.com/office/drawing/2014/main" id="{DFD379AB-2220-4E7F-85FE-EBBE910DB5C2}"/>
              </a:ext>
            </a:extLst>
          </p:cNvPr>
          <p:cNvSpPr/>
          <p:nvPr/>
        </p:nvSpPr>
        <p:spPr bwMode="ltGray">
          <a:xfrm>
            <a:off x="8826629"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algn="ctr" defTabSz="93248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4" name="Group 3">
            <a:extLst>
              <a:ext uri="{FF2B5EF4-FFF2-40B4-BE49-F238E27FC236}">
                <a16:creationId xmlns:a16="http://schemas.microsoft.com/office/drawing/2014/main" id="{8971C9C6-D4A9-4DFA-9E2D-9E501DB092DC}"/>
              </a:ext>
            </a:extLst>
          </p:cNvPr>
          <p:cNvGrpSpPr/>
          <p:nvPr/>
        </p:nvGrpSpPr>
        <p:grpSpPr bwMode="gray">
          <a:xfrm>
            <a:off x="3132278" y="2298246"/>
            <a:ext cx="718204" cy="544549"/>
            <a:chOff x="3132278" y="2298246"/>
            <a:chExt cx="718204" cy="544549"/>
          </a:xfrm>
        </p:grpSpPr>
        <p:sp>
          <p:nvSpPr>
            <p:cNvPr id="79" name="Freeform: Shape 78">
              <a:extLst>
                <a:ext uri="{FF2B5EF4-FFF2-40B4-BE49-F238E27FC236}">
                  <a16:creationId xmlns:a16="http://schemas.microsoft.com/office/drawing/2014/main" id="{19123BC5-D4FA-46FE-A2AC-4D6533EA9AB2}"/>
                </a:ext>
              </a:extLst>
            </p:cNvPr>
            <p:cNvSpPr/>
            <p:nvPr/>
          </p:nvSpPr>
          <p:spPr bwMode="gray">
            <a:xfrm>
              <a:off x="3194451" y="2298246"/>
              <a:ext cx="107195" cy="171511"/>
            </a:xfrm>
            <a:custGeom>
              <a:avLst/>
              <a:gdLst/>
              <a:ahLst/>
              <a:cxnLst/>
              <a:rect l="0" t="0" r="0" b="0"/>
              <a:pathLst>
                <a:path w="95250" h="152400">
                  <a:moveTo>
                    <a:pt x="81439" y="147161"/>
                  </a:moveTo>
                  <a:lnTo>
                    <a:pt x="20479" y="147161"/>
                  </a:lnTo>
                  <a:cubicBezTo>
                    <a:pt x="13811" y="147161"/>
                    <a:pt x="7144" y="141446"/>
                    <a:pt x="7144" y="133826"/>
                  </a:cubicBezTo>
                  <a:lnTo>
                    <a:pt x="7144" y="19526"/>
                  </a:lnTo>
                  <a:cubicBezTo>
                    <a:pt x="7144" y="12859"/>
                    <a:pt x="12859" y="7144"/>
                    <a:pt x="20479" y="7144"/>
                  </a:cubicBezTo>
                  <a:lnTo>
                    <a:pt x="81439" y="7144"/>
                  </a:lnTo>
                  <a:cubicBezTo>
                    <a:pt x="88106" y="7144"/>
                    <a:pt x="94774" y="12859"/>
                    <a:pt x="94774" y="20479"/>
                  </a:cubicBezTo>
                  <a:lnTo>
                    <a:pt x="94774" y="134779"/>
                  </a:lnTo>
                  <a:cubicBezTo>
                    <a:pt x="94774" y="141446"/>
                    <a:pt x="88106" y="147161"/>
                    <a:pt x="81439" y="1471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11"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0" name="Freeform: Shape 79">
              <a:extLst>
                <a:ext uri="{FF2B5EF4-FFF2-40B4-BE49-F238E27FC236}">
                  <a16:creationId xmlns:a16="http://schemas.microsoft.com/office/drawing/2014/main" id="{5711D87E-2859-4301-A153-9C62DB528E0B}"/>
                </a:ext>
              </a:extLst>
            </p:cNvPr>
            <p:cNvSpPr/>
            <p:nvPr/>
          </p:nvSpPr>
          <p:spPr bwMode="gray">
            <a:xfrm>
              <a:off x="3293070" y="2417233"/>
              <a:ext cx="557412" cy="407339"/>
            </a:xfrm>
            <a:custGeom>
              <a:avLst/>
              <a:gdLst/>
              <a:ahLst/>
              <a:cxnLst/>
              <a:rect l="0" t="0" r="0" b="0"/>
              <a:pathLst>
                <a:path w="495300" h="361950">
                  <a:moveTo>
                    <a:pt x="488156" y="31909"/>
                  </a:moveTo>
                  <a:lnTo>
                    <a:pt x="439579" y="7144"/>
                  </a:lnTo>
                  <a:lnTo>
                    <a:pt x="7144" y="7144"/>
                  </a:lnTo>
                  <a:lnTo>
                    <a:pt x="7144" y="356711"/>
                  </a:lnTo>
                  <a:lnTo>
                    <a:pt x="433864" y="356711"/>
                  </a:lnTo>
                  <a:lnTo>
                    <a:pt x="488156" y="32813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11"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1" name="Freeform: Shape 80">
              <a:extLst>
                <a:ext uri="{FF2B5EF4-FFF2-40B4-BE49-F238E27FC236}">
                  <a16:creationId xmlns:a16="http://schemas.microsoft.com/office/drawing/2014/main" id="{A4F64010-C37F-4B0B-8C4B-E5CD5398E636}"/>
                </a:ext>
              </a:extLst>
            </p:cNvPr>
            <p:cNvSpPr/>
            <p:nvPr/>
          </p:nvSpPr>
          <p:spPr bwMode="gray">
            <a:xfrm>
              <a:off x="3293070" y="2392577"/>
              <a:ext cx="557412" cy="64317"/>
            </a:xfrm>
            <a:custGeom>
              <a:avLst/>
              <a:gdLst/>
              <a:ahLst/>
              <a:cxnLst/>
              <a:rect l="0" t="0" r="0" b="0"/>
              <a:pathLst>
                <a:path w="495300" h="57150">
                  <a:moveTo>
                    <a:pt x="488156" y="53816"/>
                  </a:moveTo>
                  <a:lnTo>
                    <a:pt x="488156" y="49054"/>
                  </a:lnTo>
                  <a:cubicBezTo>
                    <a:pt x="488156" y="26194"/>
                    <a:pt x="469106" y="7144"/>
                    <a:pt x="446246" y="7144"/>
                  </a:cubicBezTo>
                  <a:lnTo>
                    <a:pt x="7144" y="7144"/>
                  </a:lnTo>
                  <a:lnTo>
                    <a:pt x="7144" y="53816"/>
                  </a:lnTo>
                  <a:lnTo>
                    <a:pt x="488156" y="5381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11"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2" name="Freeform: Shape 81">
              <a:extLst>
                <a:ext uri="{FF2B5EF4-FFF2-40B4-BE49-F238E27FC236}">
                  <a16:creationId xmlns:a16="http://schemas.microsoft.com/office/drawing/2014/main" id="{DF5111A6-FF13-4B86-9A02-4968F86EFDFC}"/>
                </a:ext>
              </a:extLst>
            </p:cNvPr>
            <p:cNvSpPr/>
            <p:nvPr/>
          </p:nvSpPr>
          <p:spPr bwMode="gray">
            <a:xfrm>
              <a:off x="3293070" y="2778478"/>
              <a:ext cx="557412" cy="64317"/>
            </a:xfrm>
            <a:custGeom>
              <a:avLst/>
              <a:gdLst/>
              <a:ahLst/>
              <a:cxnLst/>
              <a:rect l="0" t="0" r="0" b="0"/>
              <a:pathLst>
                <a:path w="495300" h="57150">
                  <a:moveTo>
                    <a:pt x="7144" y="7144"/>
                  </a:moveTo>
                  <a:lnTo>
                    <a:pt x="7144" y="57626"/>
                  </a:lnTo>
                  <a:lnTo>
                    <a:pt x="446246" y="57626"/>
                  </a:lnTo>
                  <a:cubicBezTo>
                    <a:pt x="469106" y="57626"/>
                    <a:pt x="488156" y="38576"/>
                    <a:pt x="488156" y="15716"/>
                  </a:cubicBezTo>
                  <a:lnTo>
                    <a:pt x="488156"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11"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3" name="Freeform: Shape 82">
              <a:extLst>
                <a:ext uri="{FF2B5EF4-FFF2-40B4-BE49-F238E27FC236}">
                  <a16:creationId xmlns:a16="http://schemas.microsoft.com/office/drawing/2014/main" id="{D46C1B4E-7932-4411-ADEE-738D4EB9AB4F}"/>
                </a:ext>
              </a:extLst>
            </p:cNvPr>
            <p:cNvSpPr/>
            <p:nvPr/>
          </p:nvSpPr>
          <p:spPr bwMode="gray">
            <a:xfrm>
              <a:off x="3132278" y="2346484"/>
              <a:ext cx="235828" cy="482376"/>
            </a:xfrm>
            <a:custGeom>
              <a:avLst/>
              <a:gdLst/>
              <a:ahLst/>
              <a:cxnLst/>
              <a:rect l="0" t="0" r="0" b="0"/>
              <a:pathLst>
                <a:path w="209550" h="428625">
                  <a:moveTo>
                    <a:pt x="205264" y="391001"/>
                  </a:moveTo>
                  <a:lnTo>
                    <a:pt x="109061" y="428149"/>
                  </a:lnTo>
                  <a:lnTo>
                    <a:pt x="7144" y="391001"/>
                  </a:lnTo>
                  <a:lnTo>
                    <a:pt x="7144" y="48101"/>
                  </a:lnTo>
                  <a:lnTo>
                    <a:pt x="106204" y="7144"/>
                  </a:lnTo>
                  <a:lnTo>
                    <a:pt x="205264" y="48101"/>
                  </a:ln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11"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4" name="Freeform: Shape 83">
              <a:extLst>
                <a:ext uri="{FF2B5EF4-FFF2-40B4-BE49-F238E27FC236}">
                  <a16:creationId xmlns:a16="http://schemas.microsoft.com/office/drawing/2014/main" id="{403E67C2-61A7-4327-B9AE-EB39024D08C9}"/>
                </a:ext>
              </a:extLst>
            </p:cNvPr>
            <p:cNvSpPr/>
            <p:nvPr/>
          </p:nvSpPr>
          <p:spPr bwMode="gray">
            <a:xfrm>
              <a:off x="3132278" y="2327189"/>
              <a:ext cx="235828" cy="75036"/>
            </a:xfrm>
            <a:custGeom>
              <a:avLst/>
              <a:gdLst/>
              <a:ahLst/>
              <a:cxnLst/>
              <a:rect l="0" t="0" r="0" b="0"/>
              <a:pathLst>
                <a:path w="209550" h="66675">
                  <a:moveTo>
                    <a:pt x="205264" y="65246"/>
                  </a:moveTo>
                  <a:lnTo>
                    <a:pt x="205264" y="44291"/>
                  </a:lnTo>
                  <a:cubicBezTo>
                    <a:pt x="205264" y="23336"/>
                    <a:pt x="188119" y="7144"/>
                    <a:pt x="168116" y="7144"/>
                  </a:cubicBezTo>
                  <a:lnTo>
                    <a:pt x="44291" y="7144"/>
                  </a:lnTo>
                  <a:cubicBezTo>
                    <a:pt x="24289" y="7144"/>
                    <a:pt x="7144" y="24289"/>
                    <a:pt x="7144" y="44291"/>
                  </a:cubicBezTo>
                  <a:lnTo>
                    <a:pt x="7144" y="65246"/>
                  </a:lnTo>
                  <a:lnTo>
                    <a:pt x="205264" y="6524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11"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5" name="Freeform: Shape 84">
              <a:extLst>
                <a:ext uri="{FF2B5EF4-FFF2-40B4-BE49-F238E27FC236}">
                  <a16:creationId xmlns:a16="http://schemas.microsoft.com/office/drawing/2014/main" id="{6D3A9CA2-5D0F-4251-A1DB-C27B4C28C03D}"/>
                </a:ext>
              </a:extLst>
            </p:cNvPr>
            <p:cNvSpPr/>
            <p:nvPr/>
          </p:nvSpPr>
          <p:spPr bwMode="gray">
            <a:xfrm>
              <a:off x="3132278" y="2778478"/>
              <a:ext cx="235828" cy="64317"/>
            </a:xfrm>
            <a:custGeom>
              <a:avLst/>
              <a:gdLst/>
              <a:ahLst/>
              <a:cxnLst/>
              <a:rect l="0" t="0" r="0" b="0"/>
              <a:pathLst>
                <a:path w="209550" h="57150">
                  <a:moveTo>
                    <a:pt x="7144" y="7144"/>
                  </a:moveTo>
                  <a:lnTo>
                    <a:pt x="7144" y="19526"/>
                  </a:lnTo>
                  <a:cubicBezTo>
                    <a:pt x="7144" y="40481"/>
                    <a:pt x="24289" y="56674"/>
                    <a:pt x="44291" y="56674"/>
                  </a:cubicBezTo>
                  <a:lnTo>
                    <a:pt x="167164" y="56674"/>
                  </a:lnTo>
                  <a:cubicBezTo>
                    <a:pt x="188119" y="56674"/>
                    <a:pt x="204311" y="39529"/>
                    <a:pt x="204311" y="19526"/>
                  </a:cubicBezTo>
                  <a:lnTo>
                    <a:pt x="204311"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11"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6" name="Freeform: Shape 85">
              <a:extLst>
                <a:ext uri="{FF2B5EF4-FFF2-40B4-BE49-F238E27FC236}">
                  <a16:creationId xmlns:a16="http://schemas.microsoft.com/office/drawing/2014/main" id="{139DA858-1E17-41E2-A370-09FD78386FD7}"/>
                </a:ext>
              </a:extLst>
            </p:cNvPr>
            <p:cNvSpPr/>
            <p:nvPr/>
          </p:nvSpPr>
          <p:spPr bwMode="gray">
            <a:xfrm>
              <a:off x="3407769" y="2427952"/>
              <a:ext cx="375181" cy="375181"/>
            </a:xfrm>
            <a:custGeom>
              <a:avLst/>
              <a:gdLst/>
              <a:ahLst/>
              <a:cxnLst/>
              <a:rect l="0" t="0" r="0" b="0"/>
              <a:pathLst>
                <a:path w="333375" h="333375">
                  <a:moveTo>
                    <a:pt x="329089" y="168116"/>
                  </a:moveTo>
                  <a:cubicBezTo>
                    <a:pt x="329089" y="257019"/>
                    <a:pt x="257019" y="329089"/>
                    <a:pt x="168116" y="329089"/>
                  </a:cubicBezTo>
                  <a:cubicBezTo>
                    <a:pt x="79214" y="329089"/>
                    <a:pt x="7144" y="257019"/>
                    <a:pt x="7144" y="168116"/>
                  </a:cubicBezTo>
                  <a:cubicBezTo>
                    <a:pt x="7144" y="79214"/>
                    <a:pt x="79214" y="7144"/>
                    <a:pt x="168116" y="7144"/>
                  </a:cubicBezTo>
                  <a:cubicBezTo>
                    <a:pt x="257019" y="7144"/>
                    <a:pt x="329089" y="79214"/>
                    <a:pt x="329089" y="168116"/>
                  </a:cubicBez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11"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7" name="Freeform: Shape 86">
              <a:extLst>
                <a:ext uri="{FF2B5EF4-FFF2-40B4-BE49-F238E27FC236}">
                  <a16:creationId xmlns:a16="http://schemas.microsoft.com/office/drawing/2014/main" id="{B982D7D2-16E2-4E71-A0C9-3E8F510C3D69}"/>
                </a:ext>
              </a:extLst>
            </p:cNvPr>
            <p:cNvSpPr/>
            <p:nvPr/>
          </p:nvSpPr>
          <p:spPr bwMode="gray">
            <a:xfrm>
              <a:off x="3436711" y="2456894"/>
              <a:ext cx="310864" cy="310864"/>
            </a:xfrm>
            <a:custGeom>
              <a:avLst/>
              <a:gdLst/>
              <a:ahLst/>
              <a:cxnLst/>
              <a:rect l="0" t="0" r="0" b="0"/>
              <a:pathLst>
                <a:path w="276225" h="276225">
                  <a:moveTo>
                    <a:pt x="277654" y="142399"/>
                  </a:moveTo>
                  <a:cubicBezTo>
                    <a:pt x="277654" y="217098"/>
                    <a:pt x="217098" y="277654"/>
                    <a:pt x="142399" y="277654"/>
                  </a:cubicBezTo>
                  <a:cubicBezTo>
                    <a:pt x="67699" y="277654"/>
                    <a:pt x="7144" y="217098"/>
                    <a:pt x="7144" y="142399"/>
                  </a:cubicBezTo>
                  <a:cubicBezTo>
                    <a:pt x="7144" y="67699"/>
                    <a:pt x="67699" y="7144"/>
                    <a:pt x="142399" y="7144"/>
                  </a:cubicBezTo>
                  <a:cubicBezTo>
                    <a:pt x="217098" y="7144"/>
                    <a:pt x="277654" y="67699"/>
                    <a:pt x="277654" y="142399"/>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11"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8" name="Freeform: Shape 87">
              <a:extLst>
                <a:ext uri="{FF2B5EF4-FFF2-40B4-BE49-F238E27FC236}">
                  <a16:creationId xmlns:a16="http://schemas.microsoft.com/office/drawing/2014/main" id="{A6D67E79-9064-4B8F-BA3E-B5213A78A1AD}"/>
                </a:ext>
              </a:extLst>
            </p:cNvPr>
            <p:cNvSpPr/>
            <p:nvPr/>
          </p:nvSpPr>
          <p:spPr bwMode="gray">
            <a:xfrm>
              <a:off x="3588927" y="2609110"/>
              <a:ext cx="160792" cy="160792"/>
            </a:xfrm>
            <a:custGeom>
              <a:avLst/>
              <a:gdLst/>
              <a:ahLst/>
              <a:cxnLst/>
              <a:rect l="0" t="0" r="0" b="0"/>
              <a:pathLst>
                <a:path w="142875" h="142875">
                  <a:moveTo>
                    <a:pt x="7144" y="141446"/>
                  </a:moveTo>
                  <a:lnTo>
                    <a:pt x="7144" y="7144"/>
                  </a:lnTo>
                  <a:lnTo>
                    <a:pt x="142399" y="7144"/>
                  </a:lnTo>
                  <a:lnTo>
                    <a:pt x="142399" y="7144"/>
                  </a:lnTo>
                  <a:cubicBezTo>
                    <a:pt x="142399" y="81439"/>
                    <a:pt x="82391" y="141446"/>
                    <a:pt x="7144" y="141446"/>
                  </a:cubicBezTo>
                  <a:lnTo>
                    <a:pt x="7144" y="14144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11"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9" name="Freeform: Shape 88">
              <a:extLst>
                <a:ext uri="{FF2B5EF4-FFF2-40B4-BE49-F238E27FC236}">
                  <a16:creationId xmlns:a16="http://schemas.microsoft.com/office/drawing/2014/main" id="{9881B2B0-E706-40DB-902E-6B6B6D6A4E6C}"/>
                </a:ext>
              </a:extLst>
            </p:cNvPr>
            <p:cNvSpPr/>
            <p:nvPr/>
          </p:nvSpPr>
          <p:spPr bwMode="gray">
            <a:xfrm>
              <a:off x="3497812" y="2517996"/>
              <a:ext cx="192950" cy="192950"/>
            </a:xfrm>
            <a:custGeom>
              <a:avLst/>
              <a:gdLst/>
              <a:ahLst/>
              <a:cxnLst/>
              <a:rect l="0" t="0" r="0" b="0"/>
              <a:pathLst>
                <a:path w="171450" h="171450">
                  <a:moveTo>
                    <a:pt x="169069" y="88106"/>
                  </a:moveTo>
                  <a:cubicBezTo>
                    <a:pt x="169069" y="132821"/>
                    <a:pt x="132821" y="169069"/>
                    <a:pt x="88106" y="169069"/>
                  </a:cubicBezTo>
                  <a:cubicBezTo>
                    <a:pt x="43392" y="169069"/>
                    <a:pt x="7144" y="132821"/>
                    <a:pt x="7144" y="88106"/>
                  </a:cubicBezTo>
                  <a:cubicBezTo>
                    <a:pt x="7144" y="43392"/>
                    <a:pt x="43392" y="7144"/>
                    <a:pt x="88106" y="7144"/>
                  </a:cubicBezTo>
                  <a:cubicBezTo>
                    <a:pt x="132821" y="7144"/>
                    <a:pt x="169069" y="43392"/>
                    <a:pt x="169069" y="8810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11"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0" name="Freeform: Shape 89">
              <a:extLst>
                <a:ext uri="{FF2B5EF4-FFF2-40B4-BE49-F238E27FC236}">
                  <a16:creationId xmlns:a16="http://schemas.microsoft.com/office/drawing/2014/main" id="{A2AA46AB-18A0-4251-B4B2-A28EA46FABC6}"/>
                </a:ext>
              </a:extLst>
            </p:cNvPr>
            <p:cNvSpPr/>
            <p:nvPr/>
          </p:nvSpPr>
          <p:spPr bwMode="gray">
            <a:xfrm>
              <a:off x="3528898" y="2549081"/>
              <a:ext cx="75036" cy="75036"/>
            </a:xfrm>
            <a:custGeom>
              <a:avLst/>
              <a:gdLst/>
              <a:ahLst/>
              <a:cxnLst/>
              <a:rect l="0" t="0" r="0" b="0"/>
              <a:pathLst>
                <a:path w="66675" h="66675">
                  <a:moveTo>
                    <a:pt x="68104" y="37624"/>
                  </a:moveTo>
                  <a:cubicBezTo>
                    <a:pt x="68104" y="54457"/>
                    <a:pt x="54457" y="68104"/>
                    <a:pt x="37624" y="68104"/>
                  </a:cubicBezTo>
                  <a:cubicBezTo>
                    <a:pt x="20790" y="68104"/>
                    <a:pt x="7144" y="54457"/>
                    <a:pt x="7144" y="37624"/>
                  </a:cubicBezTo>
                  <a:cubicBezTo>
                    <a:pt x="7144" y="20790"/>
                    <a:pt x="20790" y="7144"/>
                    <a:pt x="37624" y="7144"/>
                  </a:cubicBezTo>
                  <a:cubicBezTo>
                    <a:pt x="54457" y="7144"/>
                    <a:pt x="68104" y="20790"/>
                    <a:pt x="68104" y="37624"/>
                  </a:cubicBezTo>
                  <a:close/>
                </a:path>
              </a:pathLst>
            </a:custGeom>
            <a:solidFill>
              <a:srgbClr val="FFFFFF"/>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11"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1" name="Freeform: Shape 90">
              <a:extLst>
                <a:ext uri="{FF2B5EF4-FFF2-40B4-BE49-F238E27FC236}">
                  <a16:creationId xmlns:a16="http://schemas.microsoft.com/office/drawing/2014/main" id="{EF43424F-38F4-432B-AE52-7BC0881813F7}"/>
                </a:ext>
              </a:extLst>
            </p:cNvPr>
            <p:cNvSpPr/>
            <p:nvPr/>
          </p:nvSpPr>
          <p:spPr bwMode="gray">
            <a:xfrm>
              <a:off x="3388474" y="2416160"/>
              <a:ext cx="64317" cy="64317"/>
            </a:xfrm>
            <a:custGeom>
              <a:avLst/>
              <a:gdLst/>
              <a:ahLst/>
              <a:cxnLst/>
              <a:rect l="0" t="0" r="0" b="0"/>
              <a:pathLst>
                <a:path w="57150" h="57150">
                  <a:moveTo>
                    <a:pt x="58579" y="32861"/>
                  </a:moveTo>
                  <a:cubicBezTo>
                    <a:pt x="58579" y="47065"/>
                    <a:pt x="47065" y="58579"/>
                    <a:pt x="32861" y="58579"/>
                  </a:cubicBezTo>
                  <a:cubicBezTo>
                    <a:pt x="18658" y="58579"/>
                    <a:pt x="7144" y="47065"/>
                    <a:pt x="7144" y="32861"/>
                  </a:cubicBezTo>
                  <a:cubicBezTo>
                    <a:pt x="7144" y="18658"/>
                    <a:pt x="18658" y="7144"/>
                    <a:pt x="32861" y="7144"/>
                  </a:cubicBezTo>
                  <a:cubicBezTo>
                    <a:pt x="47065" y="7144"/>
                    <a:pt x="58579" y="18658"/>
                    <a:pt x="58579" y="328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11"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2" name="Freeform: Shape 91">
              <a:extLst>
                <a:ext uri="{FF2B5EF4-FFF2-40B4-BE49-F238E27FC236}">
                  <a16:creationId xmlns:a16="http://schemas.microsoft.com/office/drawing/2014/main" id="{CA05F177-6194-465B-BE2A-800E5ED64142}"/>
                </a:ext>
              </a:extLst>
            </p:cNvPr>
            <p:cNvSpPr/>
            <p:nvPr/>
          </p:nvSpPr>
          <p:spPr bwMode="gray">
            <a:xfrm>
              <a:off x="3132278" y="2392577"/>
              <a:ext cx="96475" cy="396620"/>
            </a:xfrm>
            <a:custGeom>
              <a:avLst/>
              <a:gdLst/>
              <a:ahLst/>
              <a:cxnLst/>
              <a:rect l="0" t="0" r="0" b="0"/>
              <a:pathLst>
                <a:path w="85725" h="352425">
                  <a:moveTo>
                    <a:pt x="7144" y="7144"/>
                  </a:moveTo>
                  <a:lnTo>
                    <a:pt x="83344" y="7144"/>
                  </a:lnTo>
                  <a:lnTo>
                    <a:pt x="83344" y="350044"/>
                  </a:lnTo>
                  <a:lnTo>
                    <a:pt x="7144" y="35004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11"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3" name="Freeform: Shape 92">
              <a:extLst>
                <a:ext uri="{FF2B5EF4-FFF2-40B4-BE49-F238E27FC236}">
                  <a16:creationId xmlns:a16="http://schemas.microsoft.com/office/drawing/2014/main" id="{83D552AA-E188-4FE9-820E-7624D3B5EABD}"/>
                </a:ext>
              </a:extLst>
            </p:cNvPr>
            <p:cNvSpPr/>
            <p:nvPr/>
          </p:nvSpPr>
          <p:spPr bwMode="gray">
            <a:xfrm>
              <a:off x="3451718" y="2316470"/>
              <a:ext cx="289425" cy="85756"/>
            </a:xfrm>
            <a:custGeom>
              <a:avLst/>
              <a:gdLst/>
              <a:ahLst/>
              <a:cxnLst/>
              <a:rect l="0" t="0" r="0" b="0"/>
              <a:pathLst>
                <a:path w="257175" h="76200">
                  <a:moveTo>
                    <a:pt x="251936" y="75724"/>
                  </a:moveTo>
                  <a:lnTo>
                    <a:pt x="7144" y="75724"/>
                  </a:lnTo>
                  <a:lnTo>
                    <a:pt x="41434" y="17621"/>
                  </a:lnTo>
                  <a:cubicBezTo>
                    <a:pt x="45244" y="10954"/>
                    <a:pt x="52864" y="7144"/>
                    <a:pt x="60484" y="7144"/>
                  </a:cubicBezTo>
                  <a:lnTo>
                    <a:pt x="198596" y="7144"/>
                  </a:lnTo>
                  <a:cubicBezTo>
                    <a:pt x="206216" y="7144"/>
                    <a:pt x="213836" y="10954"/>
                    <a:pt x="217646" y="17621"/>
                  </a:cubicBezTo>
                  <a:lnTo>
                    <a:pt x="251936" y="7572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11"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grpSp>
      <p:sp>
        <p:nvSpPr>
          <p:cNvPr id="65" name="TextBox 64">
            <a:extLst>
              <a:ext uri="{FF2B5EF4-FFF2-40B4-BE49-F238E27FC236}">
                <a16:creationId xmlns:a16="http://schemas.microsoft.com/office/drawing/2014/main" id="{D2AE24B3-A7BF-400F-8C4E-F9F0D822F648}"/>
              </a:ext>
            </a:extLst>
          </p:cNvPr>
          <p:cNvSpPr txBox="1"/>
          <p:nvPr userDrawn="1"/>
        </p:nvSpPr>
        <p:spPr>
          <a:xfrm>
            <a:off x="584200" y="4162051"/>
            <a:ext cx="11022584" cy="2118016"/>
          </a:xfrm>
          <a:prstGeom prst="rect">
            <a:avLst/>
          </a:prstGeom>
          <a:noFill/>
        </p:spPr>
        <p:txBody>
          <a:bodyPr wrap="square" lIns="182878" tIns="146302" rIns="182878" bIns="146302" rtlCol="0" anchor="ctr">
            <a:spAutoFit/>
          </a:bodyPr>
          <a:lstStyle/>
          <a:p>
            <a:pPr algn="ctr">
              <a:lnSpc>
                <a:spcPct val="90000"/>
              </a:lnSpc>
              <a:spcBef>
                <a:spcPts val="1200"/>
              </a:spcBef>
              <a:spcAft>
                <a:spcPts val="600"/>
              </a:spcAft>
            </a:pPr>
            <a:r>
              <a:rPr lang="en-US" sz="2000">
                <a:gradFill>
                  <a:gsLst>
                    <a:gs pos="2917">
                      <a:schemeClr val="tx1"/>
                    </a:gs>
                    <a:gs pos="30000">
                      <a:schemeClr val="tx1"/>
                    </a:gs>
                  </a:gsLst>
                  <a:lin ang="5400000" scaled="0"/>
                </a:gradFill>
              </a:rPr>
              <a:t>Microsoft Ready content is </a:t>
            </a:r>
            <a:r>
              <a:rPr lang="en-US" sz="20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1200"/>
              </a:spcBef>
              <a:spcAft>
                <a:spcPts val="600"/>
              </a:spcAft>
            </a:pPr>
            <a:r>
              <a:rPr lang="en-US" sz="20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a:gradFill>
                  <a:gsLst>
                    <a:gs pos="2917">
                      <a:schemeClr val="tx1"/>
                    </a:gs>
                    <a:gs pos="30000">
                      <a:schemeClr val="tx1"/>
                    </a:gs>
                  </a:gsLst>
                  <a:lin ang="5400000" scaled="0"/>
                </a:gradFill>
              </a:rPr>
              <a:t>post Microsoft Ready content to any blogs or external websites</a:t>
            </a:r>
          </a:p>
          <a:p>
            <a:pPr algn="ctr">
              <a:lnSpc>
                <a:spcPct val="90000"/>
              </a:lnSpc>
              <a:spcBef>
                <a:spcPts val="1200"/>
              </a:spcBef>
              <a:spcAft>
                <a:spcPts val="600"/>
              </a:spcAft>
            </a:pPr>
            <a:r>
              <a:rPr lang="en-US" sz="20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a:gradFill>
                  <a:gsLst>
                    <a:gs pos="2917">
                      <a:schemeClr val="tx1"/>
                    </a:gs>
                    <a:gs pos="30000">
                      <a:schemeClr val="tx1"/>
                    </a:gs>
                  </a:gsLst>
                  <a:lin ang="5400000" scaled="0"/>
                </a:gradFill>
              </a:rPr>
              <a:t>take photos or video of sessions or slides throughout the Microsoft Ready event</a:t>
            </a:r>
          </a:p>
          <a:p>
            <a:pPr algn="ctr">
              <a:lnSpc>
                <a:spcPct val="90000"/>
              </a:lnSpc>
              <a:spcBef>
                <a:spcPts val="1200"/>
              </a:spcBef>
              <a:spcAft>
                <a:spcPts val="600"/>
              </a:spcAft>
            </a:pPr>
            <a:r>
              <a:rPr lang="en-US" sz="2000">
                <a:gradFill>
                  <a:gsLst>
                    <a:gs pos="2917">
                      <a:schemeClr val="tx1"/>
                    </a:gs>
                    <a:gs pos="30000">
                      <a:schemeClr val="tx1"/>
                    </a:gs>
                  </a:gsLst>
                  <a:lin ang="5400000" scaled="0"/>
                </a:gradFill>
              </a:rPr>
              <a:t>Content will be available to internal audiences on-demand post-event</a:t>
            </a:r>
          </a:p>
        </p:txBody>
      </p:sp>
      <p:sp>
        <p:nvSpPr>
          <p:cNvPr id="66" name="Oval 65">
            <a:extLst>
              <a:ext uri="{FF2B5EF4-FFF2-40B4-BE49-F238E27FC236}">
                <a16:creationId xmlns:a16="http://schemas.microsoft.com/office/drawing/2014/main" id="{DDD03145-BF8D-407F-A437-14E45E52DF90}"/>
              </a:ext>
            </a:extLst>
          </p:cNvPr>
          <p:cNvSpPr/>
          <p:nvPr userDrawn="1"/>
        </p:nvSpPr>
        <p:spPr bwMode="gray">
          <a:xfrm>
            <a:off x="2697103"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2" rIns="0" bIns="46622" numCol="1" rtlCol="0" anchor="ctr" anchorCtr="0" compatLnSpc="1">
            <a:prstTxWarp prst="textNoShape">
              <a:avLst/>
            </a:prstTxWarp>
          </a:bodyPr>
          <a:lstStyle/>
          <a:p>
            <a:pPr marL="0" marR="0" lvl="0" indent="0" algn="ctr" defTabSz="932125"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67" name="Oval 66">
            <a:extLst>
              <a:ext uri="{FF2B5EF4-FFF2-40B4-BE49-F238E27FC236}">
                <a16:creationId xmlns:a16="http://schemas.microsoft.com/office/drawing/2014/main" id="{F625249C-06FF-42D2-8E4B-620E00E1473B}"/>
              </a:ext>
            </a:extLst>
          </p:cNvPr>
          <p:cNvSpPr/>
          <p:nvPr userDrawn="1"/>
        </p:nvSpPr>
        <p:spPr bwMode="gray">
          <a:xfrm>
            <a:off x="5318070"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2" rIns="0" bIns="46622" numCol="1" rtlCol="0" anchor="ctr" anchorCtr="0" compatLnSpc="1">
            <a:prstTxWarp prst="textNoShape">
              <a:avLst/>
            </a:prstTxWarp>
          </a:bodyPr>
          <a:lstStyle/>
          <a:p>
            <a:pPr marR="0" lvl="0" indent="0" algn="ctr" defTabSz="932125" fontAlgn="base">
              <a:lnSpc>
                <a:spcPct val="100000"/>
              </a:lnSpc>
              <a:spcBef>
                <a:spcPct val="0"/>
              </a:spcBef>
              <a:spcAft>
                <a:spcPct val="0"/>
              </a:spcAft>
              <a:buClrTx/>
              <a:buSzTx/>
              <a:buFontTx/>
              <a:buNone/>
              <a:tabLst/>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68" name="Group 67">
            <a:extLst>
              <a:ext uri="{FF2B5EF4-FFF2-40B4-BE49-F238E27FC236}">
                <a16:creationId xmlns:a16="http://schemas.microsoft.com/office/drawing/2014/main" id="{45BD0B63-6C09-4265-91D2-21725D118F32}"/>
              </a:ext>
            </a:extLst>
          </p:cNvPr>
          <p:cNvGrpSpPr/>
          <p:nvPr userDrawn="1"/>
        </p:nvGrpSpPr>
        <p:grpSpPr bwMode="gray">
          <a:xfrm flipH="1">
            <a:off x="5901487" y="2178437"/>
            <a:ext cx="436044" cy="827404"/>
            <a:chOff x="5200650" y="1722438"/>
            <a:chExt cx="1797050" cy="3409950"/>
          </a:xfrm>
        </p:grpSpPr>
        <p:sp>
          <p:nvSpPr>
            <p:cNvPr id="69" name="Freeform 26">
              <a:extLst>
                <a:ext uri="{FF2B5EF4-FFF2-40B4-BE49-F238E27FC236}">
                  <a16:creationId xmlns:a16="http://schemas.microsoft.com/office/drawing/2014/main" id="{D4DDFC0A-B265-45B7-8A8C-3D5A8BBCA3D1}"/>
                </a:ext>
              </a:extLst>
            </p:cNvPr>
            <p:cNvSpPr>
              <a:spLocks/>
            </p:cNvSpPr>
            <p:nvPr userDrawn="1"/>
          </p:nvSpPr>
          <p:spPr bwMode="gray">
            <a:xfrm>
              <a:off x="5200650" y="1722438"/>
              <a:ext cx="1797050" cy="3409950"/>
            </a:xfrm>
            <a:custGeom>
              <a:avLst/>
              <a:gdLst>
                <a:gd name="T0" fmla="*/ 497 w 543"/>
                <a:gd name="T1" fmla="*/ 0 h 1030"/>
                <a:gd name="T2" fmla="*/ 46 w 543"/>
                <a:gd name="T3" fmla="*/ 0 h 1030"/>
                <a:gd name="T4" fmla="*/ 0 w 543"/>
                <a:gd name="T5" fmla="*/ 46 h 1030"/>
                <a:gd name="T6" fmla="*/ 0 w 543"/>
                <a:gd name="T7" fmla="*/ 983 h 1030"/>
                <a:gd name="T8" fmla="*/ 46 w 543"/>
                <a:gd name="T9" fmla="*/ 1030 h 1030"/>
                <a:gd name="T10" fmla="*/ 497 w 543"/>
                <a:gd name="T11" fmla="*/ 1030 h 1030"/>
                <a:gd name="T12" fmla="*/ 543 w 543"/>
                <a:gd name="T13" fmla="*/ 983 h 1030"/>
                <a:gd name="T14" fmla="*/ 543 w 543"/>
                <a:gd name="T15" fmla="*/ 46 h 1030"/>
                <a:gd name="T16" fmla="*/ 497 w 543"/>
                <a:gd name="T17" fmla="*/ 0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3" h="1030">
                  <a:moveTo>
                    <a:pt x="497" y="0"/>
                  </a:moveTo>
                  <a:cubicBezTo>
                    <a:pt x="46" y="0"/>
                    <a:pt x="46" y="0"/>
                    <a:pt x="46" y="0"/>
                  </a:cubicBezTo>
                  <a:cubicBezTo>
                    <a:pt x="21" y="0"/>
                    <a:pt x="0" y="21"/>
                    <a:pt x="0" y="46"/>
                  </a:cubicBezTo>
                  <a:cubicBezTo>
                    <a:pt x="0" y="983"/>
                    <a:pt x="0" y="983"/>
                    <a:pt x="0" y="983"/>
                  </a:cubicBezTo>
                  <a:cubicBezTo>
                    <a:pt x="0" y="1009"/>
                    <a:pt x="21" y="1030"/>
                    <a:pt x="46" y="1030"/>
                  </a:cubicBezTo>
                  <a:cubicBezTo>
                    <a:pt x="497" y="1030"/>
                    <a:pt x="497" y="1030"/>
                    <a:pt x="497" y="1030"/>
                  </a:cubicBezTo>
                  <a:cubicBezTo>
                    <a:pt x="522" y="1030"/>
                    <a:pt x="543" y="1009"/>
                    <a:pt x="543" y="983"/>
                  </a:cubicBezTo>
                  <a:cubicBezTo>
                    <a:pt x="543" y="46"/>
                    <a:pt x="543" y="46"/>
                    <a:pt x="543" y="46"/>
                  </a:cubicBezTo>
                  <a:cubicBezTo>
                    <a:pt x="543" y="21"/>
                    <a:pt x="522" y="0"/>
                    <a:pt x="497" y="0"/>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11"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70" name="Freeform 27">
              <a:extLst>
                <a:ext uri="{FF2B5EF4-FFF2-40B4-BE49-F238E27FC236}">
                  <a16:creationId xmlns:a16="http://schemas.microsoft.com/office/drawing/2014/main" id="{CA72506E-B842-4C75-91EC-D1571136CA5D}"/>
                </a:ext>
              </a:extLst>
            </p:cNvPr>
            <p:cNvSpPr>
              <a:spLocks/>
            </p:cNvSpPr>
            <p:nvPr userDrawn="1"/>
          </p:nvSpPr>
          <p:spPr bwMode="gray">
            <a:xfrm>
              <a:off x="5310188" y="2262188"/>
              <a:ext cx="1577975" cy="2433638"/>
            </a:xfrm>
            <a:custGeom>
              <a:avLst/>
              <a:gdLst>
                <a:gd name="T0" fmla="*/ 0 w 994"/>
                <a:gd name="T1" fmla="*/ 1533 h 1533"/>
                <a:gd name="T2" fmla="*/ 994 w 994"/>
                <a:gd name="T3" fmla="*/ 1533 h 1533"/>
                <a:gd name="T4" fmla="*/ 994 w 994"/>
                <a:gd name="T5" fmla="*/ 62 h 1533"/>
                <a:gd name="T6" fmla="*/ 498 w 994"/>
                <a:gd name="T7" fmla="*/ 0 h 1533"/>
                <a:gd name="T8" fmla="*/ 0 w 994"/>
                <a:gd name="T9" fmla="*/ 62 h 1533"/>
                <a:gd name="T10" fmla="*/ 0 w 994"/>
                <a:gd name="T11" fmla="*/ 1533 h 1533"/>
              </a:gdLst>
              <a:ahLst/>
              <a:cxnLst>
                <a:cxn ang="0">
                  <a:pos x="T0" y="T1"/>
                </a:cxn>
                <a:cxn ang="0">
                  <a:pos x="T2" y="T3"/>
                </a:cxn>
                <a:cxn ang="0">
                  <a:pos x="T4" y="T5"/>
                </a:cxn>
                <a:cxn ang="0">
                  <a:pos x="T6" y="T7"/>
                </a:cxn>
                <a:cxn ang="0">
                  <a:pos x="T8" y="T9"/>
                </a:cxn>
                <a:cxn ang="0">
                  <a:pos x="T10" y="T11"/>
                </a:cxn>
              </a:cxnLst>
              <a:rect l="0" t="0" r="r" b="b"/>
              <a:pathLst>
                <a:path w="994" h="1533">
                  <a:moveTo>
                    <a:pt x="0" y="1533"/>
                  </a:moveTo>
                  <a:lnTo>
                    <a:pt x="994" y="1533"/>
                  </a:lnTo>
                  <a:lnTo>
                    <a:pt x="994" y="62"/>
                  </a:lnTo>
                  <a:lnTo>
                    <a:pt x="498" y="0"/>
                  </a:lnTo>
                  <a:lnTo>
                    <a:pt x="0" y="62"/>
                  </a:lnTo>
                  <a:lnTo>
                    <a:pt x="0" y="1533"/>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11"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71" name="Rectangle 28">
              <a:extLst>
                <a:ext uri="{FF2B5EF4-FFF2-40B4-BE49-F238E27FC236}">
                  <a16:creationId xmlns:a16="http://schemas.microsoft.com/office/drawing/2014/main" id="{715CCAD5-23CF-4DF5-945A-E63CFFBD5ABE}"/>
                </a:ext>
              </a:extLst>
            </p:cNvPr>
            <p:cNvSpPr>
              <a:spLocks noChangeArrowheads="1"/>
            </p:cNvSpPr>
            <p:nvPr userDrawn="1"/>
          </p:nvSpPr>
          <p:spPr bwMode="gray">
            <a:xfrm>
              <a:off x="5310188" y="2006601"/>
              <a:ext cx="1577975" cy="3540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00"/>
            </a:p>
          </p:txBody>
        </p:sp>
        <p:sp>
          <p:nvSpPr>
            <p:cNvPr id="72" name="Rectangle 29">
              <a:extLst>
                <a:ext uri="{FF2B5EF4-FFF2-40B4-BE49-F238E27FC236}">
                  <a16:creationId xmlns:a16="http://schemas.microsoft.com/office/drawing/2014/main" id="{563364B3-8C9F-48A5-84CE-DA33A9459C05}"/>
                </a:ext>
              </a:extLst>
            </p:cNvPr>
            <p:cNvSpPr>
              <a:spLocks noChangeArrowheads="1"/>
            </p:cNvSpPr>
            <p:nvPr userDrawn="1"/>
          </p:nvSpPr>
          <p:spPr bwMode="gray">
            <a:xfrm>
              <a:off x="5942013" y="3522663"/>
              <a:ext cx="804863"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11"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73" name="Rectangle 30">
              <a:extLst>
                <a:ext uri="{FF2B5EF4-FFF2-40B4-BE49-F238E27FC236}">
                  <a16:creationId xmlns:a16="http://schemas.microsoft.com/office/drawing/2014/main" id="{075E19D8-CE3C-4A91-8631-AA90F5C1F88C}"/>
                </a:ext>
              </a:extLst>
            </p:cNvPr>
            <p:cNvSpPr>
              <a:spLocks noChangeArrowheads="1"/>
            </p:cNvSpPr>
            <p:nvPr userDrawn="1"/>
          </p:nvSpPr>
          <p:spPr bwMode="gray">
            <a:xfrm>
              <a:off x="5419725" y="3689351"/>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11"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74" name="Rectangle 31">
              <a:extLst>
                <a:ext uri="{FF2B5EF4-FFF2-40B4-BE49-F238E27FC236}">
                  <a16:creationId xmlns:a16="http://schemas.microsoft.com/office/drawing/2014/main" id="{75C499E8-6A79-45B9-8270-980EC7484E9A}"/>
                </a:ext>
              </a:extLst>
            </p:cNvPr>
            <p:cNvSpPr>
              <a:spLocks noChangeArrowheads="1"/>
            </p:cNvSpPr>
            <p:nvPr userDrawn="1"/>
          </p:nvSpPr>
          <p:spPr bwMode="gray">
            <a:xfrm>
              <a:off x="5419725" y="3851276"/>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11"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75" name="Rectangle 32">
              <a:extLst>
                <a:ext uri="{FF2B5EF4-FFF2-40B4-BE49-F238E27FC236}">
                  <a16:creationId xmlns:a16="http://schemas.microsoft.com/office/drawing/2014/main" id="{72C4A28C-19C8-4EAA-B503-BFD589A9EC95}"/>
                </a:ext>
              </a:extLst>
            </p:cNvPr>
            <p:cNvSpPr>
              <a:spLocks noChangeArrowheads="1"/>
            </p:cNvSpPr>
            <p:nvPr userDrawn="1"/>
          </p:nvSpPr>
          <p:spPr bwMode="gray">
            <a:xfrm>
              <a:off x="5419725" y="4013201"/>
              <a:ext cx="730250" cy="428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11"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76" name="Rectangle 33">
              <a:extLst>
                <a:ext uri="{FF2B5EF4-FFF2-40B4-BE49-F238E27FC236}">
                  <a16:creationId xmlns:a16="http://schemas.microsoft.com/office/drawing/2014/main" id="{FAD0A0F9-4808-4BD5-9125-C9860ECD9453}"/>
                </a:ext>
              </a:extLst>
            </p:cNvPr>
            <p:cNvSpPr>
              <a:spLocks noChangeArrowheads="1"/>
            </p:cNvSpPr>
            <p:nvPr userDrawn="1"/>
          </p:nvSpPr>
          <p:spPr bwMode="gray">
            <a:xfrm>
              <a:off x="5419725" y="4178301"/>
              <a:ext cx="132715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11"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77" name="Rectangle 34">
              <a:extLst>
                <a:ext uri="{FF2B5EF4-FFF2-40B4-BE49-F238E27FC236}">
                  <a16:creationId xmlns:a16="http://schemas.microsoft.com/office/drawing/2014/main" id="{0D077250-EF55-47A3-B83C-139B9B822F12}"/>
                </a:ext>
              </a:extLst>
            </p:cNvPr>
            <p:cNvSpPr>
              <a:spLocks noChangeArrowheads="1"/>
            </p:cNvSpPr>
            <p:nvPr userDrawn="1"/>
          </p:nvSpPr>
          <p:spPr bwMode="gray">
            <a:xfrm>
              <a:off x="6149975" y="4341813"/>
              <a:ext cx="59690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11"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78" name="Rectangle 35">
              <a:extLst>
                <a:ext uri="{FF2B5EF4-FFF2-40B4-BE49-F238E27FC236}">
                  <a16:creationId xmlns:a16="http://schemas.microsoft.com/office/drawing/2014/main" id="{5E22E8B4-8560-4300-B68E-B171653A22EA}"/>
                </a:ext>
              </a:extLst>
            </p:cNvPr>
            <p:cNvSpPr>
              <a:spLocks noChangeArrowheads="1"/>
            </p:cNvSpPr>
            <p:nvPr userDrawn="1"/>
          </p:nvSpPr>
          <p:spPr bwMode="gray">
            <a:xfrm>
              <a:off x="5932488" y="2509838"/>
              <a:ext cx="836613"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00"/>
            </a:p>
          </p:txBody>
        </p:sp>
        <p:sp>
          <p:nvSpPr>
            <p:cNvPr id="94" name="Rectangle 36">
              <a:extLst>
                <a:ext uri="{FF2B5EF4-FFF2-40B4-BE49-F238E27FC236}">
                  <a16:creationId xmlns:a16="http://schemas.microsoft.com/office/drawing/2014/main" id="{D6433806-9F5C-4D30-A651-AA591241D247}"/>
                </a:ext>
              </a:extLst>
            </p:cNvPr>
            <p:cNvSpPr>
              <a:spLocks noChangeArrowheads="1"/>
            </p:cNvSpPr>
            <p:nvPr userDrawn="1"/>
          </p:nvSpPr>
          <p:spPr bwMode="gray">
            <a:xfrm>
              <a:off x="5429250" y="2509838"/>
              <a:ext cx="171450"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00"/>
            </a:p>
          </p:txBody>
        </p:sp>
        <p:sp>
          <p:nvSpPr>
            <p:cNvPr id="95" name="Rectangle 37">
              <a:extLst>
                <a:ext uri="{FF2B5EF4-FFF2-40B4-BE49-F238E27FC236}">
                  <a16:creationId xmlns:a16="http://schemas.microsoft.com/office/drawing/2014/main" id="{FD51DEFA-1C79-4A7D-A138-03F8737E7BC2}"/>
                </a:ext>
              </a:extLst>
            </p:cNvPr>
            <p:cNvSpPr>
              <a:spLocks noChangeArrowheads="1"/>
            </p:cNvSpPr>
            <p:nvPr userDrawn="1"/>
          </p:nvSpPr>
          <p:spPr bwMode="gray">
            <a:xfrm>
              <a:off x="5680075" y="2509838"/>
              <a:ext cx="173038"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00"/>
            </a:p>
          </p:txBody>
        </p:sp>
        <p:sp>
          <p:nvSpPr>
            <p:cNvPr id="96" name="Rectangle 38">
              <a:extLst>
                <a:ext uri="{FF2B5EF4-FFF2-40B4-BE49-F238E27FC236}">
                  <a16:creationId xmlns:a16="http://schemas.microsoft.com/office/drawing/2014/main" id="{99983887-D941-4DB3-9BD2-687497E8A5E6}"/>
                </a:ext>
              </a:extLst>
            </p:cNvPr>
            <p:cNvSpPr>
              <a:spLocks noChangeArrowheads="1"/>
            </p:cNvSpPr>
            <p:nvPr userDrawn="1"/>
          </p:nvSpPr>
          <p:spPr bwMode="gray">
            <a:xfrm>
              <a:off x="6650038" y="2125663"/>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7" name="Rectangle 39">
              <a:extLst>
                <a:ext uri="{FF2B5EF4-FFF2-40B4-BE49-F238E27FC236}">
                  <a16:creationId xmlns:a16="http://schemas.microsoft.com/office/drawing/2014/main" id="{95DCD5BC-94EE-4CEE-A745-811D96283A5A}"/>
                </a:ext>
              </a:extLst>
            </p:cNvPr>
            <p:cNvSpPr>
              <a:spLocks noChangeArrowheads="1"/>
            </p:cNvSpPr>
            <p:nvPr userDrawn="1"/>
          </p:nvSpPr>
          <p:spPr bwMode="gray">
            <a:xfrm>
              <a:off x="6650038" y="2168526"/>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8" name="Rectangle 40">
              <a:extLst>
                <a:ext uri="{FF2B5EF4-FFF2-40B4-BE49-F238E27FC236}">
                  <a16:creationId xmlns:a16="http://schemas.microsoft.com/office/drawing/2014/main" id="{42312E58-FEE9-4BC1-B744-A5C8EC2E8128}"/>
                </a:ext>
              </a:extLst>
            </p:cNvPr>
            <p:cNvSpPr>
              <a:spLocks noChangeArrowheads="1"/>
            </p:cNvSpPr>
            <p:nvPr userDrawn="1"/>
          </p:nvSpPr>
          <p:spPr bwMode="gray">
            <a:xfrm>
              <a:off x="6650038" y="2216151"/>
              <a:ext cx="152400" cy="12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9" name="Rectangle 41">
              <a:extLst>
                <a:ext uri="{FF2B5EF4-FFF2-40B4-BE49-F238E27FC236}">
                  <a16:creationId xmlns:a16="http://schemas.microsoft.com/office/drawing/2014/main" id="{7811F9D6-403D-4AB9-848C-CC662E42DAD0}"/>
                </a:ext>
              </a:extLst>
            </p:cNvPr>
            <p:cNvSpPr>
              <a:spLocks noChangeArrowheads="1"/>
            </p:cNvSpPr>
            <p:nvPr userDrawn="1"/>
          </p:nvSpPr>
          <p:spPr bwMode="gray">
            <a:xfrm>
              <a:off x="6027738" y="4837113"/>
              <a:ext cx="142875" cy="1460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11"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0" name="Freeform 42">
              <a:extLst>
                <a:ext uri="{FF2B5EF4-FFF2-40B4-BE49-F238E27FC236}">
                  <a16:creationId xmlns:a16="http://schemas.microsoft.com/office/drawing/2014/main" id="{3ED594F8-5445-48B7-8426-23C03D131E96}"/>
                </a:ext>
              </a:extLst>
            </p:cNvPr>
            <p:cNvSpPr>
              <a:spLocks/>
            </p:cNvSpPr>
            <p:nvPr userDrawn="1"/>
          </p:nvSpPr>
          <p:spPr bwMode="gray">
            <a:xfrm>
              <a:off x="5783263" y="1841501"/>
              <a:ext cx="631825" cy="36513"/>
            </a:xfrm>
            <a:custGeom>
              <a:avLst/>
              <a:gdLst>
                <a:gd name="T0" fmla="*/ 185 w 191"/>
                <a:gd name="T1" fmla="*/ 11 h 11"/>
                <a:gd name="T2" fmla="*/ 6 w 191"/>
                <a:gd name="T3" fmla="*/ 11 h 11"/>
                <a:gd name="T4" fmla="*/ 0 w 191"/>
                <a:gd name="T5" fmla="*/ 6 h 11"/>
                <a:gd name="T6" fmla="*/ 6 w 191"/>
                <a:gd name="T7" fmla="*/ 0 h 11"/>
                <a:gd name="T8" fmla="*/ 185 w 191"/>
                <a:gd name="T9" fmla="*/ 0 h 11"/>
                <a:gd name="T10" fmla="*/ 191 w 191"/>
                <a:gd name="T11" fmla="*/ 6 h 11"/>
                <a:gd name="T12" fmla="*/ 185 w 191"/>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91" h="11">
                  <a:moveTo>
                    <a:pt x="185" y="11"/>
                  </a:moveTo>
                  <a:cubicBezTo>
                    <a:pt x="6" y="11"/>
                    <a:pt x="6" y="11"/>
                    <a:pt x="6" y="11"/>
                  </a:cubicBezTo>
                  <a:cubicBezTo>
                    <a:pt x="2" y="11"/>
                    <a:pt x="0" y="9"/>
                    <a:pt x="0" y="6"/>
                  </a:cubicBezTo>
                  <a:cubicBezTo>
                    <a:pt x="0" y="2"/>
                    <a:pt x="2" y="0"/>
                    <a:pt x="6" y="0"/>
                  </a:cubicBezTo>
                  <a:cubicBezTo>
                    <a:pt x="185" y="0"/>
                    <a:pt x="185" y="0"/>
                    <a:pt x="185" y="0"/>
                  </a:cubicBezTo>
                  <a:cubicBezTo>
                    <a:pt x="189" y="0"/>
                    <a:pt x="191" y="2"/>
                    <a:pt x="191" y="6"/>
                  </a:cubicBezTo>
                  <a:cubicBezTo>
                    <a:pt x="191" y="9"/>
                    <a:pt x="189" y="11"/>
                    <a:pt x="185" y="11"/>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11"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1" name="Rectangle 43">
              <a:extLst>
                <a:ext uri="{FF2B5EF4-FFF2-40B4-BE49-F238E27FC236}">
                  <a16:creationId xmlns:a16="http://schemas.microsoft.com/office/drawing/2014/main" id="{450020F8-72CB-401E-B753-AAB372E5D343}"/>
                </a:ext>
              </a:extLst>
            </p:cNvPr>
            <p:cNvSpPr>
              <a:spLocks noChangeArrowheads="1"/>
            </p:cNvSpPr>
            <p:nvPr userDrawn="1"/>
          </p:nvSpPr>
          <p:spPr bwMode="gray">
            <a:xfrm>
              <a:off x="5429250" y="2722563"/>
              <a:ext cx="1339850" cy="6286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00"/>
            </a:p>
          </p:txBody>
        </p:sp>
      </p:grpSp>
      <p:sp>
        <p:nvSpPr>
          <p:cNvPr id="102" name="Oval 101">
            <a:extLst>
              <a:ext uri="{FF2B5EF4-FFF2-40B4-BE49-F238E27FC236}">
                <a16:creationId xmlns:a16="http://schemas.microsoft.com/office/drawing/2014/main" id="{25F0AE96-0BFA-48F4-868B-EBAD58C7493E}"/>
              </a:ext>
            </a:extLst>
          </p:cNvPr>
          <p:cNvSpPr/>
          <p:nvPr userDrawn="1"/>
        </p:nvSpPr>
        <p:spPr bwMode="gray">
          <a:xfrm>
            <a:off x="7892022"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2" rIns="0" bIns="46622" numCol="1" rtlCol="0" anchor="ctr" anchorCtr="0" compatLnSpc="1">
            <a:prstTxWarp prst="textNoShape">
              <a:avLst/>
            </a:prstTxWarp>
          </a:bodyPr>
          <a:lstStyle/>
          <a:p>
            <a:pPr marR="0" lvl="0" indent="0" algn="ctr" defTabSz="932125" fontAlgn="base">
              <a:lnSpc>
                <a:spcPct val="100000"/>
              </a:lnSpc>
              <a:spcBef>
                <a:spcPct val="0"/>
              </a:spcBef>
              <a:spcAft>
                <a:spcPct val="0"/>
              </a:spcAft>
              <a:buClrTx/>
              <a:buSzTx/>
              <a:buFontTx/>
              <a:buNone/>
              <a:tabLst/>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103" name="Group 102">
            <a:extLst>
              <a:ext uri="{FF2B5EF4-FFF2-40B4-BE49-F238E27FC236}">
                <a16:creationId xmlns:a16="http://schemas.microsoft.com/office/drawing/2014/main" id="{20AA9E95-C317-4788-8412-0238D99FFF43}"/>
              </a:ext>
            </a:extLst>
          </p:cNvPr>
          <p:cNvGrpSpPr/>
          <p:nvPr userDrawn="1"/>
        </p:nvGrpSpPr>
        <p:grpSpPr bwMode="gray">
          <a:xfrm>
            <a:off x="8118307" y="2286842"/>
            <a:ext cx="1150309" cy="610594"/>
            <a:chOff x="6151563" y="1584325"/>
            <a:chExt cx="4276725" cy="2270126"/>
          </a:xfrm>
        </p:grpSpPr>
        <p:sp>
          <p:nvSpPr>
            <p:cNvPr id="104" name="Rectangle 47">
              <a:extLst>
                <a:ext uri="{FF2B5EF4-FFF2-40B4-BE49-F238E27FC236}">
                  <a16:creationId xmlns:a16="http://schemas.microsoft.com/office/drawing/2014/main" id="{03BF8906-B781-4E6A-A589-8CB660C50F24}"/>
                </a:ext>
              </a:extLst>
            </p:cNvPr>
            <p:cNvSpPr>
              <a:spLocks noChangeArrowheads="1"/>
            </p:cNvSpPr>
            <p:nvPr userDrawn="1"/>
          </p:nvSpPr>
          <p:spPr bwMode="gray">
            <a:xfrm>
              <a:off x="6630988" y="1584325"/>
              <a:ext cx="3317875" cy="208438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11"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5" name="Rectangle 48">
              <a:extLst>
                <a:ext uri="{FF2B5EF4-FFF2-40B4-BE49-F238E27FC236}">
                  <a16:creationId xmlns:a16="http://schemas.microsoft.com/office/drawing/2014/main" id="{9227B214-1F29-4D7C-A7A2-9E34071D277D}"/>
                </a:ext>
              </a:extLst>
            </p:cNvPr>
            <p:cNvSpPr>
              <a:spLocks noChangeArrowheads="1"/>
            </p:cNvSpPr>
            <p:nvPr userDrawn="1"/>
          </p:nvSpPr>
          <p:spPr bwMode="gray">
            <a:xfrm>
              <a:off x="6848476" y="1785938"/>
              <a:ext cx="2879725" cy="17637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26" name="Freeform 49">
              <a:extLst>
                <a:ext uri="{FF2B5EF4-FFF2-40B4-BE49-F238E27FC236}">
                  <a16:creationId xmlns:a16="http://schemas.microsoft.com/office/drawing/2014/main" id="{32813C71-847E-4F3B-9F47-E89576C94F34}"/>
                </a:ext>
              </a:extLst>
            </p:cNvPr>
            <p:cNvSpPr>
              <a:spLocks/>
            </p:cNvSpPr>
            <p:nvPr userDrawn="1"/>
          </p:nvSpPr>
          <p:spPr bwMode="gray">
            <a:xfrm>
              <a:off x="6151563" y="3668713"/>
              <a:ext cx="4276725" cy="185738"/>
            </a:xfrm>
            <a:custGeom>
              <a:avLst/>
              <a:gdLst>
                <a:gd name="T0" fmla="*/ 1265 w 1295"/>
                <a:gd name="T1" fmla="*/ 56 h 56"/>
                <a:gd name="T2" fmla="*/ 29 w 1295"/>
                <a:gd name="T3" fmla="*/ 56 h 56"/>
                <a:gd name="T4" fmla="*/ 0 w 1295"/>
                <a:gd name="T5" fmla="*/ 26 h 56"/>
                <a:gd name="T6" fmla="*/ 0 w 1295"/>
                <a:gd name="T7" fmla="*/ 0 h 56"/>
                <a:gd name="T8" fmla="*/ 1295 w 1295"/>
                <a:gd name="T9" fmla="*/ 0 h 56"/>
                <a:gd name="T10" fmla="*/ 1295 w 1295"/>
                <a:gd name="T11" fmla="*/ 26 h 56"/>
                <a:gd name="T12" fmla="*/ 1265 w 1295"/>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1295" h="56">
                  <a:moveTo>
                    <a:pt x="1265" y="56"/>
                  </a:moveTo>
                  <a:cubicBezTo>
                    <a:pt x="29" y="56"/>
                    <a:pt x="29" y="56"/>
                    <a:pt x="29" y="56"/>
                  </a:cubicBezTo>
                  <a:cubicBezTo>
                    <a:pt x="13" y="56"/>
                    <a:pt x="0" y="43"/>
                    <a:pt x="0" y="26"/>
                  </a:cubicBezTo>
                  <a:cubicBezTo>
                    <a:pt x="0" y="0"/>
                    <a:pt x="0" y="0"/>
                    <a:pt x="0" y="0"/>
                  </a:cubicBezTo>
                  <a:cubicBezTo>
                    <a:pt x="1295" y="0"/>
                    <a:pt x="1295" y="0"/>
                    <a:pt x="1295" y="0"/>
                  </a:cubicBezTo>
                  <a:cubicBezTo>
                    <a:pt x="1295" y="26"/>
                    <a:pt x="1295" y="26"/>
                    <a:pt x="1295" y="26"/>
                  </a:cubicBezTo>
                  <a:cubicBezTo>
                    <a:pt x="1295" y="43"/>
                    <a:pt x="1282" y="56"/>
                    <a:pt x="1265" y="5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round/>
                  <a:headEnd/>
                  <a:tailEnd/>
                </a14:hiddenLine>
              </a:ext>
            </a:extLst>
          </p:spPr>
          <p:txBody>
            <a:bodyPr/>
            <a:lstStyle/>
            <a:p>
              <a:pPr lvl="0"/>
              <a:endParaRPr lang="en-US" sz="1800"/>
            </a:p>
          </p:txBody>
        </p:sp>
        <p:sp>
          <p:nvSpPr>
            <p:cNvPr id="127" name="Rectangle 50">
              <a:extLst>
                <a:ext uri="{FF2B5EF4-FFF2-40B4-BE49-F238E27FC236}">
                  <a16:creationId xmlns:a16="http://schemas.microsoft.com/office/drawing/2014/main" id="{3199CC58-4AEF-4A26-98FD-4B31DF459596}"/>
                </a:ext>
              </a:extLst>
            </p:cNvPr>
            <p:cNvSpPr>
              <a:spLocks noChangeArrowheads="1"/>
            </p:cNvSpPr>
            <p:nvPr userDrawn="1"/>
          </p:nvSpPr>
          <p:spPr bwMode="gray">
            <a:xfrm>
              <a:off x="7353301" y="2098675"/>
              <a:ext cx="865188" cy="3302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00"/>
            </a:p>
          </p:txBody>
        </p:sp>
        <p:sp>
          <p:nvSpPr>
            <p:cNvPr id="128" name="Rectangle 51">
              <a:extLst>
                <a:ext uri="{FF2B5EF4-FFF2-40B4-BE49-F238E27FC236}">
                  <a16:creationId xmlns:a16="http://schemas.microsoft.com/office/drawing/2014/main" id="{44F7C0B0-6750-48F2-88E8-0B5C5568BCF9}"/>
                </a:ext>
              </a:extLst>
            </p:cNvPr>
            <p:cNvSpPr>
              <a:spLocks noChangeArrowheads="1"/>
            </p:cNvSpPr>
            <p:nvPr userDrawn="1"/>
          </p:nvSpPr>
          <p:spPr bwMode="gray">
            <a:xfrm>
              <a:off x="7086601" y="2098675"/>
              <a:ext cx="266700" cy="330200"/>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00"/>
            </a:p>
          </p:txBody>
        </p:sp>
        <p:sp>
          <p:nvSpPr>
            <p:cNvPr id="150" name="Rectangle 52">
              <a:extLst>
                <a:ext uri="{FF2B5EF4-FFF2-40B4-BE49-F238E27FC236}">
                  <a16:creationId xmlns:a16="http://schemas.microsoft.com/office/drawing/2014/main" id="{A6227467-A882-48AE-9A5C-3E5D55EFD255}"/>
                </a:ext>
              </a:extLst>
            </p:cNvPr>
            <p:cNvSpPr>
              <a:spLocks noChangeArrowheads="1"/>
            </p:cNvSpPr>
            <p:nvPr userDrawn="1"/>
          </p:nvSpPr>
          <p:spPr bwMode="gray">
            <a:xfrm>
              <a:off x="7086601" y="2559050"/>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00"/>
            </a:p>
          </p:txBody>
        </p:sp>
        <p:sp>
          <p:nvSpPr>
            <p:cNvPr id="151" name="Rectangle 53">
              <a:extLst>
                <a:ext uri="{FF2B5EF4-FFF2-40B4-BE49-F238E27FC236}">
                  <a16:creationId xmlns:a16="http://schemas.microsoft.com/office/drawing/2014/main" id="{2227F853-7CF8-43C6-9FA0-CCEF9BCB6B4A}"/>
                </a:ext>
              </a:extLst>
            </p:cNvPr>
            <p:cNvSpPr>
              <a:spLocks noChangeArrowheads="1"/>
            </p:cNvSpPr>
            <p:nvPr userDrawn="1"/>
          </p:nvSpPr>
          <p:spPr bwMode="gray">
            <a:xfrm>
              <a:off x="7086601" y="2744788"/>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00"/>
            </a:p>
          </p:txBody>
        </p:sp>
        <p:sp>
          <p:nvSpPr>
            <p:cNvPr id="152" name="Rectangle 54">
              <a:extLst>
                <a:ext uri="{FF2B5EF4-FFF2-40B4-BE49-F238E27FC236}">
                  <a16:creationId xmlns:a16="http://schemas.microsoft.com/office/drawing/2014/main" id="{A1E5421E-F3A2-4DA3-B3DB-9E529EC0B5BE}"/>
                </a:ext>
              </a:extLst>
            </p:cNvPr>
            <p:cNvSpPr>
              <a:spLocks noChangeArrowheads="1"/>
            </p:cNvSpPr>
            <p:nvPr userDrawn="1"/>
          </p:nvSpPr>
          <p:spPr bwMode="gray">
            <a:xfrm>
              <a:off x="7086601" y="2925763"/>
              <a:ext cx="1131888" cy="1063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00"/>
            </a:p>
          </p:txBody>
        </p:sp>
        <p:sp>
          <p:nvSpPr>
            <p:cNvPr id="153" name="Rectangle 55">
              <a:extLst>
                <a:ext uri="{FF2B5EF4-FFF2-40B4-BE49-F238E27FC236}">
                  <a16:creationId xmlns:a16="http://schemas.microsoft.com/office/drawing/2014/main" id="{59CCBF07-FD48-4480-AC26-21BC02F65F29}"/>
                </a:ext>
              </a:extLst>
            </p:cNvPr>
            <p:cNvSpPr>
              <a:spLocks noChangeArrowheads="1"/>
            </p:cNvSpPr>
            <p:nvPr userDrawn="1"/>
          </p:nvSpPr>
          <p:spPr bwMode="gray">
            <a:xfrm>
              <a:off x="7086601" y="3111500"/>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00"/>
            </a:p>
          </p:txBody>
        </p:sp>
        <p:sp>
          <p:nvSpPr>
            <p:cNvPr id="154" name="Rectangle 56">
              <a:extLst>
                <a:ext uri="{FF2B5EF4-FFF2-40B4-BE49-F238E27FC236}">
                  <a16:creationId xmlns:a16="http://schemas.microsoft.com/office/drawing/2014/main" id="{652F3BD2-59D3-4E49-BECC-5BA60C38FB64}"/>
                </a:ext>
              </a:extLst>
            </p:cNvPr>
            <p:cNvSpPr>
              <a:spLocks noChangeArrowheads="1"/>
            </p:cNvSpPr>
            <p:nvPr userDrawn="1"/>
          </p:nvSpPr>
          <p:spPr bwMode="gray">
            <a:xfrm>
              <a:off x="7086601" y="3297238"/>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00"/>
            </a:p>
          </p:txBody>
        </p:sp>
        <p:sp>
          <p:nvSpPr>
            <p:cNvPr id="155" name="Rectangle 57">
              <a:extLst>
                <a:ext uri="{FF2B5EF4-FFF2-40B4-BE49-F238E27FC236}">
                  <a16:creationId xmlns:a16="http://schemas.microsoft.com/office/drawing/2014/main" id="{CB41DD4D-D929-41AD-A305-6E6098A1D587}"/>
                </a:ext>
              </a:extLst>
            </p:cNvPr>
            <p:cNvSpPr>
              <a:spLocks noChangeArrowheads="1"/>
            </p:cNvSpPr>
            <p:nvPr userDrawn="1"/>
          </p:nvSpPr>
          <p:spPr bwMode="gray">
            <a:xfrm>
              <a:off x="8337551"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11"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56" name="Rectangle 58">
              <a:extLst>
                <a:ext uri="{FF2B5EF4-FFF2-40B4-BE49-F238E27FC236}">
                  <a16:creationId xmlns:a16="http://schemas.microsoft.com/office/drawing/2014/main" id="{94363C2C-540B-4E1E-B678-8A13B0FE6364}"/>
                </a:ext>
              </a:extLst>
            </p:cNvPr>
            <p:cNvSpPr>
              <a:spLocks noChangeArrowheads="1"/>
            </p:cNvSpPr>
            <p:nvPr userDrawn="1"/>
          </p:nvSpPr>
          <p:spPr bwMode="gray">
            <a:xfrm>
              <a:off x="8764588" y="2098675"/>
              <a:ext cx="312738"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11"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57" name="Rectangle 59">
              <a:extLst>
                <a:ext uri="{FF2B5EF4-FFF2-40B4-BE49-F238E27FC236}">
                  <a16:creationId xmlns:a16="http://schemas.microsoft.com/office/drawing/2014/main" id="{4AFB7FD4-D9DC-4FC7-A15D-E4A9B96DC179}"/>
                </a:ext>
              </a:extLst>
            </p:cNvPr>
            <p:cNvSpPr>
              <a:spLocks noChangeArrowheads="1"/>
            </p:cNvSpPr>
            <p:nvPr userDrawn="1"/>
          </p:nvSpPr>
          <p:spPr bwMode="gray">
            <a:xfrm>
              <a:off x="9193213"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11"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58" name="Rectangle 60">
              <a:extLst>
                <a:ext uri="{FF2B5EF4-FFF2-40B4-BE49-F238E27FC236}">
                  <a16:creationId xmlns:a16="http://schemas.microsoft.com/office/drawing/2014/main" id="{7C9521D9-D953-4198-A0BC-DF6C891A4A18}"/>
                </a:ext>
              </a:extLst>
            </p:cNvPr>
            <p:cNvSpPr>
              <a:spLocks noChangeArrowheads="1"/>
            </p:cNvSpPr>
            <p:nvPr userDrawn="1"/>
          </p:nvSpPr>
          <p:spPr bwMode="gray">
            <a:xfrm>
              <a:off x="8337551"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11"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59" name="Rectangle 61">
              <a:extLst>
                <a:ext uri="{FF2B5EF4-FFF2-40B4-BE49-F238E27FC236}">
                  <a16:creationId xmlns:a16="http://schemas.microsoft.com/office/drawing/2014/main" id="{1347C972-B290-45D2-BA68-E1A0E81CA4ED}"/>
                </a:ext>
              </a:extLst>
            </p:cNvPr>
            <p:cNvSpPr>
              <a:spLocks noChangeArrowheads="1"/>
            </p:cNvSpPr>
            <p:nvPr userDrawn="1"/>
          </p:nvSpPr>
          <p:spPr bwMode="gray">
            <a:xfrm>
              <a:off x="8764588" y="2581275"/>
              <a:ext cx="312738"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11"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60" name="Rectangle 62">
              <a:extLst>
                <a:ext uri="{FF2B5EF4-FFF2-40B4-BE49-F238E27FC236}">
                  <a16:creationId xmlns:a16="http://schemas.microsoft.com/office/drawing/2014/main" id="{47E98FE1-4929-4C6F-A6FE-FDB80615D13C}"/>
                </a:ext>
              </a:extLst>
            </p:cNvPr>
            <p:cNvSpPr>
              <a:spLocks noChangeArrowheads="1"/>
            </p:cNvSpPr>
            <p:nvPr userDrawn="1"/>
          </p:nvSpPr>
          <p:spPr bwMode="gray">
            <a:xfrm>
              <a:off x="9193213"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11"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61" name="Rectangle 63">
              <a:extLst>
                <a:ext uri="{FF2B5EF4-FFF2-40B4-BE49-F238E27FC236}">
                  <a16:creationId xmlns:a16="http://schemas.microsoft.com/office/drawing/2014/main" id="{E1F6228B-D7A3-49D6-AC49-33FAAE481272}"/>
                </a:ext>
              </a:extLst>
            </p:cNvPr>
            <p:cNvSpPr>
              <a:spLocks noChangeArrowheads="1"/>
            </p:cNvSpPr>
            <p:nvPr userDrawn="1"/>
          </p:nvSpPr>
          <p:spPr bwMode="gray">
            <a:xfrm>
              <a:off x="8337551"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11"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62" name="Rectangle 64">
              <a:extLst>
                <a:ext uri="{FF2B5EF4-FFF2-40B4-BE49-F238E27FC236}">
                  <a16:creationId xmlns:a16="http://schemas.microsoft.com/office/drawing/2014/main" id="{1E926BC3-AAE7-4B63-9FEB-3F855039D554}"/>
                </a:ext>
              </a:extLst>
            </p:cNvPr>
            <p:cNvSpPr>
              <a:spLocks noChangeArrowheads="1"/>
            </p:cNvSpPr>
            <p:nvPr userDrawn="1"/>
          </p:nvSpPr>
          <p:spPr bwMode="gray">
            <a:xfrm>
              <a:off x="8764588" y="3062288"/>
              <a:ext cx="312738"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11"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63" name="Rectangle 65">
              <a:extLst>
                <a:ext uri="{FF2B5EF4-FFF2-40B4-BE49-F238E27FC236}">
                  <a16:creationId xmlns:a16="http://schemas.microsoft.com/office/drawing/2014/main" id="{C5DB3D86-7CFC-42A5-8BA1-7D2789C25B45}"/>
                </a:ext>
              </a:extLst>
            </p:cNvPr>
            <p:cNvSpPr>
              <a:spLocks noChangeArrowheads="1"/>
            </p:cNvSpPr>
            <p:nvPr userDrawn="1"/>
          </p:nvSpPr>
          <p:spPr bwMode="gray">
            <a:xfrm>
              <a:off x="9193213"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11"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grpSp>
      <p:sp>
        <p:nvSpPr>
          <p:cNvPr id="164" name="Multiplication Sign 163">
            <a:extLst>
              <a:ext uri="{FF2B5EF4-FFF2-40B4-BE49-F238E27FC236}">
                <a16:creationId xmlns:a16="http://schemas.microsoft.com/office/drawing/2014/main" id="{E3FF496C-3026-4C4F-A8F9-095DADD7CA50}"/>
              </a:ext>
            </a:extLst>
          </p:cNvPr>
          <p:cNvSpPr/>
          <p:nvPr userDrawn="1"/>
        </p:nvSpPr>
        <p:spPr bwMode="ltGray">
          <a:xfrm>
            <a:off x="3643244"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algn="ctr" defTabSz="93248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65" name="Multiplication Sign 164">
            <a:extLst>
              <a:ext uri="{FF2B5EF4-FFF2-40B4-BE49-F238E27FC236}">
                <a16:creationId xmlns:a16="http://schemas.microsoft.com/office/drawing/2014/main" id="{4D429FE2-FAC7-49C0-8E34-98F95F65A9DE}"/>
              </a:ext>
            </a:extLst>
          </p:cNvPr>
          <p:cNvSpPr/>
          <p:nvPr userDrawn="1"/>
        </p:nvSpPr>
        <p:spPr bwMode="ltGray">
          <a:xfrm>
            <a:off x="6271892"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algn="ctr" defTabSz="93248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66" name="Multiplication Sign 165">
            <a:extLst>
              <a:ext uri="{FF2B5EF4-FFF2-40B4-BE49-F238E27FC236}">
                <a16:creationId xmlns:a16="http://schemas.microsoft.com/office/drawing/2014/main" id="{6BDB1A8C-7797-42A5-88B1-442EF5FF2021}"/>
              </a:ext>
            </a:extLst>
          </p:cNvPr>
          <p:cNvSpPr/>
          <p:nvPr userDrawn="1"/>
        </p:nvSpPr>
        <p:spPr bwMode="ltGray">
          <a:xfrm>
            <a:off x="8826629"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algn="ctr" defTabSz="93248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67" name="Group 166">
            <a:extLst>
              <a:ext uri="{FF2B5EF4-FFF2-40B4-BE49-F238E27FC236}">
                <a16:creationId xmlns:a16="http://schemas.microsoft.com/office/drawing/2014/main" id="{008C9FB5-EB4B-49B9-BC65-C0E434F06BBF}"/>
              </a:ext>
            </a:extLst>
          </p:cNvPr>
          <p:cNvGrpSpPr/>
          <p:nvPr userDrawn="1"/>
        </p:nvGrpSpPr>
        <p:grpSpPr bwMode="gray">
          <a:xfrm>
            <a:off x="3132278" y="2298246"/>
            <a:ext cx="718204" cy="544549"/>
            <a:chOff x="3132278" y="2298246"/>
            <a:chExt cx="718204" cy="544549"/>
          </a:xfrm>
        </p:grpSpPr>
        <p:sp>
          <p:nvSpPr>
            <p:cNvPr id="168" name="Freeform: Shape 167">
              <a:extLst>
                <a:ext uri="{FF2B5EF4-FFF2-40B4-BE49-F238E27FC236}">
                  <a16:creationId xmlns:a16="http://schemas.microsoft.com/office/drawing/2014/main" id="{FB9BC4FA-E7C7-429A-A67B-6C21A94FD3F9}"/>
                </a:ext>
              </a:extLst>
            </p:cNvPr>
            <p:cNvSpPr/>
            <p:nvPr/>
          </p:nvSpPr>
          <p:spPr bwMode="gray">
            <a:xfrm>
              <a:off x="3194451" y="2298246"/>
              <a:ext cx="107195" cy="171511"/>
            </a:xfrm>
            <a:custGeom>
              <a:avLst/>
              <a:gdLst/>
              <a:ahLst/>
              <a:cxnLst/>
              <a:rect l="0" t="0" r="0" b="0"/>
              <a:pathLst>
                <a:path w="95250" h="152400">
                  <a:moveTo>
                    <a:pt x="81439" y="147161"/>
                  </a:moveTo>
                  <a:lnTo>
                    <a:pt x="20479" y="147161"/>
                  </a:lnTo>
                  <a:cubicBezTo>
                    <a:pt x="13811" y="147161"/>
                    <a:pt x="7144" y="141446"/>
                    <a:pt x="7144" y="133826"/>
                  </a:cubicBezTo>
                  <a:lnTo>
                    <a:pt x="7144" y="19526"/>
                  </a:lnTo>
                  <a:cubicBezTo>
                    <a:pt x="7144" y="12859"/>
                    <a:pt x="12859" y="7144"/>
                    <a:pt x="20479" y="7144"/>
                  </a:cubicBezTo>
                  <a:lnTo>
                    <a:pt x="81439" y="7144"/>
                  </a:lnTo>
                  <a:cubicBezTo>
                    <a:pt x="88106" y="7144"/>
                    <a:pt x="94774" y="12859"/>
                    <a:pt x="94774" y="20479"/>
                  </a:cubicBezTo>
                  <a:lnTo>
                    <a:pt x="94774" y="134779"/>
                  </a:lnTo>
                  <a:cubicBezTo>
                    <a:pt x="94774" y="141446"/>
                    <a:pt x="88106" y="147161"/>
                    <a:pt x="81439" y="1471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11"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169" name="Freeform: Shape 168">
              <a:extLst>
                <a:ext uri="{FF2B5EF4-FFF2-40B4-BE49-F238E27FC236}">
                  <a16:creationId xmlns:a16="http://schemas.microsoft.com/office/drawing/2014/main" id="{E39B503C-619A-412A-BB0B-5920477E4A7B}"/>
                </a:ext>
              </a:extLst>
            </p:cNvPr>
            <p:cNvSpPr/>
            <p:nvPr/>
          </p:nvSpPr>
          <p:spPr bwMode="gray">
            <a:xfrm>
              <a:off x="3293070" y="2417233"/>
              <a:ext cx="557412" cy="407339"/>
            </a:xfrm>
            <a:custGeom>
              <a:avLst/>
              <a:gdLst/>
              <a:ahLst/>
              <a:cxnLst/>
              <a:rect l="0" t="0" r="0" b="0"/>
              <a:pathLst>
                <a:path w="495300" h="361950">
                  <a:moveTo>
                    <a:pt x="488156" y="31909"/>
                  </a:moveTo>
                  <a:lnTo>
                    <a:pt x="439579" y="7144"/>
                  </a:lnTo>
                  <a:lnTo>
                    <a:pt x="7144" y="7144"/>
                  </a:lnTo>
                  <a:lnTo>
                    <a:pt x="7144" y="356711"/>
                  </a:lnTo>
                  <a:lnTo>
                    <a:pt x="433864" y="356711"/>
                  </a:lnTo>
                  <a:lnTo>
                    <a:pt x="488156" y="32813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11"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170" name="Freeform: Shape 169">
              <a:extLst>
                <a:ext uri="{FF2B5EF4-FFF2-40B4-BE49-F238E27FC236}">
                  <a16:creationId xmlns:a16="http://schemas.microsoft.com/office/drawing/2014/main" id="{FB7EB8DF-6B7A-4D3F-B0CC-4E1EC20E83C3}"/>
                </a:ext>
              </a:extLst>
            </p:cNvPr>
            <p:cNvSpPr/>
            <p:nvPr/>
          </p:nvSpPr>
          <p:spPr bwMode="gray">
            <a:xfrm>
              <a:off x="3293070" y="2392577"/>
              <a:ext cx="557412" cy="64317"/>
            </a:xfrm>
            <a:custGeom>
              <a:avLst/>
              <a:gdLst/>
              <a:ahLst/>
              <a:cxnLst/>
              <a:rect l="0" t="0" r="0" b="0"/>
              <a:pathLst>
                <a:path w="495300" h="57150">
                  <a:moveTo>
                    <a:pt x="488156" y="53816"/>
                  </a:moveTo>
                  <a:lnTo>
                    <a:pt x="488156" y="49054"/>
                  </a:lnTo>
                  <a:cubicBezTo>
                    <a:pt x="488156" y="26194"/>
                    <a:pt x="469106" y="7144"/>
                    <a:pt x="446246" y="7144"/>
                  </a:cubicBezTo>
                  <a:lnTo>
                    <a:pt x="7144" y="7144"/>
                  </a:lnTo>
                  <a:lnTo>
                    <a:pt x="7144" y="53816"/>
                  </a:lnTo>
                  <a:lnTo>
                    <a:pt x="488156" y="5381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11"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171" name="Freeform: Shape 170">
              <a:extLst>
                <a:ext uri="{FF2B5EF4-FFF2-40B4-BE49-F238E27FC236}">
                  <a16:creationId xmlns:a16="http://schemas.microsoft.com/office/drawing/2014/main" id="{806488CD-53B5-4E1A-A95E-1C5832F88685}"/>
                </a:ext>
              </a:extLst>
            </p:cNvPr>
            <p:cNvSpPr/>
            <p:nvPr/>
          </p:nvSpPr>
          <p:spPr bwMode="gray">
            <a:xfrm>
              <a:off x="3293070" y="2778478"/>
              <a:ext cx="557412" cy="64317"/>
            </a:xfrm>
            <a:custGeom>
              <a:avLst/>
              <a:gdLst/>
              <a:ahLst/>
              <a:cxnLst/>
              <a:rect l="0" t="0" r="0" b="0"/>
              <a:pathLst>
                <a:path w="495300" h="57150">
                  <a:moveTo>
                    <a:pt x="7144" y="7144"/>
                  </a:moveTo>
                  <a:lnTo>
                    <a:pt x="7144" y="57626"/>
                  </a:lnTo>
                  <a:lnTo>
                    <a:pt x="446246" y="57626"/>
                  </a:lnTo>
                  <a:cubicBezTo>
                    <a:pt x="469106" y="57626"/>
                    <a:pt x="488156" y="38576"/>
                    <a:pt x="488156" y="15716"/>
                  </a:cubicBezTo>
                  <a:lnTo>
                    <a:pt x="488156"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11"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172" name="Freeform: Shape 171">
              <a:extLst>
                <a:ext uri="{FF2B5EF4-FFF2-40B4-BE49-F238E27FC236}">
                  <a16:creationId xmlns:a16="http://schemas.microsoft.com/office/drawing/2014/main" id="{27E1E0FC-936A-42B8-9502-418FD212CC08}"/>
                </a:ext>
              </a:extLst>
            </p:cNvPr>
            <p:cNvSpPr/>
            <p:nvPr/>
          </p:nvSpPr>
          <p:spPr bwMode="gray">
            <a:xfrm>
              <a:off x="3132278" y="2346484"/>
              <a:ext cx="235828" cy="482376"/>
            </a:xfrm>
            <a:custGeom>
              <a:avLst/>
              <a:gdLst/>
              <a:ahLst/>
              <a:cxnLst/>
              <a:rect l="0" t="0" r="0" b="0"/>
              <a:pathLst>
                <a:path w="209550" h="428625">
                  <a:moveTo>
                    <a:pt x="205264" y="391001"/>
                  </a:moveTo>
                  <a:lnTo>
                    <a:pt x="109061" y="428149"/>
                  </a:lnTo>
                  <a:lnTo>
                    <a:pt x="7144" y="391001"/>
                  </a:lnTo>
                  <a:lnTo>
                    <a:pt x="7144" y="48101"/>
                  </a:lnTo>
                  <a:lnTo>
                    <a:pt x="106204" y="7144"/>
                  </a:lnTo>
                  <a:lnTo>
                    <a:pt x="205264" y="48101"/>
                  </a:ln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11"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173" name="Freeform: Shape 172">
              <a:extLst>
                <a:ext uri="{FF2B5EF4-FFF2-40B4-BE49-F238E27FC236}">
                  <a16:creationId xmlns:a16="http://schemas.microsoft.com/office/drawing/2014/main" id="{938B858E-7D58-4AD2-8860-3B358BA48E52}"/>
                </a:ext>
              </a:extLst>
            </p:cNvPr>
            <p:cNvSpPr/>
            <p:nvPr/>
          </p:nvSpPr>
          <p:spPr bwMode="gray">
            <a:xfrm>
              <a:off x="3132278" y="2327189"/>
              <a:ext cx="235828" cy="75036"/>
            </a:xfrm>
            <a:custGeom>
              <a:avLst/>
              <a:gdLst/>
              <a:ahLst/>
              <a:cxnLst/>
              <a:rect l="0" t="0" r="0" b="0"/>
              <a:pathLst>
                <a:path w="209550" h="66675">
                  <a:moveTo>
                    <a:pt x="205264" y="65246"/>
                  </a:moveTo>
                  <a:lnTo>
                    <a:pt x="205264" y="44291"/>
                  </a:lnTo>
                  <a:cubicBezTo>
                    <a:pt x="205264" y="23336"/>
                    <a:pt x="188119" y="7144"/>
                    <a:pt x="168116" y="7144"/>
                  </a:cubicBezTo>
                  <a:lnTo>
                    <a:pt x="44291" y="7144"/>
                  </a:lnTo>
                  <a:cubicBezTo>
                    <a:pt x="24289" y="7144"/>
                    <a:pt x="7144" y="24289"/>
                    <a:pt x="7144" y="44291"/>
                  </a:cubicBezTo>
                  <a:lnTo>
                    <a:pt x="7144" y="65246"/>
                  </a:lnTo>
                  <a:lnTo>
                    <a:pt x="205264" y="6524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11"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174" name="Freeform: Shape 173">
              <a:extLst>
                <a:ext uri="{FF2B5EF4-FFF2-40B4-BE49-F238E27FC236}">
                  <a16:creationId xmlns:a16="http://schemas.microsoft.com/office/drawing/2014/main" id="{137CABF8-AD46-4ED7-A8C9-42DE0E1B91A7}"/>
                </a:ext>
              </a:extLst>
            </p:cNvPr>
            <p:cNvSpPr/>
            <p:nvPr/>
          </p:nvSpPr>
          <p:spPr bwMode="gray">
            <a:xfrm>
              <a:off x="3132278" y="2778478"/>
              <a:ext cx="235828" cy="64317"/>
            </a:xfrm>
            <a:custGeom>
              <a:avLst/>
              <a:gdLst/>
              <a:ahLst/>
              <a:cxnLst/>
              <a:rect l="0" t="0" r="0" b="0"/>
              <a:pathLst>
                <a:path w="209550" h="57150">
                  <a:moveTo>
                    <a:pt x="7144" y="7144"/>
                  </a:moveTo>
                  <a:lnTo>
                    <a:pt x="7144" y="19526"/>
                  </a:lnTo>
                  <a:cubicBezTo>
                    <a:pt x="7144" y="40481"/>
                    <a:pt x="24289" y="56674"/>
                    <a:pt x="44291" y="56674"/>
                  </a:cubicBezTo>
                  <a:lnTo>
                    <a:pt x="167164" y="56674"/>
                  </a:lnTo>
                  <a:cubicBezTo>
                    <a:pt x="188119" y="56674"/>
                    <a:pt x="204311" y="39529"/>
                    <a:pt x="204311" y="19526"/>
                  </a:cubicBezTo>
                  <a:lnTo>
                    <a:pt x="204311"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11"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175" name="Freeform: Shape 174">
              <a:extLst>
                <a:ext uri="{FF2B5EF4-FFF2-40B4-BE49-F238E27FC236}">
                  <a16:creationId xmlns:a16="http://schemas.microsoft.com/office/drawing/2014/main" id="{73989660-88FF-4342-9ECD-94ADEE66360E}"/>
                </a:ext>
              </a:extLst>
            </p:cNvPr>
            <p:cNvSpPr/>
            <p:nvPr/>
          </p:nvSpPr>
          <p:spPr bwMode="gray">
            <a:xfrm>
              <a:off x="3407769" y="2427952"/>
              <a:ext cx="375181" cy="375181"/>
            </a:xfrm>
            <a:custGeom>
              <a:avLst/>
              <a:gdLst/>
              <a:ahLst/>
              <a:cxnLst/>
              <a:rect l="0" t="0" r="0" b="0"/>
              <a:pathLst>
                <a:path w="333375" h="333375">
                  <a:moveTo>
                    <a:pt x="329089" y="168116"/>
                  </a:moveTo>
                  <a:cubicBezTo>
                    <a:pt x="329089" y="257019"/>
                    <a:pt x="257019" y="329089"/>
                    <a:pt x="168116" y="329089"/>
                  </a:cubicBezTo>
                  <a:cubicBezTo>
                    <a:pt x="79214" y="329089"/>
                    <a:pt x="7144" y="257019"/>
                    <a:pt x="7144" y="168116"/>
                  </a:cubicBezTo>
                  <a:cubicBezTo>
                    <a:pt x="7144" y="79214"/>
                    <a:pt x="79214" y="7144"/>
                    <a:pt x="168116" y="7144"/>
                  </a:cubicBezTo>
                  <a:cubicBezTo>
                    <a:pt x="257019" y="7144"/>
                    <a:pt x="329089" y="79214"/>
                    <a:pt x="329089" y="168116"/>
                  </a:cubicBez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11"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176" name="Freeform: Shape 175">
              <a:extLst>
                <a:ext uri="{FF2B5EF4-FFF2-40B4-BE49-F238E27FC236}">
                  <a16:creationId xmlns:a16="http://schemas.microsoft.com/office/drawing/2014/main" id="{F766A083-C4FB-40CD-BBB2-DEBA9D55F3CF}"/>
                </a:ext>
              </a:extLst>
            </p:cNvPr>
            <p:cNvSpPr/>
            <p:nvPr/>
          </p:nvSpPr>
          <p:spPr bwMode="gray">
            <a:xfrm>
              <a:off x="3436711" y="2456894"/>
              <a:ext cx="310864" cy="310864"/>
            </a:xfrm>
            <a:custGeom>
              <a:avLst/>
              <a:gdLst/>
              <a:ahLst/>
              <a:cxnLst/>
              <a:rect l="0" t="0" r="0" b="0"/>
              <a:pathLst>
                <a:path w="276225" h="276225">
                  <a:moveTo>
                    <a:pt x="277654" y="142399"/>
                  </a:moveTo>
                  <a:cubicBezTo>
                    <a:pt x="277654" y="217098"/>
                    <a:pt x="217098" y="277654"/>
                    <a:pt x="142399" y="277654"/>
                  </a:cubicBezTo>
                  <a:cubicBezTo>
                    <a:pt x="67699" y="277654"/>
                    <a:pt x="7144" y="217098"/>
                    <a:pt x="7144" y="142399"/>
                  </a:cubicBezTo>
                  <a:cubicBezTo>
                    <a:pt x="7144" y="67699"/>
                    <a:pt x="67699" y="7144"/>
                    <a:pt x="142399" y="7144"/>
                  </a:cubicBezTo>
                  <a:cubicBezTo>
                    <a:pt x="217098" y="7144"/>
                    <a:pt x="277654" y="67699"/>
                    <a:pt x="277654" y="142399"/>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11"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177" name="Freeform: Shape 176">
              <a:extLst>
                <a:ext uri="{FF2B5EF4-FFF2-40B4-BE49-F238E27FC236}">
                  <a16:creationId xmlns:a16="http://schemas.microsoft.com/office/drawing/2014/main" id="{AB7D3BFF-0826-434C-A576-A8371632EAE9}"/>
                </a:ext>
              </a:extLst>
            </p:cNvPr>
            <p:cNvSpPr/>
            <p:nvPr/>
          </p:nvSpPr>
          <p:spPr bwMode="gray">
            <a:xfrm>
              <a:off x="3588927" y="2609110"/>
              <a:ext cx="160792" cy="160792"/>
            </a:xfrm>
            <a:custGeom>
              <a:avLst/>
              <a:gdLst/>
              <a:ahLst/>
              <a:cxnLst/>
              <a:rect l="0" t="0" r="0" b="0"/>
              <a:pathLst>
                <a:path w="142875" h="142875">
                  <a:moveTo>
                    <a:pt x="7144" y="141446"/>
                  </a:moveTo>
                  <a:lnTo>
                    <a:pt x="7144" y="7144"/>
                  </a:lnTo>
                  <a:lnTo>
                    <a:pt x="142399" y="7144"/>
                  </a:lnTo>
                  <a:lnTo>
                    <a:pt x="142399" y="7144"/>
                  </a:lnTo>
                  <a:cubicBezTo>
                    <a:pt x="142399" y="81439"/>
                    <a:pt x="82391" y="141446"/>
                    <a:pt x="7144" y="141446"/>
                  </a:cubicBezTo>
                  <a:lnTo>
                    <a:pt x="7144" y="14144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11"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178" name="Freeform: Shape 177">
              <a:extLst>
                <a:ext uri="{FF2B5EF4-FFF2-40B4-BE49-F238E27FC236}">
                  <a16:creationId xmlns:a16="http://schemas.microsoft.com/office/drawing/2014/main" id="{BDE382B5-1543-4138-AA5B-9F702D7D1A98}"/>
                </a:ext>
              </a:extLst>
            </p:cNvPr>
            <p:cNvSpPr/>
            <p:nvPr/>
          </p:nvSpPr>
          <p:spPr bwMode="gray">
            <a:xfrm>
              <a:off x="3497812" y="2517996"/>
              <a:ext cx="192950" cy="192950"/>
            </a:xfrm>
            <a:custGeom>
              <a:avLst/>
              <a:gdLst/>
              <a:ahLst/>
              <a:cxnLst/>
              <a:rect l="0" t="0" r="0" b="0"/>
              <a:pathLst>
                <a:path w="171450" h="171450">
                  <a:moveTo>
                    <a:pt x="169069" y="88106"/>
                  </a:moveTo>
                  <a:cubicBezTo>
                    <a:pt x="169069" y="132821"/>
                    <a:pt x="132821" y="169069"/>
                    <a:pt x="88106" y="169069"/>
                  </a:cubicBezTo>
                  <a:cubicBezTo>
                    <a:pt x="43392" y="169069"/>
                    <a:pt x="7144" y="132821"/>
                    <a:pt x="7144" y="88106"/>
                  </a:cubicBezTo>
                  <a:cubicBezTo>
                    <a:pt x="7144" y="43392"/>
                    <a:pt x="43392" y="7144"/>
                    <a:pt x="88106" y="7144"/>
                  </a:cubicBezTo>
                  <a:cubicBezTo>
                    <a:pt x="132821" y="7144"/>
                    <a:pt x="169069" y="43392"/>
                    <a:pt x="169069" y="8810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11"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179" name="Freeform: Shape 178">
              <a:extLst>
                <a:ext uri="{FF2B5EF4-FFF2-40B4-BE49-F238E27FC236}">
                  <a16:creationId xmlns:a16="http://schemas.microsoft.com/office/drawing/2014/main" id="{90F061E6-F80F-4710-90BC-F6AC528D9402}"/>
                </a:ext>
              </a:extLst>
            </p:cNvPr>
            <p:cNvSpPr/>
            <p:nvPr/>
          </p:nvSpPr>
          <p:spPr bwMode="gray">
            <a:xfrm>
              <a:off x="3528898" y="2549081"/>
              <a:ext cx="75036" cy="75036"/>
            </a:xfrm>
            <a:custGeom>
              <a:avLst/>
              <a:gdLst/>
              <a:ahLst/>
              <a:cxnLst/>
              <a:rect l="0" t="0" r="0" b="0"/>
              <a:pathLst>
                <a:path w="66675" h="66675">
                  <a:moveTo>
                    <a:pt x="68104" y="37624"/>
                  </a:moveTo>
                  <a:cubicBezTo>
                    <a:pt x="68104" y="54457"/>
                    <a:pt x="54457" y="68104"/>
                    <a:pt x="37624" y="68104"/>
                  </a:cubicBezTo>
                  <a:cubicBezTo>
                    <a:pt x="20790" y="68104"/>
                    <a:pt x="7144" y="54457"/>
                    <a:pt x="7144" y="37624"/>
                  </a:cubicBezTo>
                  <a:cubicBezTo>
                    <a:pt x="7144" y="20790"/>
                    <a:pt x="20790" y="7144"/>
                    <a:pt x="37624" y="7144"/>
                  </a:cubicBezTo>
                  <a:cubicBezTo>
                    <a:pt x="54457" y="7144"/>
                    <a:pt x="68104" y="20790"/>
                    <a:pt x="68104" y="37624"/>
                  </a:cubicBezTo>
                  <a:close/>
                </a:path>
              </a:pathLst>
            </a:custGeom>
            <a:solidFill>
              <a:srgbClr val="FFFFFF"/>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11"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180" name="Freeform: Shape 179">
              <a:extLst>
                <a:ext uri="{FF2B5EF4-FFF2-40B4-BE49-F238E27FC236}">
                  <a16:creationId xmlns:a16="http://schemas.microsoft.com/office/drawing/2014/main" id="{622B768B-0EDA-4DA8-86FE-1D36A74A97D2}"/>
                </a:ext>
              </a:extLst>
            </p:cNvPr>
            <p:cNvSpPr/>
            <p:nvPr/>
          </p:nvSpPr>
          <p:spPr bwMode="gray">
            <a:xfrm>
              <a:off x="3388474" y="2416160"/>
              <a:ext cx="64317" cy="64317"/>
            </a:xfrm>
            <a:custGeom>
              <a:avLst/>
              <a:gdLst/>
              <a:ahLst/>
              <a:cxnLst/>
              <a:rect l="0" t="0" r="0" b="0"/>
              <a:pathLst>
                <a:path w="57150" h="57150">
                  <a:moveTo>
                    <a:pt x="58579" y="32861"/>
                  </a:moveTo>
                  <a:cubicBezTo>
                    <a:pt x="58579" y="47065"/>
                    <a:pt x="47065" y="58579"/>
                    <a:pt x="32861" y="58579"/>
                  </a:cubicBezTo>
                  <a:cubicBezTo>
                    <a:pt x="18658" y="58579"/>
                    <a:pt x="7144" y="47065"/>
                    <a:pt x="7144" y="32861"/>
                  </a:cubicBezTo>
                  <a:cubicBezTo>
                    <a:pt x="7144" y="18658"/>
                    <a:pt x="18658" y="7144"/>
                    <a:pt x="32861" y="7144"/>
                  </a:cubicBezTo>
                  <a:cubicBezTo>
                    <a:pt x="47065" y="7144"/>
                    <a:pt x="58579" y="18658"/>
                    <a:pt x="58579" y="328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11"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181" name="Freeform: Shape 180">
              <a:extLst>
                <a:ext uri="{FF2B5EF4-FFF2-40B4-BE49-F238E27FC236}">
                  <a16:creationId xmlns:a16="http://schemas.microsoft.com/office/drawing/2014/main" id="{1DF97FEB-6015-42C0-8D4C-086FC57F34F9}"/>
                </a:ext>
              </a:extLst>
            </p:cNvPr>
            <p:cNvSpPr/>
            <p:nvPr/>
          </p:nvSpPr>
          <p:spPr bwMode="gray">
            <a:xfrm>
              <a:off x="3132278" y="2392577"/>
              <a:ext cx="96475" cy="396620"/>
            </a:xfrm>
            <a:custGeom>
              <a:avLst/>
              <a:gdLst/>
              <a:ahLst/>
              <a:cxnLst/>
              <a:rect l="0" t="0" r="0" b="0"/>
              <a:pathLst>
                <a:path w="85725" h="352425">
                  <a:moveTo>
                    <a:pt x="7144" y="7144"/>
                  </a:moveTo>
                  <a:lnTo>
                    <a:pt x="83344" y="7144"/>
                  </a:lnTo>
                  <a:lnTo>
                    <a:pt x="83344" y="350044"/>
                  </a:lnTo>
                  <a:lnTo>
                    <a:pt x="7144" y="35004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11"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182" name="Freeform: Shape 181">
              <a:extLst>
                <a:ext uri="{FF2B5EF4-FFF2-40B4-BE49-F238E27FC236}">
                  <a16:creationId xmlns:a16="http://schemas.microsoft.com/office/drawing/2014/main" id="{F2D3AD32-8F8A-44BE-96AD-513AC29B4A2C}"/>
                </a:ext>
              </a:extLst>
            </p:cNvPr>
            <p:cNvSpPr/>
            <p:nvPr/>
          </p:nvSpPr>
          <p:spPr bwMode="gray">
            <a:xfrm>
              <a:off x="3451718" y="2316470"/>
              <a:ext cx="289425" cy="85756"/>
            </a:xfrm>
            <a:custGeom>
              <a:avLst/>
              <a:gdLst/>
              <a:ahLst/>
              <a:cxnLst/>
              <a:rect l="0" t="0" r="0" b="0"/>
              <a:pathLst>
                <a:path w="257175" h="76200">
                  <a:moveTo>
                    <a:pt x="251936" y="75724"/>
                  </a:moveTo>
                  <a:lnTo>
                    <a:pt x="7144" y="75724"/>
                  </a:lnTo>
                  <a:lnTo>
                    <a:pt x="41434" y="17621"/>
                  </a:lnTo>
                  <a:cubicBezTo>
                    <a:pt x="45244" y="10954"/>
                    <a:pt x="52864" y="7144"/>
                    <a:pt x="60484" y="7144"/>
                  </a:cubicBezTo>
                  <a:lnTo>
                    <a:pt x="198596" y="7144"/>
                  </a:lnTo>
                  <a:cubicBezTo>
                    <a:pt x="206216" y="7144"/>
                    <a:pt x="213836" y="10954"/>
                    <a:pt x="217646" y="17621"/>
                  </a:cubicBezTo>
                  <a:lnTo>
                    <a:pt x="251936" y="7572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11"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grpSp>
    </p:spTree>
    <p:extLst>
      <p:ext uri="{BB962C8B-B14F-4D97-AF65-F5344CB8AC3E}">
        <p14:creationId xmlns:p14="http://schemas.microsoft.com/office/powerpoint/2010/main" val="31262378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302"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a:stretch>
            <a:fillRect/>
          </a:stretch>
        </p:blipFill>
        <p:spPr bwMode="black">
          <a:xfrm>
            <a:off x="584201" y="585789"/>
            <a:ext cx="1366245" cy="292608"/>
          </a:xfrm>
          <a:prstGeom prst="rect">
            <a:avLst/>
          </a:prstGeom>
        </p:spPr>
      </p:pic>
      <p:sp>
        <p:nvSpPr>
          <p:cNvPr id="4" name="Text Box 3">
            <a:extLst>
              <a:ext uri="{FF2B5EF4-FFF2-40B4-BE49-F238E27FC236}">
                <a16:creationId xmlns:a16="http://schemas.microsoft.com/office/drawing/2014/main" id="{BFC991F2-C198-4DFA-A3DD-837B92B6FC2C}"/>
              </a:ext>
            </a:extLst>
          </p:cNvPr>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302"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6" name="MS logo white - EMF" descr="Microsoft logo white text version">
            <a:extLst>
              <a:ext uri="{FF2B5EF4-FFF2-40B4-BE49-F238E27FC236}">
                <a16:creationId xmlns:a16="http://schemas.microsoft.com/office/drawing/2014/main" id="{7ED08473-B41D-46AF-863E-DC60ABC3EEEF}"/>
              </a:ext>
            </a:extLst>
          </p:cNvPr>
          <p:cNvPicPr>
            <a:picLocks noChangeAspect="1"/>
          </p:cNvPicPr>
          <p:nvPr/>
        </p:nvPicPr>
        <p:blipFill>
          <a:blip r:embed="rId2"/>
          <a:stretch>
            <a:fillRect/>
          </a:stretch>
        </p:blipFill>
        <p:spPr bwMode="black">
          <a:xfrm>
            <a:off x="584201" y="585789"/>
            <a:ext cx="1366245" cy="292608"/>
          </a:xfrm>
          <a:prstGeom prst="rect">
            <a:avLst/>
          </a:prstGeom>
        </p:spPr>
      </p:pic>
      <p:sp>
        <p:nvSpPr>
          <p:cNvPr id="7" name="Text Box 3">
            <a:extLst>
              <a:ext uri="{FF2B5EF4-FFF2-40B4-BE49-F238E27FC236}">
                <a16:creationId xmlns:a16="http://schemas.microsoft.com/office/drawing/2014/main" id="{88BB7400-762B-4616-A88F-C78A743ED5D7}"/>
              </a:ext>
            </a:extLst>
          </p:cNvPr>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302"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descr="Microsoft logo white text version">
            <a:extLst>
              <a:ext uri="{FF2B5EF4-FFF2-40B4-BE49-F238E27FC236}">
                <a16:creationId xmlns:a16="http://schemas.microsoft.com/office/drawing/2014/main" id="{ACC80F05-E83D-453E-B6F1-2FC07AB08AF4}"/>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1855763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9"/>
            <a:ext cx="11018838" cy="2442444"/>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6777764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p:cSld name="Video slide 2">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54"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23923478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hf sldNum="0" hdr="0" ftr="0" dt="0"/>
  <p:extLst>
    <p:ext uri="{DCECCB84-F9BA-43D5-87BE-67443E8EF086}">
      <p15:sldGuideLst xmlns:p15="http://schemas.microsoft.com/office/powerpoint/2012/main"/>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p:cSld name="1_Title Slide Photo Layout 2">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269305" y="2957511"/>
            <a:ext cx="7171337" cy="919767"/>
          </a:xfrm>
          <a:noFill/>
        </p:spPr>
        <p:txBody>
          <a:bodyPr lIns="0" tIns="91440" rIns="146304" bIns="91440" anchor="b" anchorCtr="0"/>
          <a:lstStyle>
            <a:lvl1pPr marL="0" indent="0">
              <a:defRPr sz="4801" spc="-74" baseline="0">
                <a:solidFill>
                  <a:schemeClr val="bg1"/>
                </a:solidFill>
              </a:defRPr>
            </a:lvl1pPr>
          </a:lstStyle>
          <a:p>
            <a:r>
              <a:rPr lang="en-US"/>
              <a:t>Presentation title</a:t>
            </a:r>
          </a:p>
        </p:txBody>
      </p:sp>
      <p:sp>
        <p:nvSpPr>
          <p:cNvPr id="7" name="Text Placeholder 4"/>
          <p:cNvSpPr>
            <a:spLocks noGrp="1"/>
          </p:cNvSpPr>
          <p:nvPr>
            <p:ph type="body" sz="quarter" idx="12" hasCustomPrompt="1"/>
          </p:nvPr>
        </p:nvSpPr>
        <p:spPr>
          <a:xfrm>
            <a:off x="269305" y="3878574"/>
            <a:ext cx="7171337" cy="1792326"/>
          </a:xfrm>
          <a:noFill/>
        </p:spPr>
        <p:txBody>
          <a:bodyPr lIns="0" tIns="109728" rIns="146304" bIns="109728">
            <a:noAutofit/>
          </a:bodyPr>
          <a:lstStyle>
            <a:lvl1pPr marL="0" indent="0">
              <a:spcBef>
                <a:spcPts val="0"/>
              </a:spcBef>
              <a:buNone/>
              <a:defRPr sz="2400" spc="0" baseline="0">
                <a:solidFill>
                  <a:schemeClr val="bg1"/>
                </a:solidFill>
                <a:latin typeface="+mj-lt"/>
              </a:defRPr>
            </a:lvl1pPr>
          </a:lstStyle>
          <a:p>
            <a:pPr lvl="0"/>
            <a:r>
              <a:rPr lang="en-US"/>
              <a:t>Speaker Name</a:t>
            </a:r>
          </a:p>
          <a:p>
            <a:pPr lvl="0"/>
            <a:r>
              <a:rPr lang="en-US"/>
              <a:t>Title</a:t>
            </a:r>
          </a:p>
          <a:p>
            <a:pPr lvl="0"/>
            <a:r>
              <a:rPr lang="en-US"/>
              <a:t>Microsoft</a:t>
            </a:r>
          </a:p>
        </p:txBody>
      </p:sp>
    </p:spTree>
    <p:extLst>
      <p:ext uri="{BB962C8B-B14F-4D97-AF65-F5344CB8AC3E}">
        <p14:creationId xmlns:p14="http://schemas.microsoft.com/office/powerpoint/2010/main" val="31707014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hf sldNum="0" hdr="0" ftr="0" dt="0"/>
</p:sldLayout>
</file>

<file path=ppt/slideLayouts/slideLayout207.xml><?xml version="1.0" encoding="utf-8"?>
<p:sldLayout xmlns:a="http://schemas.openxmlformats.org/drawingml/2006/main" xmlns:r="http://schemas.openxmlformats.org/officeDocument/2006/relationships" xmlns:p="http://schemas.openxmlformats.org/presentationml/2006/main">
  <p:cSld name="6_Title Only">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1" y="354827"/>
            <a:ext cx="11655840" cy="492512"/>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15519271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hf sldNum="0" hdr="0" ftr="0" dt="0"/>
</p:sldLayout>
</file>

<file path=ppt/slideLayouts/slideLayout208.xml><?xml version="1.0" encoding="utf-8"?>
<p:sldLayout xmlns:a="http://schemas.openxmlformats.org/drawingml/2006/main" xmlns:r="http://schemas.openxmlformats.org/officeDocument/2006/relationships" xmlns:p="http://schemas.openxmlformats.org/presentationml/2006/main">
  <p:cSld name="1_Team Leader 1">
    <p:bg>
      <p:bgRef idx="1001">
        <a:schemeClr val="bg1"/>
      </p:bgRef>
    </p:bg>
    <p:spTree>
      <p:nvGrpSpPr>
        <p:cNvPr id="1" name=""/>
        <p:cNvGrpSpPr/>
        <p:nvPr/>
      </p:nvGrpSpPr>
      <p:grpSpPr>
        <a:xfrm>
          <a:off x="0" y="0"/>
          <a:ext cx="0" cy="0"/>
          <a:chOff x="0" y="0"/>
          <a:chExt cx="0" cy="0"/>
        </a:xfrm>
      </p:grpSpPr>
      <p:sp>
        <p:nvSpPr>
          <p:cNvPr id="7" name="Picture Placeholder 6"/>
          <p:cNvSpPr>
            <a:spLocks noGrp="1"/>
          </p:cNvSpPr>
          <p:nvPr>
            <p:ph type="pic" sz="quarter" idx="25" hasCustomPrompt="1"/>
          </p:nvPr>
        </p:nvSpPr>
        <p:spPr>
          <a:xfrm>
            <a:off x="293689" y="292101"/>
            <a:ext cx="11604625" cy="3556569"/>
          </a:xfrm>
          <a:pattFill prst="pct5">
            <a:fgClr>
              <a:schemeClr val="accent3"/>
            </a:fgClr>
            <a:bgClr>
              <a:schemeClr val="bg1"/>
            </a:bgClr>
          </a:pattFill>
          <a:ln>
            <a:noFill/>
          </a:ln>
        </p:spPr>
        <p:txBody>
          <a:bodyPr lIns="360000" tIns="360000" rIns="360000" bIns="360000">
            <a:normAutofit/>
          </a:bodyPr>
          <a:lstStyle>
            <a:lvl1pPr algn="ctr">
              <a:defRPr sz="1001" b="1" i="0" cap="none" spc="0" baseline="0">
                <a:solidFill>
                  <a:schemeClr val="accent6"/>
                </a:solidFill>
                <a:latin typeface="+mn-lt"/>
                <a:ea typeface="Muli" charset="0"/>
                <a:cs typeface="Muli" charset="0"/>
              </a:defRPr>
            </a:lvl1pPr>
          </a:lstStyle>
          <a:p>
            <a:r>
              <a:rPr lang="en-US"/>
              <a:t>Image</a:t>
            </a:r>
          </a:p>
          <a:p>
            <a:endParaRPr lang="en-US"/>
          </a:p>
        </p:txBody>
      </p:sp>
      <p:sp>
        <p:nvSpPr>
          <p:cNvPr id="3" name="Title 2">
            <a:extLst>
              <a:ext uri="{FF2B5EF4-FFF2-40B4-BE49-F238E27FC236}">
                <a16:creationId xmlns:a16="http://schemas.microsoft.com/office/drawing/2014/main" id="{03804824-1921-46B6-BFF8-2EF1AD046A54}"/>
              </a:ext>
            </a:extLst>
          </p:cNvPr>
          <p:cNvSpPr>
            <a:spLocks noGrp="1"/>
          </p:cNvSpPr>
          <p:nvPr>
            <p:ph type="title"/>
          </p:nvPr>
        </p:nvSpPr>
        <p:spPr>
          <a:xfrm>
            <a:off x="586740" y="4313018"/>
            <a:ext cx="5936890" cy="492512"/>
          </a:xfrm>
        </p:spPr>
        <p:txBody>
          <a:bodyPr/>
          <a:lstStyle>
            <a:lvl1pPr algn="l">
              <a:defRPr/>
            </a:lvl1pPr>
          </a:lstStyle>
          <a:p>
            <a:r>
              <a:rPr lang="en-US"/>
              <a:t>Click to edit Master title style</a:t>
            </a:r>
          </a:p>
        </p:txBody>
      </p:sp>
    </p:spTree>
    <p:extLst>
      <p:ext uri="{BB962C8B-B14F-4D97-AF65-F5344CB8AC3E}">
        <p14:creationId xmlns:p14="http://schemas.microsoft.com/office/powerpoint/2010/main" val="13806685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hf sldNum="0" hdr="0" ftr="0" dt="0"/>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p:cSld name="4_Company History 1">
    <p:spTree>
      <p:nvGrpSpPr>
        <p:cNvPr id="1" name=""/>
        <p:cNvGrpSpPr/>
        <p:nvPr/>
      </p:nvGrpSpPr>
      <p:grpSpPr>
        <a:xfrm>
          <a:off x="0" y="0"/>
          <a:ext cx="0" cy="0"/>
          <a:chOff x="0" y="0"/>
          <a:chExt cx="0" cy="0"/>
        </a:xfrm>
      </p:grpSpPr>
      <p:sp>
        <p:nvSpPr>
          <p:cNvPr id="6" name="Title 3">
            <a:extLst>
              <a:ext uri="{FF2B5EF4-FFF2-40B4-BE49-F238E27FC236}">
                <a16:creationId xmlns:a16="http://schemas.microsoft.com/office/drawing/2014/main" id="{AD3BA088-9EE2-4E1B-A911-5C8C54E4B319}"/>
              </a:ext>
            </a:extLst>
          </p:cNvPr>
          <p:cNvSpPr>
            <a:spLocks noGrp="1"/>
          </p:cNvSpPr>
          <p:nvPr>
            <p:ph type="title"/>
          </p:nvPr>
        </p:nvSpPr>
        <p:spPr>
          <a:xfrm>
            <a:off x="584200" y="2077959"/>
            <a:ext cx="5209836" cy="430887"/>
          </a:xfrm>
        </p:spPr>
        <p:txBody>
          <a:bodyPr anchor="b"/>
          <a:lstStyle>
            <a:lvl1pPr algn="l">
              <a:defRPr sz="2800">
                <a:solidFill>
                  <a:schemeClr val="accent1"/>
                </a:solidFill>
              </a:defRPr>
            </a:lvl1pPr>
          </a:lstStyle>
          <a:p>
            <a:r>
              <a:rPr lang="en-US"/>
              <a:t>Click to edit Master title style</a:t>
            </a:r>
          </a:p>
        </p:txBody>
      </p:sp>
      <p:sp>
        <p:nvSpPr>
          <p:cNvPr id="7" name="Text Placeholder 13">
            <a:extLst>
              <a:ext uri="{FF2B5EF4-FFF2-40B4-BE49-F238E27FC236}">
                <a16:creationId xmlns:a16="http://schemas.microsoft.com/office/drawing/2014/main" id="{0AF52823-D12A-4E82-B2BC-6C7EA62FC18F}"/>
              </a:ext>
            </a:extLst>
          </p:cNvPr>
          <p:cNvSpPr>
            <a:spLocks noGrp="1"/>
          </p:cNvSpPr>
          <p:nvPr>
            <p:ph type="body" sz="quarter" idx="10"/>
          </p:nvPr>
        </p:nvSpPr>
        <p:spPr>
          <a:xfrm>
            <a:off x="584201" y="2614892"/>
            <a:ext cx="5215659" cy="600164"/>
          </a:xfrm>
        </p:spPr>
        <p:txBody>
          <a:bodyPr/>
          <a:lstStyle>
            <a:lvl1pPr marL="0" indent="0">
              <a:spcBef>
                <a:spcPts val="600"/>
              </a:spcBef>
              <a:spcAft>
                <a:spcPts val="600"/>
              </a:spcAft>
              <a:buFont typeface="Arial" panose="020B0604020202020204" pitchFamily="34" charset="0"/>
              <a:buNone/>
              <a:defRPr sz="1400">
                <a:solidFill>
                  <a:schemeClr val="tx2"/>
                </a:solidFill>
              </a:defRPr>
            </a:lvl1pPr>
            <a:lvl2pPr marL="0" indent="0">
              <a:spcBef>
                <a:spcPts val="0"/>
              </a:spcBef>
              <a:buFont typeface="Arial" panose="020B0604020202020204" pitchFamily="34" charset="0"/>
              <a:buNone/>
              <a:defRPr sz="2000"/>
            </a:lvl2pPr>
            <a:lvl3pPr marL="0" indent="0">
              <a:buFont typeface="Arial" panose="020B0604020202020204" pitchFamily="34" charset="0"/>
              <a:buNone/>
              <a:defRPr sz="1400"/>
            </a:lvl3pPr>
            <a:lvl4pPr marL="0" indent="0">
              <a:buFont typeface="Arial" panose="020B0604020202020204" pitchFamily="34" charset="0"/>
              <a:buNone/>
              <a:defRPr sz="1200"/>
            </a:lvl4pPr>
            <a:lvl5pPr marL="0" indent="0">
              <a:buFont typeface="Arial" panose="020B0604020202020204" pitchFamily="34" charset="0"/>
              <a:buNone/>
              <a:defRPr sz="1200"/>
            </a:lvl5pPr>
          </a:lstStyle>
          <a:p>
            <a:pPr lvl="0"/>
            <a:r>
              <a:rPr lang="en-US"/>
              <a:t>Edit Master text styles</a:t>
            </a:r>
          </a:p>
          <a:p>
            <a:pPr lvl="1"/>
            <a:r>
              <a:rPr lang="en-US"/>
              <a:t>Second level</a:t>
            </a:r>
          </a:p>
        </p:txBody>
      </p:sp>
      <p:sp>
        <p:nvSpPr>
          <p:cNvPr id="8" name="Text Placeholder 13">
            <a:extLst>
              <a:ext uri="{FF2B5EF4-FFF2-40B4-BE49-F238E27FC236}">
                <a16:creationId xmlns:a16="http://schemas.microsoft.com/office/drawing/2014/main" id="{6792E897-0025-40CA-8870-AC58895FDA0E}"/>
              </a:ext>
            </a:extLst>
          </p:cNvPr>
          <p:cNvSpPr>
            <a:spLocks noGrp="1"/>
          </p:cNvSpPr>
          <p:nvPr>
            <p:ph type="body" sz="quarter" idx="11"/>
          </p:nvPr>
        </p:nvSpPr>
        <p:spPr>
          <a:xfrm>
            <a:off x="0" y="573620"/>
            <a:ext cx="6264322" cy="759880"/>
          </a:xfrm>
          <a:solidFill>
            <a:schemeClr val="accent1"/>
          </a:solidFill>
        </p:spPr>
        <p:txBody>
          <a:bodyPr wrap="none" lIns="45720" tIns="45720" rIns="45720" bIns="45720" anchor="ctr">
            <a:noAutofit/>
          </a:bodyPr>
          <a:lstStyle>
            <a:lvl1pPr marL="511181" indent="0">
              <a:spcBef>
                <a:spcPts val="600"/>
              </a:spcBef>
              <a:buFont typeface="Arial" panose="020B0604020202020204" pitchFamily="34" charset="0"/>
              <a:buNone/>
              <a:defRPr sz="2800">
                <a:solidFill>
                  <a:schemeClr val="bg1"/>
                </a:solidFill>
              </a:defRPr>
            </a:lvl1pPr>
            <a:lvl2pPr marL="0" indent="0">
              <a:spcBef>
                <a:spcPts val="0"/>
              </a:spcBef>
              <a:buFont typeface="Arial" panose="020B0604020202020204" pitchFamily="34" charset="0"/>
              <a:buNone/>
              <a:defRPr sz="1200"/>
            </a:lvl2pPr>
            <a:lvl3pPr marL="0" indent="0">
              <a:buFont typeface="Arial" panose="020B0604020202020204" pitchFamily="34" charset="0"/>
              <a:buNone/>
              <a:defRPr sz="1400"/>
            </a:lvl3pPr>
            <a:lvl4pPr marL="0" indent="0">
              <a:buFont typeface="Arial" panose="020B0604020202020204" pitchFamily="34" charset="0"/>
              <a:buNone/>
              <a:defRPr sz="1200"/>
            </a:lvl4pPr>
            <a:lvl5pPr marL="0" indent="0">
              <a:buFont typeface="Arial" panose="020B0604020202020204" pitchFamily="34" charset="0"/>
              <a:buNone/>
              <a:defRPr sz="1200"/>
            </a:lvl5pPr>
          </a:lstStyle>
          <a:p>
            <a:pPr lvl="0"/>
            <a:r>
              <a:rPr lang="en-US"/>
              <a:t>Edit Master text styles</a:t>
            </a:r>
          </a:p>
        </p:txBody>
      </p:sp>
      <p:sp>
        <p:nvSpPr>
          <p:cNvPr id="2" name="Rectangle 1">
            <a:extLst>
              <a:ext uri="{FF2B5EF4-FFF2-40B4-BE49-F238E27FC236}">
                <a16:creationId xmlns:a16="http://schemas.microsoft.com/office/drawing/2014/main" id="{F88134B9-5097-4FAD-8319-91ED71F0E18C}"/>
              </a:ext>
            </a:extLst>
          </p:cNvPr>
          <p:cNvSpPr/>
          <p:nvPr/>
        </p:nvSpPr>
        <p:spPr bwMode="auto">
          <a:xfrm>
            <a:off x="6392144" y="208231"/>
            <a:ext cx="5617649" cy="6427960"/>
          </a:xfrm>
          <a:prstGeom prst="rect">
            <a:avLst/>
          </a:prstGeom>
          <a:solidFill>
            <a:schemeClr val="bg1">
              <a:lumMod val="95000"/>
            </a:schemeClr>
          </a:solidFill>
          <a:ln w="10795" cap="flat" cmpd="sng" algn="ctr">
            <a:noFill/>
            <a:prstDash val="solid"/>
          </a:ln>
          <a:effectLst>
            <a:outerShdw blurRad="292100" dist="38100" dir="3600000" sx="102000" sy="102000" algn="tl" rotWithShape="0">
              <a:prstClr val="black">
                <a:alpha val="30000"/>
              </a:prstClr>
            </a:outerShdw>
          </a:effectLst>
        </p:spPr>
        <p:txBody>
          <a:bodyPr vert="horz" wrap="square" lIns="0" tIns="46636" rIns="0" bIns="46636" numCol="1" rtlCol="0" anchor="ctr" anchorCtr="0" compatLnSpc="1">
            <a:prstTxWarp prst="textNoShape">
              <a:avLst/>
            </a:prstTxWarp>
          </a:bodyPr>
          <a:lstStyle/>
          <a:p>
            <a:pPr marR="0" lvl="0" indent="0" algn="ctr" defTabSz="932483" fontAlgn="base">
              <a:lnSpc>
                <a:spcPct val="100000"/>
              </a:lnSpc>
              <a:spcBef>
                <a:spcPct val="0"/>
              </a:spcBef>
              <a:spcAft>
                <a:spcPct val="0"/>
              </a:spcAft>
              <a:buClrTx/>
              <a:buSzTx/>
              <a:buFontTx/>
              <a:buNone/>
              <a:tabLst/>
            </a:pPr>
            <a:endParaRPr kumimoji="0" lang="en-US" sz="2000" b="0" i="0" u="none" strike="noStrike" kern="0" cap="none" spc="0" normalizeH="0" baseline="0">
              <a:ln>
                <a:noFill/>
              </a:ln>
              <a:gradFill>
                <a:gsLst>
                  <a:gs pos="0">
                    <a:srgbClr val="FFFFFF"/>
                  </a:gs>
                  <a:gs pos="100000">
                    <a:srgbClr val="FFFFFF"/>
                  </a:gs>
                </a:gsLst>
                <a:lin ang="5400000" scaled="0"/>
              </a:gradFill>
              <a:effectLst/>
              <a:uLnTx/>
              <a:uFillTx/>
              <a:latin typeface="Segoe UI Semilight"/>
            </a:endParaRPr>
          </a:p>
        </p:txBody>
      </p:sp>
    </p:spTree>
    <p:extLst>
      <p:ext uri="{BB962C8B-B14F-4D97-AF65-F5344CB8AC3E}">
        <p14:creationId xmlns:p14="http://schemas.microsoft.com/office/powerpoint/2010/main" val="37878647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hf sldNum="0" hdr="0" ftr="0" dt="0"/>
  <p:extLst>
    <p:ext uri="{DCECCB84-F9BA-43D5-87BE-67443E8EF086}">
      <p15:sldGuideLst xmlns:p15="http://schemas.microsoft.com/office/powerpoint/2012/main">
        <p15:guide id="1" pos="1944">
          <p15:clr>
            <a:srgbClr val="FBAE40"/>
          </p15:clr>
        </p15:guide>
        <p15:guide id="2" orient="horz" pos="2016">
          <p15:clr>
            <a:srgbClr val="FBAE40"/>
          </p15:clr>
        </p15:guide>
        <p15:guide id="3" orient="horz" pos="840">
          <p15:clr>
            <a:srgbClr val="FBAE40"/>
          </p15:clr>
        </p15:guide>
        <p15:guide id="4" orient="horz" pos="3312">
          <p15:clr>
            <a:srgbClr val="FBAE40"/>
          </p15:clr>
        </p15:guide>
        <p15:guide id="5" orient="horz" pos="264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4443987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0.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9046004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hf sldNum="0" hdr="0" ftr="0" dt="0"/>
</p:sldLayout>
</file>

<file path=ppt/slideLayouts/slideLayout211.xml><?xml version="1.0" encoding="utf-8"?>
<p:sldLayout xmlns:a="http://schemas.openxmlformats.org/drawingml/2006/main" xmlns:r="http://schemas.openxmlformats.org/officeDocument/2006/relationships" xmlns:p="http://schemas.openxmlformats.org/presentationml/2006/main">
  <p:cSld name="8_Title and Conten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5" name="Text Placeholder 4">
            <a:extLst>
              <a:ext uri="{FF2B5EF4-FFF2-40B4-BE49-F238E27FC236}">
                <a16:creationId xmlns:a16="http://schemas.microsoft.com/office/drawing/2014/main" id="{4B9356B0-DA0F-43A0-AD89-3F76BA01E433}"/>
              </a:ext>
            </a:extLst>
          </p:cNvPr>
          <p:cNvSpPr>
            <a:spLocks noGrp="1"/>
          </p:cNvSpPr>
          <p:nvPr>
            <p:ph type="body" sz="quarter" idx="11"/>
          </p:nvPr>
        </p:nvSpPr>
        <p:spPr>
          <a:xfrm>
            <a:off x="584200" y="949643"/>
            <a:ext cx="11018838" cy="307777"/>
          </a:xfrm>
        </p:spPr>
        <p:txBody>
          <a:bodyPr/>
          <a:lstStyle>
            <a:lvl1pPr algn="l">
              <a:defRPr sz="2000">
                <a:solidFill>
                  <a:schemeClr val="accent3"/>
                </a:solidFill>
                <a:latin typeface="+mn-lt"/>
              </a:defRPr>
            </a:lvl1pPr>
            <a:lvl2pPr algn="ctr">
              <a:defRPr/>
            </a:lvl2pPr>
            <a:lvl3pPr algn="ctr">
              <a:defRPr/>
            </a:lvl3pPr>
            <a:lvl4pPr algn="ctr">
              <a:defRPr/>
            </a:lvl4pPr>
            <a:lvl5pPr algn="ctr">
              <a:defRPr/>
            </a:lvl5pPr>
          </a:lstStyle>
          <a:p>
            <a:pPr lvl="0"/>
            <a:r>
              <a:rPr lang="en-US"/>
              <a:t>Edit Master text styles</a:t>
            </a:r>
          </a:p>
        </p:txBody>
      </p:sp>
    </p:spTree>
    <p:extLst>
      <p:ext uri="{BB962C8B-B14F-4D97-AF65-F5344CB8AC3E}">
        <p14:creationId xmlns:p14="http://schemas.microsoft.com/office/powerpoint/2010/main" val="27567980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hf sldNum="0" hdr="0" ftr="0" dt="0"/>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p:cSld name="2_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875002"/>
            <a:ext cx="4161981" cy="1107996"/>
          </a:xfrm>
        </p:spPr>
        <p:txBody>
          <a:bodyPr wrap="square" rIns="0" anchor="b">
            <a:spAutoFit/>
          </a:bodyPr>
          <a:lstStyle>
            <a:lvl1pPr algn="l">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6" name="TextBox 7">
            <a:extLst>
              <a:ext uri="{FF2B5EF4-FFF2-40B4-BE49-F238E27FC236}">
                <a16:creationId xmlns:a16="http://schemas.microsoft.com/office/drawing/2014/main" id="{E89C1FB2-6B75-46E5-9AA1-5BE3945FCA2E}"/>
              </a:ext>
            </a:extLst>
          </p:cNvPr>
          <p:cNvSpPr txBox="1"/>
          <p:nvPr/>
        </p:nvSpPr>
        <p:spPr bwMode="black">
          <a:xfrm>
            <a:off x="965206"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8129363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hf sldNum="0" hdr="0" ftr="0" dt="0"/>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p:cSld name="1_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gn="l">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2000">
                <a:latin typeface="+mn-lt"/>
              </a:defRPr>
            </a:lvl1pPr>
            <a:lvl2pPr marL="228603" indent="0">
              <a:buNone/>
              <a:defRPr/>
            </a:lvl2pPr>
            <a:lvl3pPr marL="457205" indent="0">
              <a:buNone/>
              <a:defRPr/>
            </a:lvl3pPr>
            <a:lvl4pPr marL="661996" indent="0">
              <a:buNone/>
              <a:defRPr/>
            </a:lvl4pPr>
            <a:lvl5pPr marL="855674" indent="0">
              <a:buNone/>
              <a:defRPr/>
            </a:lvl5pPr>
          </a:lstStyle>
          <a:p>
            <a:pPr lvl="0"/>
            <a:r>
              <a:rPr lang="en-US"/>
              <a:t>Edit Master text styles</a:t>
            </a:r>
          </a:p>
        </p:txBody>
      </p:sp>
      <p:sp>
        <p:nvSpPr>
          <p:cNvPr id="6" name="TextBox 7">
            <a:extLst>
              <a:ext uri="{FF2B5EF4-FFF2-40B4-BE49-F238E27FC236}">
                <a16:creationId xmlns:a16="http://schemas.microsoft.com/office/drawing/2014/main" id="{E89C1FB2-6B75-46E5-9AA1-5BE3945FCA2E}"/>
              </a:ext>
            </a:extLst>
          </p:cNvPr>
          <p:cNvSpPr txBox="1"/>
          <p:nvPr/>
        </p:nvSpPr>
        <p:spPr bwMode="black">
          <a:xfrm>
            <a:off x="965206"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6436534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hf sldNum="0" hdr="0" ftr="0" dt="0"/>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p:cSld name="1_Company History 1">
    <p:spTree>
      <p:nvGrpSpPr>
        <p:cNvPr id="1" name=""/>
        <p:cNvGrpSpPr/>
        <p:nvPr/>
      </p:nvGrpSpPr>
      <p:grpSpPr>
        <a:xfrm>
          <a:off x="0" y="0"/>
          <a:ext cx="0" cy="0"/>
          <a:chOff x="0" y="0"/>
          <a:chExt cx="0" cy="0"/>
        </a:xfrm>
      </p:grpSpPr>
      <p:sp>
        <p:nvSpPr>
          <p:cNvPr id="12" name="Rectangle 11"/>
          <p:cNvSpPr>
            <a:spLocks/>
          </p:cNvSpPr>
          <p:nvPr/>
        </p:nvSpPr>
        <p:spPr>
          <a:xfrm>
            <a:off x="9910490" y="4173846"/>
            <a:ext cx="2281511" cy="268415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6" name="Title 3">
            <a:extLst>
              <a:ext uri="{FF2B5EF4-FFF2-40B4-BE49-F238E27FC236}">
                <a16:creationId xmlns:a16="http://schemas.microsoft.com/office/drawing/2014/main" id="{AD3BA088-9EE2-4E1B-A911-5C8C54E4B319}"/>
              </a:ext>
            </a:extLst>
          </p:cNvPr>
          <p:cNvSpPr>
            <a:spLocks noGrp="1"/>
          </p:cNvSpPr>
          <p:nvPr>
            <p:ph type="title"/>
          </p:nvPr>
        </p:nvSpPr>
        <p:spPr>
          <a:xfrm>
            <a:off x="584200" y="2077959"/>
            <a:ext cx="5209836" cy="430887"/>
          </a:xfrm>
        </p:spPr>
        <p:txBody>
          <a:bodyPr anchor="b"/>
          <a:lstStyle>
            <a:lvl1pPr algn="l">
              <a:defRPr sz="2800">
                <a:solidFill>
                  <a:schemeClr val="accent1"/>
                </a:solidFill>
              </a:defRPr>
            </a:lvl1pPr>
          </a:lstStyle>
          <a:p>
            <a:r>
              <a:rPr lang="en-US"/>
              <a:t>Click to edit Master title style</a:t>
            </a:r>
          </a:p>
        </p:txBody>
      </p:sp>
      <p:sp>
        <p:nvSpPr>
          <p:cNvPr id="7" name="Text Placeholder 13">
            <a:extLst>
              <a:ext uri="{FF2B5EF4-FFF2-40B4-BE49-F238E27FC236}">
                <a16:creationId xmlns:a16="http://schemas.microsoft.com/office/drawing/2014/main" id="{0AF52823-D12A-4E82-B2BC-6C7EA62FC18F}"/>
              </a:ext>
            </a:extLst>
          </p:cNvPr>
          <p:cNvSpPr>
            <a:spLocks noGrp="1"/>
          </p:cNvSpPr>
          <p:nvPr>
            <p:ph type="body" sz="quarter" idx="10"/>
          </p:nvPr>
        </p:nvSpPr>
        <p:spPr>
          <a:xfrm>
            <a:off x="584201" y="2614894"/>
            <a:ext cx="5215659" cy="477054"/>
          </a:xfrm>
        </p:spPr>
        <p:txBody>
          <a:bodyPr/>
          <a:lstStyle>
            <a:lvl1pPr marL="0" indent="0">
              <a:spcBef>
                <a:spcPts val="600"/>
              </a:spcBef>
              <a:spcAft>
                <a:spcPts val="600"/>
              </a:spcAft>
              <a:buFont typeface="Arial" panose="020B0604020202020204" pitchFamily="34" charset="0"/>
              <a:buNone/>
              <a:defRPr sz="1400">
                <a:solidFill>
                  <a:schemeClr val="tx2"/>
                </a:solidFill>
              </a:defRPr>
            </a:lvl1pPr>
            <a:lvl2pPr marL="0" indent="0">
              <a:spcBef>
                <a:spcPts val="0"/>
              </a:spcBef>
              <a:buFont typeface="Arial" panose="020B0604020202020204" pitchFamily="34" charset="0"/>
              <a:buNone/>
              <a:defRPr sz="1200"/>
            </a:lvl2pPr>
            <a:lvl3pPr marL="0" indent="0">
              <a:buFont typeface="Arial" panose="020B0604020202020204" pitchFamily="34" charset="0"/>
              <a:buNone/>
              <a:defRPr sz="1400"/>
            </a:lvl3pPr>
            <a:lvl4pPr marL="0" indent="0">
              <a:buFont typeface="Arial" panose="020B0604020202020204" pitchFamily="34" charset="0"/>
              <a:buNone/>
              <a:defRPr sz="1200"/>
            </a:lvl4pPr>
            <a:lvl5pPr marL="0" indent="0">
              <a:buFont typeface="Arial" panose="020B0604020202020204" pitchFamily="34" charset="0"/>
              <a:buNone/>
              <a:defRPr sz="1200"/>
            </a:lvl5pPr>
          </a:lstStyle>
          <a:p>
            <a:pPr lvl="0"/>
            <a:r>
              <a:rPr lang="en-US"/>
              <a:t>Edit Master text styles</a:t>
            </a:r>
          </a:p>
          <a:p>
            <a:pPr lvl="1"/>
            <a:r>
              <a:rPr lang="en-US"/>
              <a:t>Second level</a:t>
            </a:r>
          </a:p>
        </p:txBody>
      </p:sp>
      <p:sp>
        <p:nvSpPr>
          <p:cNvPr id="8" name="Text Placeholder 13">
            <a:extLst>
              <a:ext uri="{FF2B5EF4-FFF2-40B4-BE49-F238E27FC236}">
                <a16:creationId xmlns:a16="http://schemas.microsoft.com/office/drawing/2014/main" id="{6792E897-0025-40CA-8870-AC58895FDA0E}"/>
              </a:ext>
            </a:extLst>
          </p:cNvPr>
          <p:cNvSpPr>
            <a:spLocks noGrp="1"/>
          </p:cNvSpPr>
          <p:nvPr>
            <p:ph type="body" sz="quarter" idx="11"/>
          </p:nvPr>
        </p:nvSpPr>
        <p:spPr>
          <a:xfrm>
            <a:off x="0" y="573620"/>
            <a:ext cx="8665828" cy="759880"/>
          </a:xfrm>
          <a:solidFill>
            <a:schemeClr val="accent1"/>
          </a:solidFill>
        </p:spPr>
        <p:txBody>
          <a:bodyPr wrap="none" lIns="45720" tIns="45720" rIns="45720" bIns="45720" anchor="ctr">
            <a:noAutofit/>
          </a:bodyPr>
          <a:lstStyle>
            <a:lvl1pPr marL="511181" indent="0">
              <a:spcBef>
                <a:spcPts val="600"/>
              </a:spcBef>
              <a:buFont typeface="Arial" panose="020B0604020202020204" pitchFamily="34" charset="0"/>
              <a:buNone/>
              <a:defRPr sz="2800">
                <a:solidFill>
                  <a:schemeClr val="bg1"/>
                </a:solidFill>
              </a:defRPr>
            </a:lvl1pPr>
            <a:lvl2pPr marL="0" indent="0">
              <a:spcBef>
                <a:spcPts val="0"/>
              </a:spcBef>
              <a:buFont typeface="Arial" panose="020B0604020202020204" pitchFamily="34" charset="0"/>
              <a:buNone/>
              <a:defRPr sz="1200"/>
            </a:lvl2pPr>
            <a:lvl3pPr marL="0" indent="0">
              <a:buFont typeface="Arial" panose="020B0604020202020204" pitchFamily="34" charset="0"/>
              <a:buNone/>
              <a:defRPr sz="1400"/>
            </a:lvl3pPr>
            <a:lvl4pPr marL="0" indent="0">
              <a:buFont typeface="Arial" panose="020B0604020202020204" pitchFamily="34" charset="0"/>
              <a:buNone/>
              <a:defRPr sz="1200"/>
            </a:lvl4pPr>
            <a:lvl5pPr marL="0" indent="0">
              <a:buFont typeface="Arial" panose="020B0604020202020204" pitchFamily="34" charset="0"/>
              <a:buNone/>
              <a:defRPr sz="1200"/>
            </a:lvl5pPr>
          </a:lstStyle>
          <a:p>
            <a:pPr lvl="0"/>
            <a:r>
              <a:rPr lang="en-US"/>
              <a:t>Edit Master text styles</a:t>
            </a:r>
          </a:p>
        </p:txBody>
      </p:sp>
      <p:sp>
        <p:nvSpPr>
          <p:cNvPr id="2" name="Rectangle 1">
            <a:extLst>
              <a:ext uri="{FF2B5EF4-FFF2-40B4-BE49-F238E27FC236}">
                <a16:creationId xmlns:a16="http://schemas.microsoft.com/office/drawing/2014/main" id="{F88134B9-5097-4FAD-8319-91ED71F0E18C}"/>
              </a:ext>
            </a:extLst>
          </p:cNvPr>
          <p:cNvSpPr/>
          <p:nvPr/>
        </p:nvSpPr>
        <p:spPr bwMode="auto">
          <a:xfrm>
            <a:off x="6466065" y="292100"/>
            <a:ext cx="5432249" cy="6272213"/>
          </a:xfrm>
          <a:prstGeom prst="rect">
            <a:avLst/>
          </a:prstGeom>
          <a:solidFill>
            <a:schemeClr val="bg1">
              <a:lumMod val="95000"/>
            </a:schemeClr>
          </a:solidFill>
          <a:ln w="10795" cap="flat" cmpd="sng" algn="ctr">
            <a:noFill/>
            <a:prstDash val="solid"/>
          </a:ln>
          <a:effectLst>
            <a:outerShdw blurRad="292100" dist="38100" dir="3600000" sx="102000" sy="102000" algn="tl" rotWithShape="0">
              <a:prstClr val="black">
                <a:alpha val="30000"/>
              </a:prstClr>
            </a:outerShdw>
          </a:effectLst>
        </p:spPr>
        <p:txBody>
          <a:bodyPr vert="horz" wrap="square" lIns="0" tIns="46636" rIns="0" bIns="46636" numCol="1" rtlCol="0" anchor="ctr" anchorCtr="0" compatLnSpc="1">
            <a:prstTxWarp prst="textNoShape">
              <a:avLst/>
            </a:prstTxWarp>
          </a:bodyPr>
          <a:lstStyle/>
          <a:p>
            <a:pPr marR="0" lvl="0" indent="0" algn="ctr" defTabSz="932483" fontAlgn="base">
              <a:lnSpc>
                <a:spcPct val="100000"/>
              </a:lnSpc>
              <a:spcBef>
                <a:spcPct val="0"/>
              </a:spcBef>
              <a:spcAft>
                <a:spcPct val="0"/>
              </a:spcAft>
              <a:buClrTx/>
              <a:buSzTx/>
              <a:buFontTx/>
              <a:buNone/>
              <a:tabLst/>
            </a:pPr>
            <a:endParaRPr kumimoji="0" lang="en-US" sz="2000" b="0" i="0" u="none" strike="noStrike" kern="0" cap="none" spc="0" normalizeH="0" baseline="0">
              <a:ln>
                <a:noFill/>
              </a:ln>
              <a:gradFill>
                <a:gsLst>
                  <a:gs pos="0">
                    <a:srgbClr val="FFFFFF"/>
                  </a:gs>
                  <a:gs pos="100000">
                    <a:srgbClr val="FFFFFF"/>
                  </a:gs>
                </a:gsLst>
                <a:lin ang="5400000" scaled="0"/>
              </a:gradFill>
              <a:effectLst/>
              <a:uLnTx/>
              <a:uFillTx/>
              <a:latin typeface="Segoe UI Semilight"/>
            </a:endParaRPr>
          </a:p>
        </p:txBody>
      </p:sp>
      <p:sp>
        <p:nvSpPr>
          <p:cNvPr id="9" name="TextBox 8">
            <a:extLst>
              <a:ext uri="{FF2B5EF4-FFF2-40B4-BE49-F238E27FC236}">
                <a16:creationId xmlns:a16="http://schemas.microsoft.com/office/drawing/2014/main" id="{F06856B7-DAC4-4C79-8912-243586D20902}"/>
              </a:ext>
            </a:extLst>
          </p:cNvPr>
          <p:cNvSpPr txBox="1"/>
          <p:nvPr/>
        </p:nvSpPr>
        <p:spPr>
          <a:xfrm>
            <a:off x="734348" y="-306260"/>
            <a:ext cx="1952009" cy="275140"/>
          </a:xfrm>
          <a:prstGeom prst="rect">
            <a:avLst/>
          </a:prstGeom>
          <a:solidFill>
            <a:schemeClr val="accent3"/>
          </a:solidFill>
        </p:spPr>
        <p:txBody>
          <a:bodyPr wrap="none" lIns="45719" tIns="27432" rIns="45719" bIns="27432" rtlCol="0">
            <a:spAutoFit/>
          </a:bodyPr>
          <a:lstStyle>
            <a:defPPr>
              <a:defRPr lang="en-US"/>
            </a:defPPr>
            <a:lvl1pPr marR="0" lvl="0" indent="0" algn="ctr" fontAlgn="auto">
              <a:lnSpc>
                <a:spcPct val="100000"/>
              </a:lnSpc>
              <a:spcBef>
                <a:spcPts val="0"/>
              </a:spcBef>
              <a:spcAft>
                <a:spcPts val="0"/>
              </a:spcAft>
              <a:buClrTx/>
              <a:buSzTx/>
              <a:buFontTx/>
              <a:buNone/>
              <a:tabLst/>
              <a:defRPr kumimoji="0" sz="1400" b="0" i="0" u="none" strike="noStrike" cap="none" spc="0" normalizeH="0" baseline="0">
                <a:ln>
                  <a:noFill/>
                </a:ln>
                <a:solidFill>
                  <a:srgbClr val="FFFFFF"/>
                </a:solidFill>
                <a:effectLst/>
                <a:uLnTx/>
                <a:uFillTx/>
                <a:latin typeface="Segoe UI"/>
              </a:defRPr>
            </a:lvl1pPr>
          </a:lstStyle>
          <a:p>
            <a:r>
              <a:rPr lang="en-US" sz="1400"/>
              <a:t>Limited GA by early Q4</a:t>
            </a:r>
          </a:p>
        </p:txBody>
      </p:sp>
      <p:sp>
        <p:nvSpPr>
          <p:cNvPr id="10" name="Text Placeholder 13">
            <a:extLst>
              <a:ext uri="{FF2B5EF4-FFF2-40B4-BE49-F238E27FC236}">
                <a16:creationId xmlns:a16="http://schemas.microsoft.com/office/drawing/2014/main" id="{92A151D5-27B9-46E2-8EE1-DD547AEA9293}"/>
              </a:ext>
            </a:extLst>
          </p:cNvPr>
          <p:cNvSpPr>
            <a:spLocks noGrp="1"/>
          </p:cNvSpPr>
          <p:nvPr>
            <p:ph type="body" sz="quarter" idx="12"/>
          </p:nvPr>
        </p:nvSpPr>
        <p:spPr>
          <a:xfrm>
            <a:off x="584199" y="1719463"/>
            <a:ext cx="1878550" cy="233557"/>
          </a:xfrm>
          <a:solidFill>
            <a:schemeClr val="accent3"/>
          </a:solidFill>
        </p:spPr>
        <p:txBody>
          <a:bodyPr wrap="none" lIns="45720" tIns="9144" rIns="45720" bIns="9144"/>
          <a:lstStyle>
            <a:lvl1pPr marL="0" indent="0">
              <a:spcBef>
                <a:spcPts val="600"/>
              </a:spcBef>
              <a:buFont typeface="Arial" panose="020B0604020202020204" pitchFamily="34" charset="0"/>
              <a:buNone/>
              <a:defRPr sz="1400">
                <a:solidFill>
                  <a:schemeClr val="bg1"/>
                </a:solidFill>
              </a:defRPr>
            </a:lvl1pPr>
            <a:lvl2pPr marL="0" indent="0">
              <a:spcBef>
                <a:spcPts val="0"/>
              </a:spcBef>
              <a:buFont typeface="Arial" panose="020B0604020202020204" pitchFamily="34" charset="0"/>
              <a:buNone/>
              <a:defRPr sz="1200"/>
            </a:lvl2pPr>
            <a:lvl3pPr marL="0" indent="0">
              <a:buFont typeface="Arial" panose="020B0604020202020204" pitchFamily="34" charset="0"/>
              <a:buNone/>
              <a:defRPr sz="1400"/>
            </a:lvl3pPr>
            <a:lvl4pPr marL="0" indent="0">
              <a:buFont typeface="Arial" panose="020B0604020202020204" pitchFamily="34" charset="0"/>
              <a:buNone/>
              <a:defRPr sz="1200"/>
            </a:lvl4pPr>
            <a:lvl5pPr marL="0" indent="0">
              <a:buFont typeface="Arial" panose="020B0604020202020204" pitchFamily="34" charset="0"/>
              <a:buNone/>
              <a:defRPr sz="1200"/>
            </a:lvl5pPr>
          </a:lstStyle>
          <a:p>
            <a:pPr lvl="0"/>
            <a:r>
              <a:rPr lang="en-US"/>
              <a:t>Edit Master text styles</a:t>
            </a:r>
          </a:p>
        </p:txBody>
      </p:sp>
    </p:spTree>
    <p:extLst>
      <p:ext uri="{BB962C8B-B14F-4D97-AF65-F5344CB8AC3E}">
        <p14:creationId xmlns:p14="http://schemas.microsoft.com/office/powerpoint/2010/main" val="33028811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hf sldNum="0" hdr="0" ftr="0" dt="0"/>
  <p:extLst>
    <p:ext uri="{DCECCB84-F9BA-43D5-87BE-67443E8EF086}">
      <p15:sldGuideLst xmlns:p15="http://schemas.microsoft.com/office/powerpoint/2012/main">
        <p15:guide id="1" pos="1944">
          <p15:clr>
            <a:srgbClr val="FBAE40"/>
          </p15:clr>
        </p15:guide>
        <p15:guide id="2" orient="horz" pos="2016">
          <p15:clr>
            <a:srgbClr val="FBAE40"/>
          </p15:clr>
        </p15:guide>
        <p15:guide id="3" orient="horz" pos="840">
          <p15:clr>
            <a:srgbClr val="FBAE40"/>
          </p15:clr>
        </p15:guide>
        <p15:guide id="4" orient="horz" pos="3312">
          <p15:clr>
            <a:srgbClr val="FBAE40"/>
          </p15:clr>
        </p15:guide>
        <p15:guide id="5" orient="horz" pos="2640">
          <p15:clr>
            <a:srgbClr val="FBAE40"/>
          </p15:clr>
        </p15:guide>
      </p15:sldGuideLst>
    </p:ext>
  </p:extLst>
</p:sldLayout>
</file>

<file path=ppt/slideLayouts/slideLayout215.xml><?xml version="1.0" encoding="utf-8"?>
<p:sldLayout xmlns:a="http://schemas.openxmlformats.org/drawingml/2006/main" xmlns:r="http://schemas.openxmlformats.org/officeDocument/2006/relationships" xmlns:p="http://schemas.openxmlformats.org/presentationml/2006/main" userDrawn="1">
  <p:cSld name="Title Only white">
    <p:bg bwMode="gray">
      <p:bgRef idx="1001">
        <a:schemeClr val="bg1"/>
      </p:bgRef>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9" y="1589"/>
          <a:ext cx="1587" cy="1587"/>
        </p:xfrm>
        <a:graphic>
          <a:graphicData uri="http://schemas.openxmlformats.org/presentationml/2006/ole">
            <mc:AlternateContent xmlns:mc="http://schemas.openxmlformats.org/markup-compatibility/2006">
              <mc:Choice xmlns:v="urn:schemas-microsoft-com:vml" Requires="v">
                <p:oleObj spid="_x0000_s228355" name="think-cell Slide" r:id="rId4" imgW="378" imgH="379" progId="TCLayout.ActiveDocument.1">
                  <p:embed/>
                </p:oleObj>
              </mc:Choice>
              <mc:Fallback>
                <p:oleObj name="think-cell Slide" r:id="rId4" imgW="378" imgH="379" progId="TCLayout.ActiveDocument.1">
                  <p:embed/>
                  <p:pic>
                    <p:nvPicPr>
                      <p:cNvPr id="2" name="Object 1" hidden="1"/>
                      <p:cNvPicPr/>
                      <p:nvPr/>
                    </p:nvPicPr>
                    <p:blipFill>
                      <a:blip r:embed="rId5"/>
                      <a:stretch>
                        <a:fillRect/>
                      </a:stretch>
                    </p:blipFill>
                    <p:spPr>
                      <a:xfrm>
                        <a:off x="1589" y="1589"/>
                        <a:ext cx="1587" cy="1587"/>
                      </a:xfrm>
                      <a:prstGeom prst="rect">
                        <a:avLst/>
                      </a:prstGeom>
                    </p:spPr>
                  </p:pic>
                </p:oleObj>
              </mc:Fallback>
            </mc:AlternateContent>
          </a:graphicData>
        </a:graphic>
      </p:graphicFrame>
      <p:sp>
        <p:nvSpPr>
          <p:cNvPr id="3" name="Title 2"/>
          <p:cNvSpPr>
            <a:spLocks noGrp="1"/>
          </p:cNvSpPr>
          <p:nvPr>
            <p:ph type="title"/>
          </p:nvPr>
        </p:nvSpPr>
        <p:spPr/>
        <p:txBody>
          <a:bodyPr/>
          <a:lstStyle>
            <a:lvl1pPr>
              <a:defRPr>
                <a:solidFill>
                  <a:schemeClr val="tx2"/>
                </a:solidFill>
              </a:defRPr>
            </a:lvl1pPr>
          </a:lstStyle>
          <a:p>
            <a:r>
              <a:rPr lang="en-US"/>
              <a:t>Click to edit Master title style</a:t>
            </a:r>
          </a:p>
        </p:txBody>
      </p:sp>
    </p:spTree>
    <p:extLst>
      <p:ext uri="{BB962C8B-B14F-4D97-AF65-F5344CB8AC3E}">
        <p14:creationId xmlns:p14="http://schemas.microsoft.com/office/powerpoint/2010/main" val="346671202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p:cSld name="Walk-in 1">
    <p:bg>
      <p:bgPr>
        <a:solidFill>
          <a:schemeClr val="accent2"/>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38F91980-4640-4420-B101-C9BEC37A1070}"/>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584201" y="585789"/>
            <a:ext cx="1366245" cy="292608"/>
          </a:xfrm>
          <a:prstGeom prst="rect">
            <a:avLst/>
          </a:prstGeom>
        </p:spPr>
      </p:pic>
      <p:sp>
        <p:nvSpPr>
          <p:cNvPr id="8" name="TextBox 7">
            <a:extLst>
              <a:ext uri="{FF2B5EF4-FFF2-40B4-BE49-F238E27FC236}">
                <a16:creationId xmlns:a16="http://schemas.microsoft.com/office/drawing/2014/main" id="{29E379F3-BC61-44ED-8F9B-54F8B85025ED}"/>
              </a:ext>
            </a:extLst>
          </p:cNvPr>
          <p:cNvSpPr txBox="1"/>
          <p:nvPr/>
        </p:nvSpPr>
        <p:spPr>
          <a:xfrm>
            <a:off x="586581" y="4218495"/>
            <a:ext cx="2427588" cy="615553"/>
          </a:xfrm>
          <a:prstGeom prst="rect">
            <a:avLst/>
          </a:prstGeom>
          <a:noFill/>
        </p:spPr>
        <p:txBody>
          <a:bodyPr wrap="none" lIns="0" tIns="0" rIns="0" bIns="0" rtlCol="0">
            <a:spAutoFit/>
          </a:bodyPr>
          <a:lstStyle/>
          <a:p>
            <a:pPr algn="l"/>
            <a:r>
              <a:rPr lang="en-US" sz="2000">
                <a:gradFill>
                  <a:gsLst>
                    <a:gs pos="80176">
                      <a:schemeClr val="tx1"/>
                    </a:gs>
                    <a:gs pos="68282">
                      <a:schemeClr val="tx1"/>
                    </a:gs>
                  </a:gsLst>
                  <a:lin ang="5400000" scaled="0"/>
                </a:gradFill>
              </a:rPr>
              <a:t>February 11–15, 2019</a:t>
            </a:r>
          </a:p>
          <a:p>
            <a:pPr algn="l"/>
            <a:r>
              <a:rPr lang="en-US" sz="2000">
                <a:gradFill>
                  <a:gsLst>
                    <a:gs pos="80176">
                      <a:schemeClr val="tx1"/>
                    </a:gs>
                    <a:gs pos="68282">
                      <a:schemeClr val="tx1"/>
                    </a:gs>
                  </a:gsLst>
                  <a:lin ang="5400000" scaled="0"/>
                </a:gradFill>
              </a:rPr>
              <a:t>Seattle, WA</a:t>
            </a:r>
          </a:p>
        </p:txBody>
      </p:sp>
      <p:pic>
        <p:nvPicPr>
          <p:cNvPr id="11" name="Picture 10">
            <a:extLst>
              <a:ext uri="{FF2B5EF4-FFF2-40B4-BE49-F238E27FC236}">
                <a16:creationId xmlns:a16="http://schemas.microsoft.com/office/drawing/2014/main" id="{D7ADB113-B00E-4752-81DB-AE332342DDD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bwMode="black">
          <a:xfrm>
            <a:off x="5098119" y="585788"/>
            <a:ext cx="7093880" cy="6272211"/>
          </a:xfrm>
          <a:prstGeom prst="rect">
            <a:avLst/>
          </a:prstGeom>
        </p:spPr>
      </p:pic>
      <p:pic>
        <p:nvPicPr>
          <p:cNvPr id="13" name="Picture 12">
            <a:extLst>
              <a:ext uri="{FF2B5EF4-FFF2-40B4-BE49-F238E27FC236}">
                <a16:creationId xmlns:a16="http://schemas.microsoft.com/office/drawing/2014/main" id="{BEAA312A-DD58-46FD-BCDC-F49B62DD9C5A}"/>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bwMode="black">
          <a:xfrm>
            <a:off x="584201" y="2322538"/>
            <a:ext cx="3012187" cy="1524596"/>
          </a:xfrm>
          <a:prstGeom prst="rect">
            <a:avLst/>
          </a:prstGeom>
        </p:spPr>
      </p:pic>
      <p:pic>
        <p:nvPicPr>
          <p:cNvPr id="6" name="MS logo white - EMF" descr="Microsoft logo white text version">
            <a:extLst>
              <a:ext uri="{FF2B5EF4-FFF2-40B4-BE49-F238E27FC236}">
                <a16:creationId xmlns:a16="http://schemas.microsoft.com/office/drawing/2014/main" id="{0DF4042F-40B2-431A-A5FD-DDFFB0AEE75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1" y="585789"/>
            <a:ext cx="1366245" cy="292608"/>
          </a:xfrm>
          <a:prstGeom prst="rect">
            <a:avLst/>
          </a:prstGeom>
        </p:spPr>
      </p:pic>
      <p:sp>
        <p:nvSpPr>
          <p:cNvPr id="9" name="TextBox 8">
            <a:extLst>
              <a:ext uri="{FF2B5EF4-FFF2-40B4-BE49-F238E27FC236}">
                <a16:creationId xmlns:a16="http://schemas.microsoft.com/office/drawing/2014/main" id="{ACD92AB3-7F4F-475C-B5D2-EF442313F78F}"/>
              </a:ext>
            </a:extLst>
          </p:cNvPr>
          <p:cNvSpPr txBox="1"/>
          <p:nvPr userDrawn="1"/>
        </p:nvSpPr>
        <p:spPr>
          <a:xfrm>
            <a:off x="586581" y="4218495"/>
            <a:ext cx="2427588" cy="615553"/>
          </a:xfrm>
          <a:prstGeom prst="rect">
            <a:avLst/>
          </a:prstGeom>
          <a:noFill/>
        </p:spPr>
        <p:txBody>
          <a:bodyPr wrap="none" lIns="0" tIns="0" rIns="0" bIns="0" rtlCol="0">
            <a:spAutoFit/>
          </a:bodyPr>
          <a:lstStyle/>
          <a:p>
            <a:pPr algn="l"/>
            <a:r>
              <a:rPr lang="en-US" sz="2000">
                <a:gradFill>
                  <a:gsLst>
                    <a:gs pos="80176">
                      <a:schemeClr val="tx1"/>
                    </a:gs>
                    <a:gs pos="68282">
                      <a:schemeClr val="tx1"/>
                    </a:gs>
                  </a:gsLst>
                  <a:lin ang="5400000" scaled="0"/>
                </a:gradFill>
              </a:rPr>
              <a:t>February 11–15, 2019</a:t>
            </a:r>
          </a:p>
          <a:p>
            <a:pPr algn="l"/>
            <a:r>
              <a:rPr lang="en-US" sz="2000">
                <a:gradFill>
                  <a:gsLst>
                    <a:gs pos="80176">
                      <a:schemeClr val="tx1"/>
                    </a:gs>
                    <a:gs pos="68282">
                      <a:schemeClr val="tx1"/>
                    </a:gs>
                  </a:gsLst>
                  <a:lin ang="5400000" scaled="0"/>
                </a:gradFill>
              </a:rPr>
              <a:t>Seattle, WA</a:t>
            </a:r>
          </a:p>
        </p:txBody>
      </p:sp>
      <p:pic>
        <p:nvPicPr>
          <p:cNvPr id="10" name="Picture 9">
            <a:extLst>
              <a:ext uri="{FF2B5EF4-FFF2-40B4-BE49-F238E27FC236}">
                <a16:creationId xmlns:a16="http://schemas.microsoft.com/office/drawing/2014/main" id="{376A9C57-36A9-4BDC-AD43-A6B873A55853}"/>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bwMode="black">
          <a:xfrm>
            <a:off x="5098119" y="585788"/>
            <a:ext cx="7093880" cy="6272211"/>
          </a:xfrm>
          <a:prstGeom prst="rect">
            <a:avLst/>
          </a:prstGeom>
        </p:spPr>
      </p:pic>
      <p:pic>
        <p:nvPicPr>
          <p:cNvPr id="12" name="Picture 11">
            <a:extLst>
              <a:ext uri="{FF2B5EF4-FFF2-40B4-BE49-F238E27FC236}">
                <a16:creationId xmlns:a16="http://schemas.microsoft.com/office/drawing/2014/main" id="{4B91ED8A-3D1D-4D78-B16F-866FB5B45A11}"/>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black">
          <a:xfrm>
            <a:off x="584201" y="2322538"/>
            <a:ext cx="3012187" cy="1524596"/>
          </a:xfrm>
          <a:prstGeom prst="rect">
            <a:avLst/>
          </a:prstGeom>
        </p:spPr>
      </p:pic>
    </p:spTree>
    <p:extLst>
      <p:ext uri="{BB962C8B-B14F-4D97-AF65-F5344CB8AC3E}">
        <p14:creationId xmlns:p14="http://schemas.microsoft.com/office/powerpoint/2010/main" val="18976413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lgn="l">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8" y="589607"/>
            <a:ext cx="3200400" cy="307804"/>
          </a:xfrm>
        </p:spPr>
        <p:txBody>
          <a:bodyPr lIns="0" tIns="0" rIns="0" bIns="0"/>
          <a:lstStyle>
            <a:lvl1pPr marL="0" indent="0" algn="r">
              <a:buNone/>
              <a:defRPr sz="2000">
                <a:latin typeface="+mn-lt"/>
              </a:defRPr>
            </a:lvl1pPr>
            <a:lvl2pPr marL="342904" indent="0">
              <a:buNone/>
              <a:defRPr sz="2000"/>
            </a:lvl2pPr>
            <a:lvl3pPr marL="571507" indent="0">
              <a:buNone/>
              <a:defRPr sz="2000"/>
            </a:lvl3pPr>
            <a:lvl4pPr marL="800110" indent="0">
              <a:buNone/>
              <a:defRPr sz="2000"/>
            </a:lvl4pPr>
            <a:lvl5pPr marL="1028712" indent="0">
              <a:buNone/>
              <a:defRPr sz="2000"/>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584201" y="585789"/>
            <a:ext cx="1366245" cy="292608"/>
          </a:xfrm>
          <a:prstGeom prst="rect">
            <a:avLst/>
          </a:prstGeom>
        </p:spPr>
      </p:pic>
      <p:pic>
        <p:nvPicPr>
          <p:cNvPr id="6" name="MS logo white - EMF" descr="Microsoft logo white text version">
            <a:extLst>
              <a:ext uri="{FF2B5EF4-FFF2-40B4-BE49-F238E27FC236}">
                <a16:creationId xmlns:a16="http://schemas.microsoft.com/office/drawing/2014/main" id="{0AD30C73-8361-43C6-8E23-C8B79EBA131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11453692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p:cSld name="1_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69101116"/>
      </p:ext>
    </p:extLst>
  </p:cSld>
  <p:clrMapOvr>
    <a:masterClrMapping/>
  </p:clrMapOvr>
  <p:transition>
    <p:fade/>
  </p:transition>
  <p:hf sldNum="0"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5" name="TextBox 7">
            <a:extLst>
              <a:ext uri="{FF2B5EF4-FFF2-40B4-BE49-F238E27FC236}">
                <a16:creationId xmlns:a16="http://schemas.microsoft.com/office/drawing/2014/main" id="{4F9C77CE-6642-4EB3-964C-4757236312BC}"/>
              </a:ext>
            </a:extLst>
          </p:cNvPr>
          <p:cNvSpPr txBox="1"/>
          <p:nvPr/>
        </p:nvSpPr>
        <p:spPr bwMode="black">
          <a:xfrm>
            <a:off x="4396016"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
        <p:nvSpPr>
          <p:cNvPr id="2" name="Title 1">
            <a:extLst>
              <a:ext uri="{FF2B5EF4-FFF2-40B4-BE49-F238E27FC236}">
                <a16:creationId xmlns:a16="http://schemas.microsoft.com/office/drawing/2014/main" id="{AB969FD7-5516-467C-853E-6DCFE6C96288}"/>
              </a:ext>
            </a:extLst>
          </p:cNvPr>
          <p:cNvSpPr>
            <a:spLocks noGrp="1"/>
          </p:cNvSpPr>
          <p:nvPr>
            <p:ph type="title"/>
          </p:nvPr>
        </p:nvSpPr>
        <p:spPr/>
        <p:txBody>
          <a:bodyPr/>
          <a:lstStyle/>
          <a:p>
            <a:r>
              <a:rPr lang="en-US"/>
              <a:t>Click to edit Master title style</a:t>
            </a:r>
          </a:p>
        </p:txBody>
      </p:sp>
      <p:sp>
        <p:nvSpPr>
          <p:cNvPr id="6" name="Content Placeholder 5">
            <a:extLst>
              <a:ext uri="{FF2B5EF4-FFF2-40B4-BE49-F238E27FC236}">
                <a16:creationId xmlns:a16="http://schemas.microsoft.com/office/drawing/2014/main" id="{CF1972A9-8B79-4057-BDFD-9B5AAF5EB153}"/>
              </a:ext>
            </a:extLst>
          </p:cNvPr>
          <p:cNvSpPr>
            <a:spLocks noGrp="1"/>
          </p:cNvSpPr>
          <p:nvPr>
            <p:ph sz="quarter" idx="11"/>
          </p:nvPr>
        </p:nvSpPr>
        <p:spPr>
          <a:xfrm>
            <a:off x="6096001" y="1658938"/>
            <a:ext cx="5510783" cy="1782026"/>
          </a:xfrm>
        </p:spPr>
        <p:txBody>
          <a:bodyPr/>
          <a:lstStyle>
            <a:lvl1pPr>
              <a:spcBef>
                <a:spcPts val="1200"/>
              </a:spcBef>
              <a:defRPr sz="2400">
                <a:latin typeface="+mj-lt"/>
                <a:cs typeface="Segoe UI Semibold" panose="020B0702040204020203" pitchFamily="34" charset="0"/>
              </a:defRPr>
            </a:lvl1pPr>
            <a:lvl2pPr>
              <a:spcAft>
                <a:spcPts val="600"/>
              </a:spcAft>
              <a:defRPr/>
            </a:lvl2pPr>
            <a:lvl3pPr>
              <a:spcAft>
                <a:spcPts val="600"/>
              </a:spcAft>
              <a:defRPr/>
            </a:lvl3pPr>
            <a:lvl4pPr>
              <a:spcAft>
                <a:spcPts val="600"/>
              </a:spcAft>
              <a:defRPr/>
            </a:lvl4pPr>
            <a:lvl5pPr>
              <a:spcAft>
                <a:spcPts val="600"/>
              </a:spcAf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72542350"/>
      </p:ext>
    </p:extLst>
  </p:cSld>
  <p:clrMapOvr>
    <a:masterClrMapping/>
  </p:clrMapOvr>
  <p:transition>
    <p:fade/>
  </p:transition>
  <p:hf sldNum="0" hdr="0" ftr="0" dt="0"/>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2929682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p:cSld name="5_Title &amp;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969FD7-5516-467C-853E-6DCFE6C96288}"/>
              </a:ext>
            </a:extLst>
          </p:cNvPr>
          <p:cNvSpPr>
            <a:spLocks noGrp="1"/>
          </p:cNvSpPr>
          <p:nvPr>
            <p:ph type="title"/>
          </p:nvPr>
        </p:nvSpPr>
        <p:spPr>
          <a:xfrm>
            <a:off x="581891" y="457200"/>
            <a:ext cx="5384800" cy="492443"/>
          </a:xfrm>
        </p:spPr>
        <p:txBody>
          <a:bodyPr/>
          <a:lstStyle>
            <a:lvl1pPr algn="l">
              <a:defRPr/>
            </a:lvl1pPr>
          </a:lstStyle>
          <a:p>
            <a:r>
              <a:rPr lang="en-US"/>
              <a:t>Click to edit Master title style</a:t>
            </a:r>
          </a:p>
        </p:txBody>
      </p:sp>
      <p:sp>
        <p:nvSpPr>
          <p:cNvPr id="6" name="Content Placeholder 5">
            <a:extLst>
              <a:ext uri="{FF2B5EF4-FFF2-40B4-BE49-F238E27FC236}">
                <a16:creationId xmlns:a16="http://schemas.microsoft.com/office/drawing/2014/main" id="{CF1972A9-8B79-4057-BDFD-9B5AAF5EB153}"/>
              </a:ext>
            </a:extLst>
          </p:cNvPr>
          <p:cNvSpPr>
            <a:spLocks noGrp="1"/>
          </p:cNvSpPr>
          <p:nvPr>
            <p:ph sz="quarter" idx="11"/>
          </p:nvPr>
        </p:nvSpPr>
        <p:spPr>
          <a:xfrm>
            <a:off x="1210235" y="2370139"/>
            <a:ext cx="4488602" cy="1400383"/>
          </a:xfrm>
        </p:spPr>
        <p:txBody>
          <a:bodyPr/>
          <a:lstStyle>
            <a:lvl1pPr algn="l">
              <a:defRPr sz="2000" b="1">
                <a:solidFill>
                  <a:schemeClr val="accent1"/>
                </a:solidFill>
                <a:latin typeface="+mj-lt"/>
                <a:cs typeface="Segoe UI" panose="020B0502040204020203" pitchFamily="34" charset="0"/>
              </a:defRPr>
            </a:lvl1pPr>
            <a:lvl2pPr algn="l">
              <a:spcBef>
                <a:spcPts val="0"/>
              </a:spcBef>
              <a:defRPr sz="1800"/>
            </a:lvl2pPr>
            <a:lvl3pPr algn="l">
              <a:spcBef>
                <a:spcPts val="0"/>
              </a:spcBef>
              <a:defRPr sz="1400"/>
            </a:lvl3pPr>
            <a:lvl4pPr algn="l">
              <a:spcBef>
                <a:spcPts val="0"/>
              </a:spcBef>
              <a:defRPr sz="1200"/>
            </a:lvl4pPr>
            <a:lvl5pPr algn="l">
              <a:spcBef>
                <a:spcPts val="0"/>
              </a:spcBef>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2">
            <a:extLst>
              <a:ext uri="{FF2B5EF4-FFF2-40B4-BE49-F238E27FC236}">
                <a16:creationId xmlns:a16="http://schemas.microsoft.com/office/drawing/2014/main" id="{852FC170-151D-4292-9828-D3E2B7751E80}"/>
              </a:ext>
            </a:extLst>
          </p:cNvPr>
          <p:cNvSpPr/>
          <p:nvPr/>
        </p:nvSpPr>
        <p:spPr bwMode="auto">
          <a:xfrm>
            <a:off x="6092673" y="0"/>
            <a:ext cx="6099327"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algn="l" defTabSz="93248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a:extLst>
              <a:ext uri="{FF2B5EF4-FFF2-40B4-BE49-F238E27FC236}">
                <a16:creationId xmlns:a16="http://schemas.microsoft.com/office/drawing/2014/main" id="{2308C8BD-F422-4598-8FE6-88F121F99CEA}"/>
              </a:ext>
            </a:extLst>
          </p:cNvPr>
          <p:cNvSpPr>
            <a:spLocks noGrp="1"/>
          </p:cNvSpPr>
          <p:nvPr>
            <p:ph type="body" sz="quarter" idx="12"/>
          </p:nvPr>
        </p:nvSpPr>
        <p:spPr>
          <a:xfrm>
            <a:off x="582613" y="1625828"/>
            <a:ext cx="4331132" cy="369332"/>
          </a:xfrm>
        </p:spPr>
        <p:txBody>
          <a:bodyPr/>
          <a:lstStyle>
            <a:lvl1pPr>
              <a:defRPr sz="2400" b="1">
                <a:solidFill>
                  <a:schemeClr val="accent1"/>
                </a:solidFill>
                <a:latin typeface="+mn-lt"/>
              </a:defRPr>
            </a:lvl1pPr>
          </a:lstStyle>
          <a:p>
            <a:pPr lvl="0"/>
            <a:r>
              <a:rPr lang="en-US"/>
              <a:t>Edit Master text styles</a:t>
            </a:r>
          </a:p>
        </p:txBody>
      </p:sp>
    </p:spTree>
    <p:extLst>
      <p:ext uri="{BB962C8B-B14F-4D97-AF65-F5344CB8AC3E}">
        <p14:creationId xmlns:p14="http://schemas.microsoft.com/office/powerpoint/2010/main" val="58240523"/>
      </p:ext>
    </p:extLst>
  </p:cSld>
  <p:clrMapOvr>
    <a:masterClrMapping/>
  </p:clrMapOvr>
  <p:transition>
    <p:fade/>
  </p:transition>
  <p:hf sldNum="0" hdr="0" ftr="0" dt="0"/>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p:cSld name="6_Title &amp; Non-bulleted text">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48440FA8-D3C1-4006-A13E-AE59443E7B16}"/>
              </a:ext>
            </a:extLst>
          </p:cNvPr>
          <p:cNvSpPr>
            <a:spLocks noGrp="1"/>
          </p:cNvSpPr>
          <p:nvPr>
            <p:ph type="pic" sz="quarter" idx="15"/>
          </p:nvPr>
        </p:nvSpPr>
        <p:spPr>
          <a:xfrm>
            <a:off x="4486275" y="0"/>
            <a:ext cx="4062302" cy="430901"/>
          </a:xfrm>
        </p:spPr>
        <p:txBody>
          <a:bodyPr/>
          <a:lstStyle/>
          <a:p>
            <a:r>
              <a:rPr lang="en-US"/>
              <a:t>Click icon to add picture</a:t>
            </a:r>
          </a:p>
        </p:txBody>
      </p:sp>
      <p:sp>
        <p:nvSpPr>
          <p:cNvPr id="2" name="Title 1">
            <a:extLst>
              <a:ext uri="{FF2B5EF4-FFF2-40B4-BE49-F238E27FC236}">
                <a16:creationId xmlns:a16="http://schemas.microsoft.com/office/drawing/2014/main" id="{AB969FD7-5516-467C-853E-6DCFE6C96288}"/>
              </a:ext>
            </a:extLst>
          </p:cNvPr>
          <p:cNvSpPr>
            <a:spLocks noGrp="1"/>
          </p:cNvSpPr>
          <p:nvPr>
            <p:ph type="title"/>
          </p:nvPr>
        </p:nvSpPr>
        <p:spPr>
          <a:xfrm>
            <a:off x="581891" y="457200"/>
            <a:ext cx="3245108" cy="985025"/>
          </a:xfrm>
        </p:spPr>
        <p:txBody>
          <a:bodyPr/>
          <a:lstStyle>
            <a:lvl1pPr algn="l">
              <a:defRPr/>
            </a:lvl1pPr>
          </a:lstStyle>
          <a:p>
            <a:r>
              <a:rPr lang="en-US"/>
              <a:t>Click to edit Master title style</a:t>
            </a:r>
          </a:p>
        </p:txBody>
      </p:sp>
      <p:sp>
        <p:nvSpPr>
          <p:cNvPr id="7" name="Text Placeholder 6">
            <a:extLst>
              <a:ext uri="{FF2B5EF4-FFF2-40B4-BE49-F238E27FC236}">
                <a16:creationId xmlns:a16="http://schemas.microsoft.com/office/drawing/2014/main" id="{92114FC3-9D88-434A-AA3D-E2518B99EBE3}"/>
              </a:ext>
            </a:extLst>
          </p:cNvPr>
          <p:cNvSpPr>
            <a:spLocks noGrp="1"/>
          </p:cNvSpPr>
          <p:nvPr>
            <p:ph type="body" sz="quarter" idx="10"/>
          </p:nvPr>
        </p:nvSpPr>
        <p:spPr>
          <a:xfrm>
            <a:off x="581891" y="2190308"/>
            <a:ext cx="3243146" cy="1757404"/>
          </a:xfrm>
        </p:spPr>
        <p:txBody>
          <a:bodyPr/>
          <a:lstStyle>
            <a:lvl1pPr>
              <a:defRPr sz="2000">
                <a:solidFill>
                  <a:schemeClr val="accent1"/>
                </a:solidFill>
              </a:defRPr>
            </a:lvl1pPr>
            <a:lvl2pPr>
              <a:defRPr sz="2000"/>
            </a:lvl2pPr>
            <a:lvl3pPr>
              <a:defRPr sz="16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4">
            <a:extLst>
              <a:ext uri="{FF2B5EF4-FFF2-40B4-BE49-F238E27FC236}">
                <a16:creationId xmlns:a16="http://schemas.microsoft.com/office/drawing/2014/main" id="{EF61083E-5ADF-4A90-9A95-29AAC761B14E}"/>
              </a:ext>
            </a:extLst>
          </p:cNvPr>
          <p:cNvSpPr>
            <a:spLocks noGrp="1"/>
          </p:cNvSpPr>
          <p:nvPr>
            <p:ph type="body" sz="quarter" idx="11"/>
          </p:nvPr>
        </p:nvSpPr>
        <p:spPr>
          <a:xfrm>
            <a:off x="584201" y="981542"/>
            <a:ext cx="3243146" cy="307804"/>
          </a:xfrm>
        </p:spPr>
        <p:txBody>
          <a:bodyPr/>
          <a:lstStyle>
            <a:lvl1pPr algn="l">
              <a:defRPr sz="2000">
                <a:solidFill>
                  <a:schemeClr val="accent1"/>
                </a:solidFill>
                <a:latin typeface="+mn-lt"/>
              </a:defRPr>
            </a:lvl1pPr>
            <a:lvl2pPr algn="ctr">
              <a:defRPr/>
            </a:lvl2pPr>
            <a:lvl3pPr algn="ctr">
              <a:defRPr/>
            </a:lvl3pPr>
            <a:lvl4pPr algn="ctr">
              <a:defRPr/>
            </a:lvl4pPr>
            <a:lvl5pPr algn="ctr">
              <a:defRPr/>
            </a:lvl5pPr>
          </a:lstStyle>
          <a:p>
            <a:pPr lvl="0"/>
            <a:r>
              <a:rPr lang="en-US"/>
              <a:t>Edit Master text styles</a:t>
            </a:r>
          </a:p>
        </p:txBody>
      </p:sp>
      <p:sp>
        <p:nvSpPr>
          <p:cNvPr id="9" name="Text Placeholder 6">
            <a:extLst>
              <a:ext uri="{FF2B5EF4-FFF2-40B4-BE49-F238E27FC236}">
                <a16:creationId xmlns:a16="http://schemas.microsoft.com/office/drawing/2014/main" id="{13C435B7-8EB7-428B-9CD1-CFDABEA9FA8B}"/>
              </a:ext>
            </a:extLst>
          </p:cNvPr>
          <p:cNvSpPr>
            <a:spLocks noGrp="1"/>
          </p:cNvSpPr>
          <p:nvPr>
            <p:ph type="body" sz="quarter" idx="12"/>
          </p:nvPr>
        </p:nvSpPr>
        <p:spPr>
          <a:xfrm>
            <a:off x="7386674" y="1198938"/>
            <a:ext cx="4221126" cy="1609671"/>
          </a:xfrm>
        </p:spPr>
        <p:txBody>
          <a:bodyPr/>
          <a:lstStyle>
            <a:lvl1pPr>
              <a:defRPr sz="2000" b="1">
                <a:solidFill>
                  <a:schemeClr val="accent1"/>
                </a:solidFill>
                <a:latin typeface="+mn-lt"/>
              </a:defRPr>
            </a:lvl1pPr>
            <a:lvl2pPr>
              <a:defRPr sz="1800"/>
            </a:lvl2pPr>
            <a:lvl3pPr>
              <a:defRPr sz="14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40183415"/>
      </p:ext>
    </p:extLst>
  </p:cSld>
  <p:clrMapOvr>
    <a:masterClrMapping/>
  </p:clrMapOvr>
  <p:transition>
    <p:fade/>
  </p:transition>
  <p:hf sldNum="0" hdr="0" ftr="0" dt="0"/>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p:cSld name="7_Title &amp; Non-bulleted text">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2308C8BD-F422-4598-8FE6-88F121F99CEA}"/>
              </a:ext>
            </a:extLst>
          </p:cNvPr>
          <p:cNvSpPr>
            <a:spLocks noGrp="1"/>
          </p:cNvSpPr>
          <p:nvPr>
            <p:ph type="body" sz="quarter" idx="12"/>
          </p:nvPr>
        </p:nvSpPr>
        <p:spPr>
          <a:xfrm>
            <a:off x="1" y="3429001"/>
            <a:ext cx="12191999" cy="677108"/>
          </a:xfrm>
        </p:spPr>
        <p:txBody>
          <a:bodyPr vert="horz" wrap="square" lIns="0" tIns="182880" rIns="0" bIns="0" rtlCol="0" anchor="t">
            <a:spAutoFit/>
          </a:bodyPr>
          <a:lstStyle>
            <a:lvl1pPr algn="ctr">
              <a:defRPr lang="en-US" sz="3200" b="0" cap="none" spc="-50" dirty="0" smtClean="0">
                <a:ln w="3175">
                  <a:noFill/>
                </a:ln>
                <a:solidFill>
                  <a:schemeClr val="bg1"/>
                </a:solidFill>
                <a:effectLst/>
                <a:cs typeface="Segoe UI" pitchFamily="34" charset="0"/>
              </a:defRPr>
            </a:lvl1pPr>
          </a:lstStyle>
          <a:p>
            <a:pPr lvl="0">
              <a:spcBef>
                <a:spcPct val="0"/>
              </a:spcBef>
            </a:pPr>
            <a:r>
              <a:rPr lang="en-US"/>
              <a:t>Edit Master text styles</a:t>
            </a:r>
          </a:p>
        </p:txBody>
      </p:sp>
      <p:sp>
        <p:nvSpPr>
          <p:cNvPr id="4" name="Title 3">
            <a:extLst>
              <a:ext uri="{FF2B5EF4-FFF2-40B4-BE49-F238E27FC236}">
                <a16:creationId xmlns:a16="http://schemas.microsoft.com/office/drawing/2014/main" id="{D797DED7-E8E1-4416-B845-87350D561DB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88093844"/>
      </p:ext>
    </p:extLst>
  </p:cSld>
  <p:clrMapOvr>
    <a:masterClrMapping/>
  </p:clrMapOvr>
  <p:transition>
    <p:fade/>
  </p:transition>
  <p:hf sldNum="0" hdr="0" ftr="0" dt="0"/>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p:cSld name="3_Title &amp;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969FD7-5516-467C-853E-6DCFE6C96288}"/>
              </a:ext>
            </a:extLst>
          </p:cNvPr>
          <p:cNvSpPr>
            <a:spLocks noGrp="1"/>
          </p:cNvSpPr>
          <p:nvPr>
            <p:ph type="title"/>
          </p:nvPr>
        </p:nvSpPr>
        <p:spPr/>
        <p:txBody>
          <a:bodyPr/>
          <a:lstStyle/>
          <a:p>
            <a:r>
              <a:rPr lang="en-US"/>
              <a:t>Click to edit Master title style</a:t>
            </a:r>
          </a:p>
        </p:txBody>
      </p:sp>
      <p:sp>
        <p:nvSpPr>
          <p:cNvPr id="6" name="Content Placeholder 5">
            <a:extLst>
              <a:ext uri="{FF2B5EF4-FFF2-40B4-BE49-F238E27FC236}">
                <a16:creationId xmlns:a16="http://schemas.microsoft.com/office/drawing/2014/main" id="{CF1972A9-8B79-4057-BDFD-9B5AAF5EB153}"/>
              </a:ext>
            </a:extLst>
          </p:cNvPr>
          <p:cNvSpPr>
            <a:spLocks noGrp="1"/>
          </p:cNvSpPr>
          <p:nvPr>
            <p:ph sz="quarter" idx="11"/>
          </p:nvPr>
        </p:nvSpPr>
        <p:spPr>
          <a:xfrm>
            <a:off x="6096001" y="1658938"/>
            <a:ext cx="5510783" cy="1708160"/>
          </a:xfrm>
        </p:spPr>
        <p:txBody>
          <a:bodyPr/>
          <a:lstStyle>
            <a:lvl1pPr>
              <a:defRPr sz="2000" b="1">
                <a:solidFill>
                  <a:schemeClr val="accent1"/>
                </a:solidFill>
                <a:latin typeface="+mj-lt"/>
                <a:cs typeface="Segoe UI" panose="020B0502040204020203" pitchFamily="34" charset="0"/>
              </a:defRPr>
            </a:lvl1pPr>
            <a:lvl2pPr>
              <a:spcBef>
                <a:spcPts val="600"/>
              </a:spcBef>
              <a:defRPr sz="1800"/>
            </a:lvl2pPr>
            <a:lvl3pPr>
              <a:spcBef>
                <a:spcPts val="600"/>
              </a:spcBef>
              <a:defRPr sz="1400"/>
            </a:lvl3pPr>
            <a:lvl4pPr>
              <a:spcBef>
                <a:spcPts val="600"/>
              </a:spcBef>
              <a:defRPr sz="1200"/>
            </a:lvl4pPr>
            <a:lvl5pPr>
              <a:spcBef>
                <a:spcPts val="600"/>
              </a:spcBef>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35595786"/>
      </p:ext>
    </p:extLst>
  </p:cSld>
  <p:clrMapOvr>
    <a:masterClrMapping/>
  </p:clrMapOvr>
  <p:transition>
    <p:fade/>
  </p:transition>
  <p:hf sldNum="0" hdr="0" ftr="0" dt="0"/>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p:cSld name="3_Title and Content">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584200" y="1435497"/>
            <a:ext cx="4809836" cy="183909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D34A7BD4-0E6F-4CA6-93BA-6BC4845AC139}"/>
              </a:ext>
            </a:extLst>
          </p:cNvPr>
          <p:cNvSpPr>
            <a:spLocks noGrp="1"/>
          </p:cNvSpPr>
          <p:nvPr>
            <p:ph type="title"/>
          </p:nvPr>
        </p:nvSpPr>
        <p:spPr>
          <a:xfrm>
            <a:off x="584200" y="457200"/>
            <a:ext cx="4809836" cy="985025"/>
          </a:xfrm>
        </p:spPr>
        <p:txBody>
          <a:bodyPr/>
          <a:lstStyle>
            <a:lvl1pPr algn="l">
              <a:defRPr/>
            </a:lvl1pPr>
          </a:lstStyle>
          <a:p>
            <a:r>
              <a:rPr lang="en-US"/>
              <a:t>Click to edit Master title style</a:t>
            </a:r>
          </a:p>
        </p:txBody>
      </p:sp>
    </p:spTree>
    <p:extLst>
      <p:ext uri="{BB962C8B-B14F-4D97-AF65-F5344CB8AC3E}">
        <p14:creationId xmlns:p14="http://schemas.microsoft.com/office/powerpoint/2010/main" val="4030584477"/>
      </p:ext>
    </p:extLst>
  </p:cSld>
  <p:clrMapOvr>
    <a:masterClrMapping/>
  </p:clrMapOvr>
  <p:transition>
    <p:fade/>
  </p:transition>
  <p:hf sldNum="0" hdr="0" ftr="0" dt="0"/>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83909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2947173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p:cSld name="1_Title &amp;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969FD7-5516-467C-853E-6DCFE6C96288}"/>
              </a:ext>
            </a:extLst>
          </p:cNvPr>
          <p:cNvSpPr>
            <a:spLocks noGrp="1"/>
          </p:cNvSpPr>
          <p:nvPr>
            <p:ph type="title"/>
          </p:nvPr>
        </p:nvSpPr>
        <p:spPr/>
        <p:txBody>
          <a:bodyPr/>
          <a:lstStyle/>
          <a:p>
            <a:r>
              <a:rPr lang="en-US"/>
              <a:t>Click to edit Master title style</a:t>
            </a:r>
          </a:p>
        </p:txBody>
      </p:sp>
      <p:sp>
        <p:nvSpPr>
          <p:cNvPr id="6" name="Content Placeholder 5">
            <a:extLst>
              <a:ext uri="{FF2B5EF4-FFF2-40B4-BE49-F238E27FC236}">
                <a16:creationId xmlns:a16="http://schemas.microsoft.com/office/drawing/2014/main" id="{CF1972A9-8B79-4057-BDFD-9B5AAF5EB153}"/>
              </a:ext>
            </a:extLst>
          </p:cNvPr>
          <p:cNvSpPr>
            <a:spLocks noGrp="1"/>
          </p:cNvSpPr>
          <p:nvPr>
            <p:ph sz="quarter" idx="11"/>
          </p:nvPr>
        </p:nvSpPr>
        <p:spPr>
          <a:xfrm>
            <a:off x="6096001" y="1658938"/>
            <a:ext cx="5510783" cy="1572738"/>
          </a:xfrm>
        </p:spPr>
        <p:txBody>
          <a:bodyPr/>
          <a:lstStyle>
            <a:lvl1pPr>
              <a:defRPr sz="2000" b="1">
                <a:solidFill>
                  <a:schemeClr val="accent1"/>
                </a:solidFill>
                <a:latin typeface="+mj-lt"/>
                <a:cs typeface="Segoe UI" panose="020B0502040204020203" pitchFamily="34" charset="0"/>
              </a:defRPr>
            </a:lvl1pPr>
            <a:lvl2pPr>
              <a:defRPr sz="1800"/>
            </a:lvl2pPr>
            <a:lvl3pPr>
              <a:defRPr sz="14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5">
            <a:extLst>
              <a:ext uri="{FF2B5EF4-FFF2-40B4-BE49-F238E27FC236}">
                <a16:creationId xmlns:a16="http://schemas.microsoft.com/office/drawing/2014/main" id="{3C860714-8AEB-4A49-AB42-C6E9A0939895}"/>
              </a:ext>
            </a:extLst>
          </p:cNvPr>
          <p:cNvSpPr>
            <a:spLocks noGrp="1"/>
          </p:cNvSpPr>
          <p:nvPr>
            <p:ph sz="quarter" idx="12"/>
          </p:nvPr>
        </p:nvSpPr>
        <p:spPr>
          <a:xfrm>
            <a:off x="6096001" y="4015639"/>
            <a:ext cx="5510783" cy="1572738"/>
          </a:xfrm>
        </p:spPr>
        <p:txBody>
          <a:bodyPr/>
          <a:lstStyle>
            <a:lvl1pPr>
              <a:defRPr sz="2000" b="1">
                <a:solidFill>
                  <a:schemeClr val="accent1"/>
                </a:solidFill>
                <a:latin typeface="+mj-lt"/>
                <a:cs typeface="Segoe UI" panose="020B0502040204020203" pitchFamily="34" charset="0"/>
              </a:defRPr>
            </a:lvl1pPr>
            <a:lvl2pPr>
              <a:defRPr sz="1800"/>
            </a:lvl2pPr>
            <a:lvl3pPr>
              <a:defRPr sz="14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89646499"/>
      </p:ext>
    </p:extLst>
  </p:cSld>
  <p:clrMapOvr>
    <a:masterClrMapping/>
  </p:clrMapOvr>
  <p:transition>
    <p:fade/>
  </p:transition>
  <p:hf sldNum="0" hdr="0" ftr="0" dt="0"/>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p:cSld name="2_Title &amp;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969FD7-5516-467C-853E-6DCFE6C96288}"/>
              </a:ext>
            </a:extLst>
          </p:cNvPr>
          <p:cNvSpPr>
            <a:spLocks noGrp="1"/>
          </p:cNvSpPr>
          <p:nvPr>
            <p:ph type="title"/>
          </p:nvPr>
        </p:nvSpPr>
        <p:spPr>
          <a:xfrm>
            <a:off x="585218" y="2936558"/>
            <a:ext cx="3649900" cy="984885"/>
          </a:xfrm>
        </p:spPr>
        <p:txBody>
          <a:bodyPr anchor="ctr"/>
          <a:lstStyle>
            <a:lvl1pPr algn="l">
              <a:defRPr/>
            </a:lvl1pPr>
          </a:lstStyle>
          <a:p>
            <a:r>
              <a:rPr lang="en-US"/>
              <a:t>Click to edit Master title style</a:t>
            </a:r>
          </a:p>
        </p:txBody>
      </p:sp>
      <p:sp>
        <p:nvSpPr>
          <p:cNvPr id="6" name="Content Placeholder 5">
            <a:extLst>
              <a:ext uri="{FF2B5EF4-FFF2-40B4-BE49-F238E27FC236}">
                <a16:creationId xmlns:a16="http://schemas.microsoft.com/office/drawing/2014/main" id="{CF1972A9-8B79-4057-BDFD-9B5AAF5EB153}"/>
              </a:ext>
            </a:extLst>
          </p:cNvPr>
          <p:cNvSpPr>
            <a:spLocks noGrp="1"/>
          </p:cNvSpPr>
          <p:nvPr>
            <p:ph sz="quarter" idx="11"/>
          </p:nvPr>
        </p:nvSpPr>
        <p:spPr>
          <a:xfrm>
            <a:off x="6096001" y="973139"/>
            <a:ext cx="5510783" cy="1572738"/>
          </a:xfrm>
        </p:spPr>
        <p:txBody>
          <a:bodyPr/>
          <a:lstStyle>
            <a:lvl1pPr>
              <a:defRPr sz="2000" b="1">
                <a:solidFill>
                  <a:schemeClr val="accent1"/>
                </a:solidFill>
                <a:latin typeface="+mj-lt"/>
                <a:cs typeface="Segoe UI" panose="020B0502040204020203" pitchFamily="34" charset="0"/>
              </a:defRPr>
            </a:lvl1pPr>
            <a:lvl2pPr>
              <a:defRPr sz="1800"/>
            </a:lvl2pPr>
            <a:lvl3pPr>
              <a:defRPr sz="14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5">
            <a:extLst>
              <a:ext uri="{FF2B5EF4-FFF2-40B4-BE49-F238E27FC236}">
                <a16:creationId xmlns:a16="http://schemas.microsoft.com/office/drawing/2014/main" id="{3C860714-8AEB-4A49-AB42-C6E9A0939895}"/>
              </a:ext>
            </a:extLst>
          </p:cNvPr>
          <p:cNvSpPr>
            <a:spLocks noGrp="1"/>
          </p:cNvSpPr>
          <p:nvPr>
            <p:ph sz="quarter" idx="12"/>
          </p:nvPr>
        </p:nvSpPr>
        <p:spPr>
          <a:xfrm>
            <a:off x="6096001" y="2893070"/>
            <a:ext cx="5510783" cy="1572738"/>
          </a:xfrm>
        </p:spPr>
        <p:txBody>
          <a:bodyPr/>
          <a:lstStyle>
            <a:lvl1pPr>
              <a:defRPr sz="2000" b="1">
                <a:solidFill>
                  <a:schemeClr val="accent1"/>
                </a:solidFill>
                <a:latin typeface="+mj-lt"/>
                <a:cs typeface="Segoe UI" panose="020B0502040204020203" pitchFamily="34" charset="0"/>
              </a:defRPr>
            </a:lvl1pPr>
            <a:lvl2pPr>
              <a:defRPr sz="1800"/>
            </a:lvl2pPr>
            <a:lvl3pPr>
              <a:defRPr sz="14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5">
            <a:extLst>
              <a:ext uri="{FF2B5EF4-FFF2-40B4-BE49-F238E27FC236}">
                <a16:creationId xmlns:a16="http://schemas.microsoft.com/office/drawing/2014/main" id="{87EA14B3-BB3C-4DCD-85F0-EC3046036DC8}"/>
              </a:ext>
            </a:extLst>
          </p:cNvPr>
          <p:cNvSpPr>
            <a:spLocks noGrp="1"/>
          </p:cNvSpPr>
          <p:nvPr>
            <p:ph sz="quarter" idx="13"/>
          </p:nvPr>
        </p:nvSpPr>
        <p:spPr>
          <a:xfrm>
            <a:off x="6096001" y="4813001"/>
            <a:ext cx="5510783" cy="1572738"/>
          </a:xfrm>
        </p:spPr>
        <p:txBody>
          <a:bodyPr/>
          <a:lstStyle>
            <a:lvl1pPr>
              <a:defRPr sz="2000" b="1">
                <a:solidFill>
                  <a:schemeClr val="accent1"/>
                </a:solidFill>
                <a:latin typeface="+mj-lt"/>
                <a:cs typeface="Segoe UI" panose="020B0502040204020203" pitchFamily="34" charset="0"/>
              </a:defRPr>
            </a:lvl1pPr>
            <a:lvl2pPr>
              <a:defRPr sz="1800"/>
            </a:lvl2pPr>
            <a:lvl3pPr>
              <a:defRPr sz="14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CCCF7950-0865-4B1B-8E24-C2AC526D0891}"/>
              </a:ext>
            </a:extLst>
          </p:cNvPr>
          <p:cNvCxnSpPr/>
          <p:nvPr/>
        </p:nvCxnSpPr>
        <p:spPr>
          <a:xfrm>
            <a:off x="6143925" y="4527065"/>
            <a:ext cx="5387873" cy="0"/>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9465D22C-C539-42D4-9921-9AE399997146}"/>
              </a:ext>
            </a:extLst>
          </p:cNvPr>
          <p:cNvCxnSpPr/>
          <p:nvPr/>
        </p:nvCxnSpPr>
        <p:spPr>
          <a:xfrm>
            <a:off x="6143925" y="2607134"/>
            <a:ext cx="5387873" cy="0"/>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29081971"/>
      </p:ext>
    </p:extLst>
  </p:cSld>
  <p:clrMapOvr>
    <a:masterClrMapping/>
  </p:clrMapOvr>
  <p:transition>
    <p:fade/>
  </p:transition>
  <p:hf sldNum="0" hdr="0" ftr="0" dt="0"/>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2160">
          <p15:clr>
            <a:srgbClr val="5ACBF0"/>
          </p15:clr>
        </p15:guide>
      </p15:sldGuideLst>
    </p:ext>
  </p:extLs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p:cSld name="4_Title &amp; Non-bulleted text">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CF1972A9-8B79-4057-BDFD-9B5AAF5EB153}"/>
              </a:ext>
            </a:extLst>
          </p:cNvPr>
          <p:cNvSpPr>
            <a:spLocks noGrp="1"/>
          </p:cNvSpPr>
          <p:nvPr>
            <p:ph sz="quarter" idx="11"/>
          </p:nvPr>
        </p:nvSpPr>
        <p:spPr>
          <a:xfrm>
            <a:off x="6096001" y="600998"/>
            <a:ext cx="5510783" cy="1572738"/>
          </a:xfrm>
        </p:spPr>
        <p:txBody>
          <a:bodyPr/>
          <a:lstStyle>
            <a:lvl1pPr>
              <a:defRPr sz="2000" b="1">
                <a:solidFill>
                  <a:schemeClr val="accent1"/>
                </a:solidFill>
                <a:latin typeface="+mj-lt"/>
                <a:cs typeface="Segoe UI" panose="020B0502040204020203" pitchFamily="34" charset="0"/>
              </a:defRPr>
            </a:lvl1pPr>
            <a:lvl2pPr>
              <a:defRPr sz="1800"/>
            </a:lvl2pPr>
            <a:lvl3pPr>
              <a:defRPr sz="14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5">
            <a:extLst>
              <a:ext uri="{FF2B5EF4-FFF2-40B4-BE49-F238E27FC236}">
                <a16:creationId xmlns:a16="http://schemas.microsoft.com/office/drawing/2014/main" id="{3C860714-8AEB-4A49-AB42-C6E9A0939895}"/>
              </a:ext>
            </a:extLst>
          </p:cNvPr>
          <p:cNvSpPr>
            <a:spLocks noGrp="1"/>
          </p:cNvSpPr>
          <p:nvPr>
            <p:ph sz="quarter" idx="12"/>
          </p:nvPr>
        </p:nvSpPr>
        <p:spPr>
          <a:xfrm>
            <a:off x="6096001" y="2893070"/>
            <a:ext cx="5510783" cy="1572738"/>
          </a:xfrm>
        </p:spPr>
        <p:txBody>
          <a:bodyPr/>
          <a:lstStyle>
            <a:lvl1pPr>
              <a:defRPr sz="2000" b="1">
                <a:solidFill>
                  <a:schemeClr val="accent1"/>
                </a:solidFill>
                <a:latin typeface="+mj-lt"/>
                <a:cs typeface="Segoe UI" panose="020B0502040204020203" pitchFamily="34" charset="0"/>
              </a:defRPr>
            </a:lvl1pPr>
            <a:lvl2pPr>
              <a:defRPr sz="1800"/>
            </a:lvl2pPr>
            <a:lvl3pPr>
              <a:defRPr sz="14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5">
            <a:extLst>
              <a:ext uri="{FF2B5EF4-FFF2-40B4-BE49-F238E27FC236}">
                <a16:creationId xmlns:a16="http://schemas.microsoft.com/office/drawing/2014/main" id="{87EA14B3-BB3C-4DCD-85F0-EC3046036DC8}"/>
              </a:ext>
            </a:extLst>
          </p:cNvPr>
          <p:cNvSpPr>
            <a:spLocks noGrp="1"/>
          </p:cNvSpPr>
          <p:nvPr>
            <p:ph sz="quarter" idx="13"/>
          </p:nvPr>
        </p:nvSpPr>
        <p:spPr>
          <a:xfrm>
            <a:off x="6096001" y="4813001"/>
            <a:ext cx="5510783" cy="1572738"/>
          </a:xfrm>
        </p:spPr>
        <p:txBody>
          <a:bodyPr/>
          <a:lstStyle>
            <a:lvl1pPr>
              <a:defRPr sz="2000" b="1">
                <a:solidFill>
                  <a:schemeClr val="accent1"/>
                </a:solidFill>
                <a:latin typeface="+mj-lt"/>
                <a:cs typeface="Segoe UI" panose="020B0502040204020203" pitchFamily="34" charset="0"/>
              </a:defRPr>
            </a:lvl1pPr>
            <a:lvl2pPr>
              <a:defRPr sz="1800"/>
            </a:lvl2pPr>
            <a:lvl3pPr>
              <a:defRPr sz="14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CCCF7950-0865-4B1B-8E24-C2AC526D0891}"/>
              </a:ext>
            </a:extLst>
          </p:cNvPr>
          <p:cNvCxnSpPr/>
          <p:nvPr/>
        </p:nvCxnSpPr>
        <p:spPr>
          <a:xfrm>
            <a:off x="6143925" y="4527065"/>
            <a:ext cx="5387873" cy="0"/>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9465D22C-C539-42D4-9921-9AE399997146}"/>
              </a:ext>
            </a:extLst>
          </p:cNvPr>
          <p:cNvCxnSpPr/>
          <p:nvPr/>
        </p:nvCxnSpPr>
        <p:spPr>
          <a:xfrm>
            <a:off x="6143925" y="2607134"/>
            <a:ext cx="5387873" cy="0"/>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360ED93-0873-4177-A2E4-BB2E79B3AED0}"/>
              </a:ext>
            </a:extLst>
          </p:cNvPr>
          <p:cNvSpPr/>
          <p:nvPr/>
        </p:nvSpPr>
        <p:spPr bwMode="auto">
          <a:xfrm>
            <a:off x="0" y="1"/>
            <a:ext cx="5656521" cy="685799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algn="l" defTabSz="93248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661896074"/>
      </p:ext>
    </p:extLst>
  </p:cSld>
  <p:clrMapOvr>
    <a:masterClrMapping/>
  </p:clrMapOvr>
  <p:transition>
    <p:fade/>
  </p:transition>
  <p:hf sldNum="0" hdr="0" ftr="0" dt="0"/>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2160">
          <p15:clr>
            <a:srgbClr val="5ACBF0"/>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6623408" y="457200"/>
            <a:ext cx="5236350" cy="492443"/>
          </a:xfrm>
        </p:spPr>
        <p:txBody>
          <a:bodyPr/>
          <a:lstStyle>
            <a:lvl1pPr algn="l">
              <a:defRPr/>
            </a:lvl1pPr>
          </a:lstStyle>
          <a:p>
            <a:r>
              <a:rPr lang="en-US"/>
              <a:t>Click to edit Master title style</a:t>
            </a:r>
          </a:p>
        </p:txBody>
      </p:sp>
      <p:sp>
        <p:nvSpPr>
          <p:cNvPr id="3" name="Text Placeholder 2"/>
          <p:cNvSpPr>
            <a:spLocks noGrp="1"/>
          </p:cNvSpPr>
          <p:nvPr>
            <p:ph type="body" sz="quarter" idx="10"/>
          </p:nvPr>
        </p:nvSpPr>
        <p:spPr>
          <a:xfrm>
            <a:off x="6609770" y="2019300"/>
            <a:ext cx="4999618" cy="1777546"/>
          </a:xfrm>
        </p:spPr>
        <p:txBody>
          <a:bodyPr/>
          <a:lstStyle>
            <a:lvl1pPr>
              <a:defRPr sz="2400">
                <a:latin typeface="+mj-lt"/>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1437305"/>
      </p:ext>
    </p:extLst>
  </p:cSld>
  <p:clrMapOvr>
    <a:masterClrMapping/>
  </p:clrMapOvr>
  <p:transition>
    <p:fade/>
  </p:transition>
  <p:hf sldNum="0" hdr="0" ftr="0" dt="0"/>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3"/>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919622656"/>
      </p:ext>
    </p:extLst>
  </p:cSld>
  <p:clrMapOvr>
    <a:masterClrMapping/>
  </p:clrMapOvr>
  <p:transition>
    <p:fade/>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p:cSld name="7_Blank">
    <p:bg>
      <p:bgPr>
        <a:solidFill>
          <a:schemeClr val="bg1"/>
        </a:solidFill>
        <a:effectLst/>
      </p:bgPr>
    </p:bg>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E5CDA3AC-C21A-4640-856C-26C16F278717}"/>
              </a:ext>
            </a:extLst>
          </p:cNvPr>
          <p:cNvSpPr>
            <a:spLocks noGrp="1"/>
          </p:cNvSpPr>
          <p:nvPr>
            <p:ph type="pic" sz="quarter" idx="10"/>
          </p:nvPr>
        </p:nvSpPr>
        <p:spPr>
          <a:xfrm>
            <a:off x="0" y="-1"/>
            <a:ext cx="12192000" cy="430901"/>
          </a:xfrm>
        </p:spPr>
        <p:txBody>
          <a:bodyPr/>
          <a:lstStyle/>
          <a:p>
            <a:r>
              <a:rPr lang="en-US"/>
              <a:t>Click icon to add picture</a:t>
            </a:r>
          </a:p>
        </p:txBody>
      </p:sp>
      <p:sp>
        <p:nvSpPr>
          <p:cNvPr id="2" name="Title 1">
            <a:extLst>
              <a:ext uri="{FF2B5EF4-FFF2-40B4-BE49-F238E27FC236}">
                <a16:creationId xmlns:a16="http://schemas.microsoft.com/office/drawing/2014/main" id="{DB5A60A9-CA27-4027-BDED-817D9A7408A4}"/>
              </a:ext>
            </a:extLst>
          </p:cNvPr>
          <p:cNvSpPr>
            <a:spLocks noGrp="1"/>
          </p:cNvSpPr>
          <p:nvPr>
            <p:ph type="title"/>
          </p:nvPr>
        </p:nvSpPr>
        <p:spPr>
          <a:xfrm>
            <a:off x="289564" y="5776596"/>
            <a:ext cx="11570194" cy="492443"/>
          </a:xfrm>
        </p:spPr>
        <p:txBody>
          <a:bodyPr/>
          <a:lstStyle/>
          <a:p>
            <a:r>
              <a:rPr lang="en-US"/>
              <a:t>Click to edit Master title style</a:t>
            </a:r>
          </a:p>
        </p:txBody>
      </p:sp>
      <p:sp>
        <p:nvSpPr>
          <p:cNvPr id="7" name="Text Placeholder 6">
            <a:extLst>
              <a:ext uri="{FF2B5EF4-FFF2-40B4-BE49-F238E27FC236}">
                <a16:creationId xmlns:a16="http://schemas.microsoft.com/office/drawing/2014/main" id="{3BAEFC68-C533-4B84-9098-4ADCB0BAD518}"/>
              </a:ext>
            </a:extLst>
          </p:cNvPr>
          <p:cNvSpPr>
            <a:spLocks noGrp="1"/>
          </p:cNvSpPr>
          <p:nvPr>
            <p:ph type="body" sz="quarter" idx="11"/>
          </p:nvPr>
        </p:nvSpPr>
        <p:spPr>
          <a:xfrm>
            <a:off x="664814" y="4628563"/>
            <a:ext cx="2468880" cy="911019"/>
          </a:xfrm>
        </p:spPr>
        <p:txBody>
          <a:bodyPr/>
          <a:lstStyle>
            <a:lvl1pPr algn="ctr">
              <a:defRPr sz="2000">
                <a:solidFill>
                  <a:schemeClr val="accent1"/>
                </a:solidFill>
              </a:defRPr>
            </a:lvl1pPr>
            <a:lvl2pPr algn="ctr">
              <a:defRPr sz="1600"/>
            </a:lvl2pPr>
            <a:lvl3pPr algn="ctr">
              <a:defRPr sz="1200"/>
            </a:lvl3pPr>
            <a:lvl4pPr algn="ctr">
              <a:defRPr sz="1100"/>
            </a:lvl4pPr>
            <a:lvl5pPr algn="ctr">
              <a:defRPr sz="1100"/>
            </a:lvl5pPr>
          </a:lstStyle>
          <a:p>
            <a:pPr lvl="0"/>
            <a:r>
              <a:rPr lang="en-US"/>
              <a:t>Edit Master text styles</a:t>
            </a:r>
          </a:p>
          <a:p>
            <a:pPr lvl="1"/>
            <a:r>
              <a:rPr lang="en-US"/>
              <a:t>Second level</a:t>
            </a:r>
          </a:p>
        </p:txBody>
      </p:sp>
      <p:sp>
        <p:nvSpPr>
          <p:cNvPr id="8" name="Text Placeholder 6">
            <a:extLst>
              <a:ext uri="{FF2B5EF4-FFF2-40B4-BE49-F238E27FC236}">
                <a16:creationId xmlns:a16="http://schemas.microsoft.com/office/drawing/2014/main" id="{92327D26-B10D-4460-BD32-A224B42971BD}"/>
              </a:ext>
            </a:extLst>
          </p:cNvPr>
          <p:cNvSpPr>
            <a:spLocks noGrp="1"/>
          </p:cNvSpPr>
          <p:nvPr>
            <p:ph type="body" sz="quarter" idx="12"/>
          </p:nvPr>
        </p:nvSpPr>
        <p:spPr>
          <a:xfrm>
            <a:off x="3512041" y="4628563"/>
            <a:ext cx="2468880" cy="911019"/>
          </a:xfrm>
        </p:spPr>
        <p:txBody>
          <a:bodyPr/>
          <a:lstStyle>
            <a:lvl1pPr algn="ctr">
              <a:defRPr sz="2000">
                <a:solidFill>
                  <a:schemeClr val="accent1"/>
                </a:solidFill>
              </a:defRPr>
            </a:lvl1pPr>
            <a:lvl2pPr algn="ctr">
              <a:defRPr sz="1600"/>
            </a:lvl2pPr>
            <a:lvl3pPr algn="ctr">
              <a:defRPr sz="1200"/>
            </a:lvl3pPr>
            <a:lvl4pPr algn="ctr">
              <a:defRPr sz="1100"/>
            </a:lvl4pPr>
            <a:lvl5pPr algn="ctr">
              <a:defRPr sz="1100"/>
            </a:lvl5pPr>
          </a:lstStyle>
          <a:p>
            <a:pPr lvl="0"/>
            <a:r>
              <a:rPr lang="en-US"/>
              <a:t>Edit Master text styles</a:t>
            </a:r>
          </a:p>
          <a:p>
            <a:pPr lvl="1"/>
            <a:r>
              <a:rPr lang="en-US"/>
              <a:t>Second level</a:t>
            </a:r>
          </a:p>
        </p:txBody>
      </p:sp>
      <p:sp>
        <p:nvSpPr>
          <p:cNvPr id="9" name="Text Placeholder 6">
            <a:extLst>
              <a:ext uri="{FF2B5EF4-FFF2-40B4-BE49-F238E27FC236}">
                <a16:creationId xmlns:a16="http://schemas.microsoft.com/office/drawing/2014/main" id="{6D06F671-6035-436B-BDD4-81D21193FFF8}"/>
              </a:ext>
            </a:extLst>
          </p:cNvPr>
          <p:cNvSpPr>
            <a:spLocks noGrp="1"/>
          </p:cNvSpPr>
          <p:nvPr>
            <p:ph type="body" sz="quarter" idx="13"/>
          </p:nvPr>
        </p:nvSpPr>
        <p:spPr>
          <a:xfrm>
            <a:off x="6359269" y="4628563"/>
            <a:ext cx="2468880" cy="911019"/>
          </a:xfrm>
        </p:spPr>
        <p:txBody>
          <a:bodyPr/>
          <a:lstStyle>
            <a:lvl1pPr algn="ctr">
              <a:defRPr sz="2000">
                <a:solidFill>
                  <a:schemeClr val="accent1"/>
                </a:solidFill>
              </a:defRPr>
            </a:lvl1pPr>
            <a:lvl2pPr algn="ctr">
              <a:defRPr sz="1600"/>
            </a:lvl2pPr>
            <a:lvl3pPr algn="ctr">
              <a:defRPr sz="1200"/>
            </a:lvl3pPr>
            <a:lvl4pPr algn="ctr">
              <a:defRPr sz="1100"/>
            </a:lvl4pPr>
            <a:lvl5pPr algn="ctr">
              <a:defRPr sz="1100"/>
            </a:lvl5pPr>
          </a:lstStyle>
          <a:p>
            <a:pPr lvl="0"/>
            <a:r>
              <a:rPr lang="en-US"/>
              <a:t>Edit Master text styles</a:t>
            </a:r>
          </a:p>
          <a:p>
            <a:pPr lvl="1"/>
            <a:r>
              <a:rPr lang="en-US"/>
              <a:t>Second level</a:t>
            </a:r>
          </a:p>
        </p:txBody>
      </p:sp>
      <p:sp>
        <p:nvSpPr>
          <p:cNvPr id="10" name="Text Placeholder 6">
            <a:extLst>
              <a:ext uri="{FF2B5EF4-FFF2-40B4-BE49-F238E27FC236}">
                <a16:creationId xmlns:a16="http://schemas.microsoft.com/office/drawing/2014/main" id="{9C5632B2-7C67-4DE6-90C5-270E6D8B438C}"/>
              </a:ext>
            </a:extLst>
          </p:cNvPr>
          <p:cNvSpPr>
            <a:spLocks noGrp="1"/>
          </p:cNvSpPr>
          <p:nvPr>
            <p:ph type="body" sz="quarter" idx="14"/>
          </p:nvPr>
        </p:nvSpPr>
        <p:spPr>
          <a:xfrm>
            <a:off x="9206497" y="4628563"/>
            <a:ext cx="2468880" cy="615553"/>
          </a:xfrm>
        </p:spPr>
        <p:txBody>
          <a:bodyPr/>
          <a:lstStyle>
            <a:lvl1pPr algn="ctr">
              <a:defRPr sz="2000">
                <a:solidFill>
                  <a:schemeClr val="accent1"/>
                </a:solidFill>
              </a:defRPr>
            </a:lvl1pPr>
            <a:lvl2pPr algn="ctr">
              <a:defRPr sz="1600"/>
            </a:lvl2pPr>
            <a:lvl3pPr algn="ctr">
              <a:defRPr sz="1200"/>
            </a:lvl3pPr>
            <a:lvl4pPr algn="ctr">
              <a:defRPr sz="1100"/>
            </a:lvl4pPr>
            <a:lvl5pPr algn="ctr">
              <a:defRPr sz="1100"/>
            </a:lvl5pPr>
          </a:lstStyle>
          <a:p>
            <a:pPr lvl="0"/>
            <a:r>
              <a:rPr lang="en-US"/>
              <a:t>Edit Master text styles</a:t>
            </a:r>
          </a:p>
        </p:txBody>
      </p:sp>
    </p:spTree>
    <p:extLst>
      <p:ext uri="{BB962C8B-B14F-4D97-AF65-F5344CB8AC3E}">
        <p14:creationId xmlns:p14="http://schemas.microsoft.com/office/powerpoint/2010/main" val="1005068701"/>
      </p:ext>
    </p:extLst>
  </p:cSld>
  <p:clrMapOvr>
    <a:masterClrMapping/>
  </p:clrMapOvr>
  <p:transition>
    <p:fade/>
  </p:transition>
  <p:hf sldNum="0" hdr="0" ftr="0" dt="0"/>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31.xml><?xml version="1.0" encoding="utf-8"?>
<p:sldLayout xmlns:a="http://schemas.openxmlformats.org/drawingml/2006/main" xmlns:r="http://schemas.openxmlformats.org/officeDocument/2006/relationships" xmlns:p="http://schemas.openxmlformats.org/presentationml/2006/main">
  <p:cSld name="4_Blank">
    <p:bg>
      <p:bgPr>
        <a:solidFill>
          <a:schemeClr val="bg1"/>
        </a:solidFill>
        <a:effectLst/>
      </p:bgPr>
    </p:bg>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E5CDA3AC-C21A-4640-856C-26C16F278717}"/>
              </a:ext>
            </a:extLst>
          </p:cNvPr>
          <p:cNvSpPr>
            <a:spLocks noGrp="1"/>
          </p:cNvSpPr>
          <p:nvPr>
            <p:ph type="pic" sz="quarter" idx="10"/>
          </p:nvPr>
        </p:nvSpPr>
        <p:spPr>
          <a:xfrm>
            <a:off x="0" y="-1"/>
            <a:ext cx="12192000" cy="430901"/>
          </a:xfrm>
        </p:spPr>
        <p:txBody>
          <a:bodyPr/>
          <a:lstStyle/>
          <a:p>
            <a:r>
              <a:rPr lang="en-US"/>
              <a:t>Click icon to add picture</a:t>
            </a:r>
          </a:p>
        </p:txBody>
      </p:sp>
      <p:sp>
        <p:nvSpPr>
          <p:cNvPr id="2" name="Title 1">
            <a:extLst>
              <a:ext uri="{FF2B5EF4-FFF2-40B4-BE49-F238E27FC236}">
                <a16:creationId xmlns:a16="http://schemas.microsoft.com/office/drawing/2014/main" id="{DB5A60A9-CA27-4027-BDED-817D9A7408A4}"/>
              </a:ext>
            </a:extLst>
          </p:cNvPr>
          <p:cNvSpPr>
            <a:spLocks noGrp="1"/>
          </p:cNvSpPr>
          <p:nvPr>
            <p:ph type="title"/>
          </p:nvPr>
        </p:nvSpPr>
        <p:spPr>
          <a:xfrm>
            <a:off x="289564" y="5776596"/>
            <a:ext cx="11570194" cy="492443"/>
          </a:xfrm>
        </p:spPr>
        <p:txBody>
          <a:bodyPr/>
          <a:lstStyle/>
          <a:p>
            <a:r>
              <a:rPr lang="en-US"/>
              <a:t>Click to edit Master title style</a:t>
            </a:r>
          </a:p>
        </p:txBody>
      </p:sp>
      <p:sp>
        <p:nvSpPr>
          <p:cNvPr id="7" name="Text Placeholder 6">
            <a:extLst>
              <a:ext uri="{FF2B5EF4-FFF2-40B4-BE49-F238E27FC236}">
                <a16:creationId xmlns:a16="http://schemas.microsoft.com/office/drawing/2014/main" id="{3BAEFC68-C533-4B84-9098-4ADCB0BAD518}"/>
              </a:ext>
            </a:extLst>
          </p:cNvPr>
          <p:cNvSpPr>
            <a:spLocks noGrp="1"/>
          </p:cNvSpPr>
          <p:nvPr>
            <p:ph type="body" sz="quarter" idx="11"/>
          </p:nvPr>
        </p:nvSpPr>
        <p:spPr>
          <a:xfrm>
            <a:off x="664814" y="3960713"/>
            <a:ext cx="2468880" cy="1554488"/>
          </a:xfrm>
        </p:spPr>
        <p:txBody>
          <a:bodyPr/>
          <a:lstStyle>
            <a:lvl1pPr algn="ctr">
              <a:defRPr sz="2000">
                <a:solidFill>
                  <a:schemeClr val="accent1"/>
                </a:solidFill>
              </a:defRPr>
            </a:lvl1pPr>
            <a:lvl2pPr algn="ctr">
              <a:spcBef>
                <a:spcPts val="1200"/>
              </a:spcBef>
              <a:spcAft>
                <a:spcPts val="0"/>
              </a:spcAft>
              <a:defRPr lang="en-US" sz="2000" b="1" kern="1200" dirty="0" smtClean="0">
                <a:gradFill>
                  <a:gsLst>
                    <a:gs pos="1250">
                      <a:srgbClr val="1A1A1A"/>
                    </a:gs>
                    <a:gs pos="100000">
                      <a:srgbClr val="1A1A1A"/>
                    </a:gs>
                  </a:gsLst>
                  <a:lin ang="5400000" scaled="0"/>
                </a:gradFill>
                <a:latin typeface="+mn-lt"/>
                <a:ea typeface="+mn-ea"/>
                <a:cs typeface="+mn-cs"/>
              </a:defRPr>
            </a:lvl2pPr>
            <a:lvl3pPr algn="ctr">
              <a:spcBef>
                <a:spcPts val="0"/>
              </a:spcBef>
              <a:spcAft>
                <a:spcPts val="0"/>
              </a:spcAft>
              <a:defRPr sz="1800"/>
            </a:lvl3pPr>
            <a:lvl4pPr algn="ctr">
              <a:defRPr sz="1100"/>
            </a:lvl4pPr>
            <a:lvl5pPr algn="ctr">
              <a:defRPr sz="1100"/>
            </a:lvl5pPr>
          </a:lstStyle>
          <a:p>
            <a:pPr lvl="0"/>
            <a:r>
              <a:rPr lang="en-US"/>
              <a:t>Edit Master text styles</a:t>
            </a:r>
          </a:p>
          <a:p>
            <a:pPr lvl="1"/>
            <a:r>
              <a:rPr lang="en-US"/>
              <a:t>Second level</a:t>
            </a:r>
          </a:p>
          <a:p>
            <a:pPr lvl="2"/>
            <a:r>
              <a:rPr lang="en-US"/>
              <a:t>Third level</a:t>
            </a:r>
          </a:p>
          <a:p>
            <a:pPr lvl="3"/>
            <a:r>
              <a:rPr lang="en-US"/>
              <a:t>Fourth level</a:t>
            </a:r>
          </a:p>
        </p:txBody>
      </p:sp>
      <p:sp>
        <p:nvSpPr>
          <p:cNvPr id="14" name="Text Placeholder 6">
            <a:extLst>
              <a:ext uri="{FF2B5EF4-FFF2-40B4-BE49-F238E27FC236}">
                <a16:creationId xmlns:a16="http://schemas.microsoft.com/office/drawing/2014/main" id="{A918AA87-FAF0-4933-A4DD-48590C19C6C4}"/>
              </a:ext>
            </a:extLst>
          </p:cNvPr>
          <p:cNvSpPr>
            <a:spLocks noGrp="1"/>
          </p:cNvSpPr>
          <p:nvPr>
            <p:ph type="body" sz="quarter" idx="15"/>
          </p:nvPr>
        </p:nvSpPr>
        <p:spPr>
          <a:xfrm>
            <a:off x="3512041" y="3960713"/>
            <a:ext cx="2468880" cy="1554488"/>
          </a:xfrm>
        </p:spPr>
        <p:txBody>
          <a:bodyPr/>
          <a:lstStyle>
            <a:lvl1pPr algn="ctr">
              <a:defRPr sz="2000">
                <a:solidFill>
                  <a:schemeClr val="accent1"/>
                </a:solidFill>
              </a:defRPr>
            </a:lvl1pPr>
            <a:lvl2pPr algn="ctr">
              <a:spcBef>
                <a:spcPts val="1200"/>
              </a:spcBef>
              <a:spcAft>
                <a:spcPts val="0"/>
              </a:spcAft>
              <a:defRPr lang="en-US" sz="2000" b="1" kern="1200" dirty="0" smtClean="0">
                <a:gradFill>
                  <a:gsLst>
                    <a:gs pos="1250">
                      <a:srgbClr val="1A1A1A"/>
                    </a:gs>
                    <a:gs pos="100000">
                      <a:srgbClr val="1A1A1A"/>
                    </a:gs>
                  </a:gsLst>
                  <a:lin ang="5400000" scaled="0"/>
                </a:gradFill>
                <a:latin typeface="+mn-lt"/>
                <a:ea typeface="+mn-ea"/>
                <a:cs typeface="+mn-cs"/>
              </a:defRPr>
            </a:lvl2pPr>
            <a:lvl3pPr algn="ctr">
              <a:spcBef>
                <a:spcPts val="0"/>
              </a:spcBef>
              <a:spcAft>
                <a:spcPts val="0"/>
              </a:spcAft>
              <a:defRPr sz="1800"/>
            </a:lvl3pPr>
            <a:lvl4pPr algn="ctr">
              <a:defRPr sz="1100"/>
            </a:lvl4pPr>
            <a:lvl5pPr algn="ctr">
              <a:defRPr sz="1100"/>
            </a:lvl5pPr>
          </a:lstStyle>
          <a:p>
            <a:pPr lvl="0"/>
            <a:r>
              <a:rPr lang="en-US"/>
              <a:t>Edit Master text styles</a:t>
            </a:r>
          </a:p>
          <a:p>
            <a:pPr lvl="1"/>
            <a:r>
              <a:rPr lang="en-US"/>
              <a:t>Second level</a:t>
            </a:r>
          </a:p>
          <a:p>
            <a:pPr lvl="2"/>
            <a:r>
              <a:rPr lang="en-US"/>
              <a:t>Third level</a:t>
            </a:r>
          </a:p>
          <a:p>
            <a:pPr lvl="3"/>
            <a:r>
              <a:rPr lang="en-US"/>
              <a:t>Fourth level</a:t>
            </a:r>
          </a:p>
        </p:txBody>
      </p:sp>
      <p:sp>
        <p:nvSpPr>
          <p:cNvPr id="15" name="Text Placeholder 6">
            <a:extLst>
              <a:ext uri="{FF2B5EF4-FFF2-40B4-BE49-F238E27FC236}">
                <a16:creationId xmlns:a16="http://schemas.microsoft.com/office/drawing/2014/main" id="{9C26B66B-76D3-441F-AB58-EBB0A8D13032}"/>
              </a:ext>
            </a:extLst>
          </p:cNvPr>
          <p:cNvSpPr>
            <a:spLocks noGrp="1"/>
          </p:cNvSpPr>
          <p:nvPr>
            <p:ph type="body" sz="quarter" idx="16"/>
          </p:nvPr>
        </p:nvSpPr>
        <p:spPr>
          <a:xfrm>
            <a:off x="6359269" y="3960713"/>
            <a:ext cx="2468880" cy="1554488"/>
          </a:xfrm>
        </p:spPr>
        <p:txBody>
          <a:bodyPr/>
          <a:lstStyle>
            <a:lvl1pPr algn="ctr">
              <a:defRPr sz="2000">
                <a:solidFill>
                  <a:schemeClr val="accent1"/>
                </a:solidFill>
              </a:defRPr>
            </a:lvl1pPr>
            <a:lvl2pPr algn="ctr">
              <a:spcBef>
                <a:spcPts val="1200"/>
              </a:spcBef>
              <a:spcAft>
                <a:spcPts val="0"/>
              </a:spcAft>
              <a:defRPr lang="en-US" sz="2000" b="1" kern="1200" dirty="0" smtClean="0">
                <a:gradFill>
                  <a:gsLst>
                    <a:gs pos="1250">
                      <a:srgbClr val="1A1A1A"/>
                    </a:gs>
                    <a:gs pos="100000">
                      <a:srgbClr val="1A1A1A"/>
                    </a:gs>
                  </a:gsLst>
                  <a:lin ang="5400000" scaled="0"/>
                </a:gradFill>
                <a:latin typeface="+mn-lt"/>
                <a:ea typeface="+mn-ea"/>
                <a:cs typeface="+mn-cs"/>
              </a:defRPr>
            </a:lvl2pPr>
            <a:lvl3pPr algn="ctr">
              <a:spcBef>
                <a:spcPts val="0"/>
              </a:spcBef>
              <a:spcAft>
                <a:spcPts val="0"/>
              </a:spcAft>
              <a:defRPr sz="1800"/>
            </a:lvl3pPr>
            <a:lvl4pPr algn="ctr">
              <a:defRPr sz="1100"/>
            </a:lvl4pPr>
            <a:lvl5pPr algn="ctr">
              <a:defRPr sz="1100"/>
            </a:lvl5pPr>
          </a:lstStyle>
          <a:p>
            <a:pPr lvl="0"/>
            <a:r>
              <a:rPr lang="en-US"/>
              <a:t>Edit Master text styles</a:t>
            </a:r>
          </a:p>
          <a:p>
            <a:pPr lvl="1"/>
            <a:r>
              <a:rPr lang="en-US"/>
              <a:t>Second level</a:t>
            </a:r>
          </a:p>
          <a:p>
            <a:pPr lvl="2"/>
            <a:r>
              <a:rPr lang="en-US"/>
              <a:t>Third level</a:t>
            </a:r>
          </a:p>
          <a:p>
            <a:pPr lvl="3"/>
            <a:r>
              <a:rPr lang="en-US"/>
              <a:t>Fourth level</a:t>
            </a:r>
          </a:p>
        </p:txBody>
      </p:sp>
      <p:sp>
        <p:nvSpPr>
          <p:cNvPr id="16" name="Text Placeholder 6">
            <a:extLst>
              <a:ext uri="{FF2B5EF4-FFF2-40B4-BE49-F238E27FC236}">
                <a16:creationId xmlns:a16="http://schemas.microsoft.com/office/drawing/2014/main" id="{8F4F3D5F-7FCB-4773-B81E-1141F387B121}"/>
              </a:ext>
            </a:extLst>
          </p:cNvPr>
          <p:cNvSpPr>
            <a:spLocks noGrp="1"/>
          </p:cNvSpPr>
          <p:nvPr>
            <p:ph type="body" sz="quarter" idx="17"/>
          </p:nvPr>
        </p:nvSpPr>
        <p:spPr>
          <a:xfrm>
            <a:off x="9206496" y="3960713"/>
            <a:ext cx="2468880" cy="1554488"/>
          </a:xfrm>
        </p:spPr>
        <p:txBody>
          <a:bodyPr/>
          <a:lstStyle>
            <a:lvl1pPr algn="ctr">
              <a:defRPr sz="2000">
                <a:solidFill>
                  <a:schemeClr val="accent1"/>
                </a:solidFill>
              </a:defRPr>
            </a:lvl1pPr>
            <a:lvl2pPr algn="ctr">
              <a:spcBef>
                <a:spcPts val="1200"/>
              </a:spcBef>
              <a:spcAft>
                <a:spcPts val="0"/>
              </a:spcAft>
              <a:defRPr lang="en-US" sz="2000" b="1" kern="1200" dirty="0" smtClean="0">
                <a:gradFill>
                  <a:gsLst>
                    <a:gs pos="1250">
                      <a:srgbClr val="1A1A1A"/>
                    </a:gs>
                    <a:gs pos="100000">
                      <a:srgbClr val="1A1A1A"/>
                    </a:gs>
                  </a:gsLst>
                  <a:lin ang="5400000" scaled="0"/>
                </a:gradFill>
                <a:latin typeface="+mn-lt"/>
                <a:ea typeface="+mn-ea"/>
                <a:cs typeface="+mn-cs"/>
              </a:defRPr>
            </a:lvl2pPr>
            <a:lvl3pPr algn="ctr">
              <a:spcBef>
                <a:spcPts val="0"/>
              </a:spcBef>
              <a:spcAft>
                <a:spcPts val="0"/>
              </a:spcAft>
              <a:defRPr sz="1800"/>
            </a:lvl3pPr>
            <a:lvl4pPr algn="ctr">
              <a:defRPr sz="1100"/>
            </a:lvl4pPr>
            <a:lvl5pPr algn="ctr">
              <a:defRPr sz="1100"/>
            </a:lvl5p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791748854"/>
      </p:ext>
    </p:extLst>
  </p:cSld>
  <p:clrMapOvr>
    <a:masterClrMapping/>
  </p:clrMapOvr>
  <p:transition>
    <p:fade/>
  </p:transition>
  <p:hf sldNum="0" hdr="0" ftr="0" dt="0"/>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p:cSld name="8_Blank">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5A60A9-CA27-4027-BDED-817D9A7408A4}"/>
              </a:ext>
            </a:extLst>
          </p:cNvPr>
          <p:cNvSpPr>
            <a:spLocks noGrp="1"/>
          </p:cNvSpPr>
          <p:nvPr>
            <p:ph type="title"/>
          </p:nvPr>
        </p:nvSpPr>
        <p:spPr>
          <a:xfrm>
            <a:off x="289564" y="5776596"/>
            <a:ext cx="11570194" cy="492443"/>
          </a:xfrm>
        </p:spPr>
        <p:txBody>
          <a:bodyPr/>
          <a:lstStyle/>
          <a:p>
            <a:r>
              <a:rPr lang="en-US"/>
              <a:t>Click to edit Master title style</a:t>
            </a:r>
          </a:p>
        </p:txBody>
      </p:sp>
      <p:sp>
        <p:nvSpPr>
          <p:cNvPr id="7" name="Text Placeholder 6">
            <a:extLst>
              <a:ext uri="{FF2B5EF4-FFF2-40B4-BE49-F238E27FC236}">
                <a16:creationId xmlns:a16="http://schemas.microsoft.com/office/drawing/2014/main" id="{3BAEFC68-C533-4B84-9098-4ADCB0BAD518}"/>
              </a:ext>
            </a:extLst>
          </p:cNvPr>
          <p:cNvSpPr>
            <a:spLocks noGrp="1"/>
          </p:cNvSpPr>
          <p:nvPr>
            <p:ph type="body" sz="quarter" idx="11"/>
          </p:nvPr>
        </p:nvSpPr>
        <p:spPr>
          <a:xfrm>
            <a:off x="664814" y="3960713"/>
            <a:ext cx="2468880" cy="1554488"/>
          </a:xfrm>
        </p:spPr>
        <p:txBody>
          <a:bodyPr/>
          <a:lstStyle>
            <a:lvl1pPr algn="ctr">
              <a:defRPr sz="2000">
                <a:solidFill>
                  <a:schemeClr val="accent1"/>
                </a:solidFill>
              </a:defRPr>
            </a:lvl1pPr>
            <a:lvl2pPr algn="ctr">
              <a:spcBef>
                <a:spcPts val="1200"/>
              </a:spcBef>
              <a:spcAft>
                <a:spcPts val="0"/>
              </a:spcAft>
              <a:defRPr lang="en-US" sz="2000" b="1" kern="1200" dirty="0" smtClean="0">
                <a:gradFill>
                  <a:gsLst>
                    <a:gs pos="1250">
                      <a:srgbClr val="1A1A1A"/>
                    </a:gs>
                    <a:gs pos="100000">
                      <a:srgbClr val="1A1A1A"/>
                    </a:gs>
                  </a:gsLst>
                  <a:lin ang="5400000" scaled="0"/>
                </a:gradFill>
                <a:latin typeface="+mn-lt"/>
                <a:ea typeface="+mn-ea"/>
                <a:cs typeface="+mn-cs"/>
              </a:defRPr>
            </a:lvl2pPr>
            <a:lvl3pPr algn="ctr">
              <a:spcBef>
                <a:spcPts val="0"/>
              </a:spcBef>
              <a:spcAft>
                <a:spcPts val="0"/>
              </a:spcAft>
              <a:defRPr sz="1800"/>
            </a:lvl3pPr>
            <a:lvl4pPr algn="ctr">
              <a:defRPr sz="1100"/>
            </a:lvl4pPr>
            <a:lvl5pPr algn="ctr">
              <a:defRPr sz="1100"/>
            </a:lvl5pPr>
          </a:lstStyle>
          <a:p>
            <a:pPr lvl="0"/>
            <a:r>
              <a:rPr lang="en-US"/>
              <a:t>Edit Master text styles</a:t>
            </a:r>
          </a:p>
          <a:p>
            <a:pPr lvl="1"/>
            <a:r>
              <a:rPr lang="en-US"/>
              <a:t>Second level</a:t>
            </a:r>
          </a:p>
          <a:p>
            <a:pPr lvl="2"/>
            <a:r>
              <a:rPr lang="en-US"/>
              <a:t>Third level</a:t>
            </a:r>
          </a:p>
          <a:p>
            <a:pPr lvl="3"/>
            <a:r>
              <a:rPr lang="en-US"/>
              <a:t>Fourth level</a:t>
            </a:r>
          </a:p>
        </p:txBody>
      </p:sp>
      <p:sp>
        <p:nvSpPr>
          <p:cNvPr id="14" name="Text Placeholder 6">
            <a:extLst>
              <a:ext uri="{FF2B5EF4-FFF2-40B4-BE49-F238E27FC236}">
                <a16:creationId xmlns:a16="http://schemas.microsoft.com/office/drawing/2014/main" id="{A918AA87-FAF0-4933-A4DD-48590C19C6C4}"/>
              </a:ext>
            </a:extLst>
          </p:cNvPr>
          <p:cNvSpPr>
            <a:spLocks noGrp="1"/>
          </p:cNvSpPr>
          <p:nvPr>
            <p:ph type="body" sz="quarter" idx="15"/>
          </p:nvPr>
        </p:nvSpPr>
        <p:spPr>
          <a:xfrm>
            <a:off x="3512041" y="3960713"/>
            <a:ext cx="2468880" cy="1554488"/>
          </a:xfrm>
        </p:spPr>
        <p:txBody>
          <a:bodyPr/>
          <a:lstStyle>
            <a:lvl1pPr algn="ctr">
              <a:defRPr sz="2000">
                <a:solidFill>
                  <a:schemeClr val="accent1"/>
                </a:solidFill>
              </a:defRPr>
            </a:lvl1pPr>
            <a:lvl2pPr algn="ctr">
              <a:spcBef>
                <a:spcPts val="1200"/>
              </a:spcBef>
              <a:spcAft>
                <a:spcPts val="0"/>
              </a:spcAft>
              <a:defRPr lang="en-US" sz="2000" b="1" kern="1200" dirty="0" smtClean="0">
                <a:gradFill>
                  <a:gsLst>
                    <a:gs pos="1250">
                      <a:srgbClr val="1A1A1A"/>
                    </a:gs>
                    <a:gs pos="100000">
                      <a:srgbClr val="1A1A1A"/>
                    </a:gs>
                  </a:gsLst>
                  <a:lin ang="5400000" scaled="0"/>
                </a:gradFill>
                <a:latin typeface="+mn-lt"/>
                <a:ea typeface="+mn-ea"/>
                <a:cs typeface="+mn-cs"/>
              </a:defRPr>
            </a:lvl2pPr>
            <a:lvl3pPr algn="ctr">
              <a:spcBef>
                <a:spcPts val="0"/>
              </a:spcBef>
              <a:spcAft>
                <a:spcPts val="0"/>
              </a:spcAft>
              <a:defRPr sz="1800"/>
            </a:lvl3pPr>
            <a:lvl4pPr algn="ctr">
              <a:defRPr sz="1100"/>
            </a:lvl4pPr>
            <a:lvl5pPr algn="ctr">
              <a:defRPr sz="1100"/>
            </a:lvl5pPr>
          </a:lstStyle>
          <a:p>
            <a:pPr lvl="0"/>
            <a:r>
              <a:rPr lang="en-US"/>
              <a:t>Edit Master text styles</a:t>
            </a:r>
          </a:p>
          <a:p>
            <a:pPr lvl="1"/>
            <a:r>
              <a:rPr lang="en-US"/>
              <a:t>Second level</a:t>
            </a:r>
          </a:p>
          <a:p>
            <a:pPr lvl="2"/>
            <a:r>
              <a:rPr lang="en-US"/>
              <a:t>Third level</a:t>
            </a:r>
          </a:p>
          <a:p>
            <a:pPr lvl="3"/>
            <a:r>
              <a:rPr lang="en-US"/>
              <a:t>Fourth level</a:t>
            </a:r>
          </a:p>
        </p:txBody>
      </p:sp>
      <p:sp>
        <p:nvSpPr>
          <p:cNvPr id="15" name="Text Placeholder 6">
            <a:extLst>
              <a:ext uri="{FF2B5EF4-FFF2-40B4-BE49-F238E27FC236}">
                <a16:creationId xmlns:a16="http://schemas.microsoft.com/office/drawing/2014/main" id="{9C26B66B-76D3-441F-AB58-EBB0A8D13032}"/>
              </a:ext>
            </a:extLst>
          </p:cNvPr>
          <p:cNvSpPr>
            <a:spLocks noGrp="1"/>
          </p:cNvSpPr>
          <p:nvPr>
            <p:ph type="body" sz="quarter" idx="16"/>
          </p:nvPr>
        </p:nvSpPr>
        <p:spPr>
          <a:xfrm>
            <a:off x="6359269" y="3960713"/>
            <a:ext cx="2468880" cy="1554488"/>
          </a:xfrm>
        </p:spPr>
        <p:txBody>
          <a:bodyPr/>
          <a:lstStyle>
            <a:lvl1pPr algn="ctr">
              <a:defRPr sz="2000">
                <a:solidFill>
                  <a:schemeClr val="accent1"/>
                </a:solidFill>
              </a:defRPr>
            </a:lvl1pPr>
            <a:lvl2pPr algn="ctr">
              <a:spcBef>
                <a:spcPts val="1200"/>
              </a:spcBef>
              <a:spcAft>
                <a:spcPts val="0"/>
              </a:spcAft>
              <a:defRPr lang="en-US" sz="2000" b="1" kern="1200" dirty="0" smtClean="0">
                <a:gradFill>
                  <a:gsLst>
                    <a:gs pos="1250">
                      <a:srgbClr val="1A1A1A"/>
                    </a:gs>
                    <a:gs pos="100000">
                      <a:srgbClr val="1A1A1A"/>
                    </a:gs>
                  </a:gsLst>
                  <a:lin ang="5400000" scaled="0"/>
                </a:gradFill>
                <a:latin typeface="+mn-lt"/>
                <a:ea typeface="+mn-ea"/>
                <a:cs typeface="+mn-cs"/>
              </a:defRPr>
            </a:lvl2pPr>
            <a:lvl3pPr algn="ctr">
              <a:spcBef>
                <a:spcPts val="0"/>
              </a:spcBef>
              <a:spcAft>
                <a:spcPts val="0"/>
              </a:spcAft>
              <a:defRPr sz="1800"/>
            </a:lvl3pPr>
            <a:lvl4pPr algn="ctr">
              <a:defRPr sz="1100"/>
            </a:lvl4pPr>
            <a:lvl5pPr algn="ctr">
              <a:defRPr sz="1100"/>
            </a:lvl5pPr>
          </a:lstStyle>
          <a:p>
            <a:pPr lvl="0"/>
            <a:r>
              <a:rPr lang="en-US"/>
              <a:t>Edit Master text styles</a:t>
            </a:r>
          </a:p>
          <a:p>
            <a:pPr lvl="1"/>
            <a:r>
              <a:rPr lang="en-US"/>
              <a:t>Second level</a:t>
            </a:r>
          </a:p>
          <a:p>
            <a:pPr lvl="2"/>
            <a:r>
              <a:rPr lang="en-US"/>
              <a:t>Third level</a:t>
            </a:r>
          </a:p>
          <a:p>
            <a:pPr lvl="3"/>
            <a:r>
              <a:rPr lang="en-US"/>
              <a:t>Fourth level</a:t>
            </a:r>
          </a:p>
        </p:txBody>
      </p:sp>
      <p:sp>
        <p:nvSpPr>
          <p:cNvPr id="16" name="Text Placeholder 6">
            <a:extLst>
              <a:ext uri="{FF2B5EF4-FFF2-40B4-BE49-F238E27FC236}">
                <a16:creationId xmlns:a16="http://schemas.microsoft.com/office/drawing/2014/main" id="{8F4F3D5F-7FCB-4773-B81E-1141F387B121}"/>
              </a:ext>
            </a:extLst>
          </p:cNvPr>
          <p:cNvSpPr>
            <a:spLocks noGrp="1"/>
          </p:cNvSpPr>
          <p:nvPr>
            <p:ph type="body" sz="quarter" idx="17"/>
          </p:nvPr>
        </p:nvSpPr>
        <p:spPr>
          <a:xfrm>
            <a:off x="9206496" y="3960713"/>
            <a:ext cx="2468880" cy="1554488"/>
          </a:xfrm>
        </p:spPr>
        <p:txBody>
          <a:bodyPr/>
          <a:lstStyle>
            <a:lvl1pPr algn="ctr">
              <a:defRPr sz="2000">
                <a:solidFill>
                  <a:schemeClr val="accent1"/>
                </a:solidFill>
              </a:defRPr>
            </a:lvl1pPr>
            <a:lvl2pPr algn="ctr">
              <a:spcBef>
                <a:spcPts val="1200"/>
              </a:spcBef>
              <a:spcAft>
                <a:spcPts val="0"/>
              </a:spcAft>
              <a:defRPr lang="en-US" sz="2000" b="1" kern="1200" dirty="0" smtClean="0">
                <a:gradFill>
                  <a:gsLst>
                    <a:gs pos="1250">
                      <a:srgbClr val="1A1A1A"/>
                    </a:gs>
                    <a:gs pos="100000">
                      <a:srgbClr val="1A1A1A"/>
                    </a:gs>
                  </a:gsLst>
                  <a:lin ang="5400000" scaled="0"/>
                </a:gradFill>
                <a:latin typeface="+mn-lt"/>
                <a:ea typeface="+mn-ea"/>
                <a:cs typeface="+mn-cs"/>
              </a:defRPr>
            </a:lvl2pPr>
            <a:lvl3pPr algn="ctr">
              <a:spcBef>
                <a:spcPts val="0"/>
              </a:spcBef>
              <a:spcAft>
                <a:spcPts val="0"/>
              </a:spcAft>
              <a:defRPr sz="1800"/>
            </a:lvl3pPr>
            <a:lvl4pPr algn="ctr">
              <a:defRPr sz="1100"/>
            </a:lvl4pPr>
            <a:lvl5pPr algn="ctr">
              <a:defRPr sz="1100"/>
            </a:lvl5p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568381261"/>
      </p:ext>
    </p:extLst>
  </p:cSld>
  <p:clrMapOvr>
    <a:masterClrMapping/>
  </p:clrMapOvr>
  <p:transition>
    <p:fade/>
  </p:transition>
  <p:hf sldNum="0" hdr="0" ftr="0" dt="0"/>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p:cSld name="6_Blank">
    <p:bg>
      <p:bgPr>
        <a:solidFill>
          <a:schemeClr val="bg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17BA3568-A0A7-43DC-B506-698C39AE342C}"/>
              </a:ext>
            </a:extLst>
          </p:cNvPr>
          <p:cNvSpPr>
            <a:spLocks noGrp="1"/>
          </p:cNvSpPr>
          <p:nvPr>
            <p:ph type="body" sz="quarter" idx="10"/>
          </p:nvPr>
        </p:nvSpPr>
        <p:spPr>
          <a:xfrm>
            <a:off x="6340475" y="817564"/>
            <a:ext cx="5402263" cy="1843582"/>
          </a:xfrm>
        </p:spPr>
        <p:txBody>
          <a:bodyPr/>
          <a:lstStyle>
            <a:lvl1pPr>
              <a:defRPr>
                <a:solidFill>
                  <a:schemeClr val="accent1"/>
                </a:soli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1">
            <a:extLst>
              <a:ext uri="{FF2B5EF4-FFF2-40B4-BE49-F238E27FC236}">
                <a16:creationId xmlns:a16="http://schemas.microsoft.com/office/drawing/2014/main" id="{02B4E503-85B2-4810-B71A-3476ED964ED5}"/>
              </a:ext>
            </a:extLst>
          </p:cNvPr>
          <p:cNvSpPr>
            <a:spLocks noGrp="1"/>
          </p:cNvSpPr>
          <p:nvPr>
            <p:ph type="title"/>
          </p:nvPr>
        </p:nvSpPr>
        <p:spPr>
          <a:xfrm>
            <a:off x="585218" y="2936558"/>
            <a:ext cx="3649900" cy="984885"/>
          </a:xfrm>
        </p:spPr>
        <p:txBody>
          <a:bodyPr anchor="ctr"/>
          <a:lstStyle>
            <a:lvl1pPr algn="l">
              <a:defRPr/>
            </a:lvl1pPr>
          </a:lstStyle>
          <a:p>
            <a:r>
              <a:rPr lang="en-US"/>
              <a:t>Click to edit Master title style</a:t>
            </a:r>
          </a:p>
        </p:txBody>
      </p:sp>
    </p:spTree>
    <p:extLst>
      <p:ext uri="{BB962C8B-B14F-4D97-AF65-F5344CB8AC3E}">
        <p14:creationId xmlns:p14="http://schemas.microsoft.com/office/powerpoint/2010/main" val="3435787865"/>
      </p:ext>
    </p:extLst>
  </p:cSld>
  <p:clrMapOvr>
    <a:masterClrMapping/>
  </p:clrMapOvr>
  <p:transition>
    <p:fade/>
  </p:transition>
  <p:hf sldNum="0" hdr="0" ftr="0" dt="0"/>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34.xml><?xml version="1.0" encoding="utf-8"?>
<p:sldLayout xmlns:a="http://schemas.openxmlformats.org/drawingml/2006/main" xmlns:r="http://schemas.openxmlformats.org/officeDocument/2006/relationships" xmlns:p="http://schemas.openxmlformats.org/presentationml/2006/main">
  <p:cSld name="5_Blank">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B6277-6DB6-47BF-93FA-7E4DA530C18C}"/>
              </a:ext>
            </a:extLst>
          </p:cNvPr>
          <p:cNvSpPr>
            <a:spLocks noGrp="1"/>
          </p:cNvSpPr>
          <p:nvPr>
            <p:ph type="title"/>
          </p:nvPr>
        </p:nvSpPr>
        <p:spPr>
          <a:xfrm>
            <a:off x="584201" y="1449209"/>
            <a:ext cx="3316101" cy="985025"/>
          </a:xfrm>
        </p:spPr>
        <p:txBody>
          <a:bodyPr anchor="t"/>
          <a:lstStyle>
            <a:lvl1pPr algn="l">
              <a:defRPr/>
            </a:lvl1pPr>
          </a:lstStyle>
          <a:p>
            <a:r>
              <a:rPr lang="en-US"/>
              <a:t>Click to edit Master title style</a:t>
            </a:r>
          </a:p>
        </p:txBody>
      </p:sp>
    </p:spTree>
    <p:extLst>
      <p:ext uri="{BB962C8B-B14F-4D97-AF65-F5344CB8AC3E}">
        <p14:creationId xmlns:p14="http://schemas.microsoft.com/office/powerpoint/2010/main" val="1598355240"/>
      </p:ext>
    </p:extLst>
  </p:cSld>
  <p:clrMapOvr>
    <a:masterClrMapping/>
  </p:clrMapOvr>
  <p:transition>
    <p:fade/>
  </p:transition>
  <p:hf sldNum="0" hdr="0" ftr="0" dt="0"/>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p:cSld name="2_Title and Conten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6623408" y="457200"/>
            <a:ext cx="5236350" cy="492443"/>
          </a:xfrm>
        </p:spPr>
        <p:txBody>
          <a:bodyPr/>
          <a:lstStyle>
            <a:lvl1pPr algn="l">
              <a:defRPr/>
            </a:lvl1pPr>
          </a:lstStyle>
          <a:p>
            <a:r>
              <a:rPr lang="en-US"/>
              <a:t>Click to edit Master title style</a:t>
            </a:r>
          </a:p>
        </p:txBody>
      </p:sp>
      <p:sp>
        <p:nvSpPr>
          <p:cNvPr id="3" name="Text Placeholder 2"/>
          <p:cNvSpPr>
            <a:spLocks noGrp="1"/>
          </p:cNvSpPr>
          <p:nvPr>
            <p:ph type="body" sz="quarter" idx="10"/>
          </p:nvPr>
        </p:nvSpPr>
        <p:spPr>
          <a:xfrm>
            <a:off x="6609770" y="2019301"/>
            <a:ext cx="4999618" cy="1609671"/>
          </a:xfrm>
        </p:spPr>
        <p:txBody>
          <a:bodyPr/>
          <a:lstStyle>
            <a:lvl1pPr>
              <a:defRPr sz="2000">
                <a:solidFill>
                  <a:schemeClr val="accent1"/>
                </a:solidFill>
                <a:latin typeface="+mj-lt"/>
              </a:defRPr>
            </a:lvl1pPr>
            <a:lvl2pPr>
              <a:defRPr sz="1800"/>
            </a:lvl2pPr>
            <a:lvl3pPr>
              <a:defRPr sz="14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a:extLst>
              <a:ext uri="{FF2B5EF4-FFF2-40B4-BE49-F238E27FC236}">
                <a16:creationId xmlns:a16="http://schemas.microsoft.com/office/drawing/2014/main" id="{F799E92C-66C0-42AC-B537-87624873AE0F}"/>
              </a:ext>
            </a:extLst>
          </p:cNvPr>
          <p:cNvSpPr txBox="1"/>
          <p:nvPr/>
        </p:nvSpPr>
        <p:spPr bwMode="black">
          <a:xfrm>
            <a:off x="4396016"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579956386"/>
      </p:ext>
    </p:extLst>
  </p:cSld>
  <p:clrMapOvr>
    <a:overrideClrMapping bg1="dk1" tx1="lt1" bg2="dk2" tx2="lt2" accent1="accent1" accent2="accent2" accent3="accent3" accent4="accent4" accent5="accent5" accent6="accent6" hlink="hlink" folHlink="folHlink"/>
  </p:clrMapOvr>
  <p:transition>
    <p:fade/>
  </p:transition>
  <p:hf sldNum="0" hdr="0" ftr="0" dt="0"/>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839094"/>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91" indent="0">
              <a:buFont typeface="Wingdings" panose="05000000000000000000" pitchFamily="2" charset="2"/>
              <a:buNone/>
              <a:defRPr sz="2000" b="0"/>
            </a:lvl2pPr>
            <a:lvl3pPr marL="450855" indent="0">
              <a:buFont typeface="Wingdings" panose="05000000000000000000" pitchFamily="2" charset="2"/>
              <a:buNone/>
              <a:tabLst/>
              <a:defRPr sz="1600" b="0"/>
            </a:lvl3pPr>
            <a:lvl4pPr marL="652470" indent="0">
              <a:buFont typeface="Wingdings" panose="05000000000000000000" pitchFamily="2" charset="2"/>
              <a:buNone/>
              <a:defRPr sz="1400" b="0"/>
            </a:lvl4pPr>
            <a:lvl5pPr marL="85408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839094"/>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91" indent="0">
              <a:buFont typeface="Wingdings" panose="05000000000000000000" pitchFamily="2" charset="2"/>
              <a:buNone/>
              <a:defRPr sz="2000" b="0"/>
            </a:lvl2pPr>
            <a:lvl3pPr marL="450855" indent="0">
              <a:buFont typeface="Wingdings" panose="05000000000000000000" pitchFamily="2" charset="2"/>
              <a:buNone/>
              <a:tabLst/>
              <a:defRPr sz="1600" b="0"/>
            </a:lvl3pPr>
            <a:lvl4pPr marL="652470" indent="0">
              <a:buFont typeface="Wingdings" panose="05000000000000000000" pitchFamily="2" charset="2"/>
              <a:buNone/>
              <a:defRPr sz="1400" b="0"/>
            </a:lvl4pPr>
            <a:lvl5pPr marL="85408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7796112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839094"/>
          </a:xfrm>
        </p:spPr>
        <p:txBody>
          <a:bodyPr wrap="square">
            <a:spAutoFit/>
          </a:bodyPr>
          <a:lstStyle>
            <a:lvl1pPr marL="231777" indent="-231777">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43" indent="-171452">
              <a:buFont typeface="Wingdings" panose="05000000000000000000" pitchFamily="2" charset="2"/>
              <a:buChar char=""/>
              <a:defRPr sz="2000" b="0"/>
            </a:lvl2pPr>
            <a:lvl3pPr marL="639770" indent="-188915">
              <a:buFont typeface="Wingdings" panose="05000000000000000000" pitchFamily="2" charset="2"/>
              <a:buChar char=""/>
              <a:tabLst/>
              <a:defRPr sz="1600" b="0"/>
            </a:lvl3pPr>
            <a:lvl4pPr marL="828685" indent="-176215">
              <a:buFont typeface="Wingdings" panose="05000000000000000000" pitchFamily="2" charset="2"/>
              <a:buChar char=""/>
              <a:defRPr sz="1400" b="0"/>
            </a:lvl4pPr>
            <a:lvl5pPr marL="1023950" indent="-169865">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839094"/>
          </a:xfrm>
        </p:spPr>
        <p:txBody>
          <a:bodyPr wrap="square">
            <a:spAutoFit/>
          </a:bodyPr>
          <a:lstStyle>
            <a:lvl1pPr marL="231777" indent="-231777">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43" indent="-171452">
              <a:buFont typeface="Wingdings" panose="05000000000000000000" pitchFamily="2" charset="2"/>
              <a:buChar char=""/>
              <a:defRPr sz="2000" b="0"/>
            </a:lvl2pPr>
            <a:lvl3pPr marL="639770" indent="-188915">
              <a:buFont typeface="Wingdings" panose="05000000000000000000" pitchFamily="2" charset="2"/>
              <a:buChar char=""/>
              <a:tabLst/>
              <a:defRPr sz="1600" b="0"/>
            </a:lvl3pPr>
            <a:lvl4pPr marL="828685" indent="-176215">
              <a:buFont typeface="Wingdings" panose="05000000000000000000" pitchFamily="2" charset="2"/>
              <a:buChar char=""/>
              <a:defRPr sz="1400" b="0"/>
            </a:lvl4pPr>
            <a:lvl5pPr marL="1023950" indent="-169865">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2524022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88934278"/>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p:cSld name="CENTER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2723260079"/>
      </p:ext>
    </p:extLst>
  </p:cSld>
  <p:clrMapOvr>
    <a:masterClrMapping/>
  </p:clrMapOvr>
  <p:transition>
    <p:fade/>
  </p:transition>
  <p:hf sldNum="0" hdr="0" ftr="0" dt="0"/>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3"/>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5390846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p:cSld name="1_CENTER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lgn="ctr">
              <a:defRPr/>
            </a:lvl1pPr>
          </a:lstStyle>
          <a:p>
            <a:r>
              <a:rPr lang="en-US"/>
              <a:t>Click to edit Master title style</a:t>
            </a:r>
          </a:p>
        </p:txBody>
      </p:sp>
      <p:sp>
        <p:nvSpPr>
          <p:cNvPr id="5" name="Text Placeholder 4">
            <a:extLst>
              <a:ext uri="{FF2B5EF4-FFF2-40B4-BE49-F238E27FC236}">
                <a16:creationId xmlns:a16="http://schemas.microsoft.com/office/drawing/2014/main" id="{995C8D41-03F8-4AE1-9268-78A3204074CD}"/>
              </a:ext>
            </a:extLst>
          </p:cNvPr>
          <p:cNvSpPr>
            <a:spLocks noGrp="1"/>
          </p:cNvSpPr>
          <p:nvPr>
            <p:ph type="body" sz="quarter" idx="10"/>
          </p:nvPr>
        </p:nvSpPr>
        <p:spPr>
          <a:xfrm>
            <a:off x="584200" y="1011239"/>
            <a:ext cx="11025188" cy="307777"/>
          </a:xfrm>
        </p:spPr>
        <p:txBody>
          <a:bodyPr/>
          <a:lstStyle>
            <a:lvl1pPr algn="ctr">
              <a:defRPr sz="2000">
                <a:solidFill>
                  <a:schemeClr val="accent1"/>
                </a:solidFill>
                <a:latin typeface="+mn-lt"/>
              </a:defRPr>
            </a:lvl1pPr>
            <a:lvl2pPr algn="ctr">
              <a:defRPr/>
            </a:lvl2pPr>
            <a:lvl3pPr algn="ctr">
              <a:defRPr/>
            </a:lvl3pPr>
            <a:lvl4pPr algn="ctr">
              <a:defRPr/>
            </a:lvl4pPr>
            <a:lvl5pPr algn="ctr">
              <a:defRPr/>
            </a:lvl5pPr>
          </a:lstStyle>
          <a:p>
            <a:pPr lvl="0"/>
            <a:r>
              <a:rPr lang="en-US"/>
              <a:t>Edit Master text styles</a:t>
            </a:r>
          </a:p>
        </p:txBody>
      </p:sp>
    </p:spTree>
    <p:extLst>
      <p:ext uri="{BB962C8B-B14F-4D97-AF65-F5344CB8AC3E}">
        <p14:creationId xmlns:p14="http://schemas.microsoft.com/office/powerpoint/2010/main" val="1863751828"/>
      </p:ext>
    </p:extLst>
  </p:cSld>
  <p:clrMapOvr>
    <a:masterClrMapping/>
  </p:clrMapOvr>
  <p:transition>
    <p:fade/>
  </p:transition>
  <p:hf sldNum="0" hdr="0" ftr="0" dt="0"/>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p:cSld name="2_CENTER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lgn="ctr">
              <a:defRPr/>
            </a:lvl1pPr>
          </a:lstStyle>
          <a:p>
            <a:r>
              <a:rPr lang="en-US"/>
              <a:t>Click to edit Master title style</a:t>
            </a:r>
          </a:p>
        </p:txBody>
      </p:sp>
      <p:sp>
        <p:nvSpPr>
          <p:cNvPr id="3" name="TextBox 7">
            <a:extLst>
              <a:ext uri="{FF2B5EF4-FFF2-40B4-BE49-F238E27FC236}">
                <a16:creationId xmlns:a16="http://schemas.microsoft.com/office/drawing/2014/main" id="{19AF4754-F11E-4E8F-BBFA-9E489F861B0D}"/>
              </a:ext>
            </a:extLst>
          </p:cNvPr>
          <p:cNvSpPr txBox="1"/>
          <p:nvPr/>
        </p:nvSpPr>
        <p:spPr bwMode="black">
          <a:xfrm>
            <a:off x="4396016"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
        <p:nvSpPr>
          <p:cNvPr id="5" name="Text Placeholder 4">
            <a:extLst>
              <a:ext uri="{FF2B5EF4-FFF2-40B4-BE49-F238E27FC236}">
                <a16:creationId xmlns:a16="http://schemas.microsoft.com/office/drawing/2014/main" id="{995C8D41-03F8-4AE1-9268-78A3204074CD}"/>
              </a:ext>
            </a:extLst>
          </p:cNvPr>
          <p:cNvSpPr>
            <a:spLocks noGrp="1"/>
          </p:cNvSpPr>
          <p:nvPr>
            <p:ph type="body" sz="quarter" idx="10"/>
          </p:nvPr>
        </p:nvSpPr>
        <p:spPr>
          <a:xfrm>
            <a:off x="584200" y="209998"/>
            <a:ext cx="11025188" cy="307777"/>
          </a:xfrm>
        </p:spPr>
        <p:txBody>
          <a:bodyPr/>
          <a:lstStyle>
            <a:lvl1pPr algn="ctr">
              <a:defRPr sz="2000">
                <a:solidFill>
                  <a:schemeClr val="accent1"/>
                </a:solidFill>
                <a:latin typeface="+mn-lt"/>
              </a:defRPr>
            </a:lvl1pPr>
            <a:lvl2pPr algn="ctr">
              <a:defRPr/>
            </a:lvl2pPr>
            <a:lvl3pPr algn="ctr">
              <a:defRPr/>
            </a:lvl3pPr>
            <a:lvl4pPr algn="ctr">
              <a:defRPr/>
            </a:lvl4pPr>
            <a:lvl5pPr algn="ctr">
              <a:defRPr/>
            </a:lvl5pPr>
          </a:lstStyle>
          <a:p>
            <a:pPr lvl="0"/>
            <a:r>
              <a:rPr lang="en-US"/>
              <a:t>Edit Master text styles</a:t>
            </a:r>
          </a:p>
        </p:txBody>
      </p:sp>
    </p:spTree>
    <p:extLst>
      <p:ext uri="{BB962C8B-B14F-4D97-AF65-F5344CB8AC3E}">
        <p14:creationId xmlns:p14="http://schemas.microsoft.com/office/powerpoint/2010/main" val="1803807739"/>
      </p:ext>
    </p:extLst>
  </p:cSld>
  <p:clrMapOvr>
    <a:masterClrMapping/>
  </p:clrMapOvr>
  <p:transition>
    <p:fade/>
  </p:transition>
  <p:hf sldNum="0" hdr="0" ftr="0" dt="0"/>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
        <p:nvSpPr>
          <p:cNvPr id="3" name="TextBox 7">
            <a:extLst>
              <a:ext uri="{FF2B5EF4-FFF2-40B4-BE49-F238E27FC236}">
                <a16:creationId xmlns:a16="http://schemas.microsoft.com/office/drawing/2014/main" id="{A4A6C387-0A1F-4F01-A189-777EA61C60EC}"/>
              </a:ext>
            </a:extLst>
          </p:cNvPr>
          <p:cNvSpPr txBox="1"/>
          <p:nvPr/>
        </p:nvSpPr>
        <p:spPr bwMode="black">
          <a:xfrm>
            <a:off x="4396016"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37416607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
        <p:nvSpPr>
          <p:cNvPr id="4" name="TextBox 7">
            <a:extLst>
              <a:ext uri="{FF2B5EF4-FFF2-40B4-BE49-F238E27FC236}">
                <a16:creationId xmlns:a16="http://schemas.microsoft.com/office/drawing/2014/main" id="{2616517D-D5CD-4ABF-BB07-27B705B1ED45}"/>
              </a:ext>
            </a:extLst>
          </p:cNvPr>
          <p:cNvSpPr txBox="1"/>
          <p:nvPr/>
        </p:nvSpPr>
        <p:spPr bwMode="black">
          <a:xfrm>
            <a:off x="4396016"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25074520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1"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
        <p:nvSpPr>
          <p:cNvPr id="3" name="TextBox 7">
            <a:extLst>
              <a:ext uri="{FF2B5EF4-FFF2-40B4-BE49-F238E27FC236}">
                <a16:creationId xmlns:a16="http://schemas.microsoft.com/office/drawing/2014/main" id="{0FA53395-9C25-4CB2-B341-C4A926CEFC07}"/>
              </a:ext>
            </a:extLst>
          </p:cNvPr>
          <p:cNvSpPr txBox="1"/>
          <p:nvPr/>
        </p:nvSpPr>
        <p:spPr bwMode="black">
          <a:xfrm>
            <a:off x="4396016"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56258006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3033223"/>
            <a:ext cx="6126480" cy="498598"/>
          </a:xfrm>
          <a:noFill/>
        </p:spPr>
        <p:txBody>
          <a:bodyPr wrap="square" lIns="0" tIns="0" rIns="0" bIns="0" anchor="b" anchorCtr="0">
            <a:spAutoFit/>
          </a:bodyPr>
          <a:lstStyle>
            <a:lvl1pPr algn="l" defTabSz="932754"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7" y="3977320"/>
            <a:ext cx="612648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pic>
        <p:nvPicPr>
          <p:cNvPr id="4" name="Picture 3">
            <a:extLst>
              <a:ext uri="{FF2B5EF4-FFF2-40B4-BE49-F238E27FC236}">
                <a16:creationId xmlns:a16="http://schemas.microsoft.com/office/drawing/2014/main" id="{6557066C-5133-4E22-AE58-F2101DA24DED}"/>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bwMode="invGray">
          <a:xfrm>
            <a:off x="5098119" y="585788"/>
            <a:ext cx="7093880" cy="6272211"/>
          </a:xfrm>
          <a:prstGeom prst="rect">
            <a:avLst/>
          </a:prstGeom>
        </p:spPr>
      </p:pic>
      <p:sp>
        <p:nvSpPr>
          <p:cNvPr id="6" name="TextBox 7">
            <a:extLst>
              <a:ext uri="{FF2B5EF4-FFF2-40B4-BE49-F238E27FC236}">
                <a16:creationId xmlns:a16="http://schemas.microsoft.com/office/drawing/2014/main" id="{64E1D9FA-9E2F-48CB-9D5D-F452A17FA04F}"/>
              </a:ext>
            </a:extLst>
          </p:cNvPr>
          <p:cNvSpPr txBox="1"/>
          <p:nvPr/>
        </p:nvSpPr>
        <p:spPr bwMode="black">
          <a:xfrm>
            <a:off x="4396016"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pic>
        <p:nvPicPr>
          <p:cNvPr id="7" name="Picture 6">
            <a:extLst>
              <a:ext uri="{FF2B5EF4-FFF2-40B4-BE49-F238E27FC236}">
                <a16:creationId xmlns:a16="http://schemas.microsoft.com/office/drawing/2014/main" id="{3211DFEE-E14A-498D-8CEA-A236AE6C756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bwMode="invGray">
          <a:xfrm>
            <a:off x="5098119" y="585788"/>
            <a:ext cx="7093880" cy="6272211"/>
          </a:xfrm>
          <a:prstGeom prst="rect">
            <a:avLst/>
          </a:prstGeom>
        </p:spPr>
      </p:pic>
    </p:spTree>
    <p:extLst>
      <p:ext uri="{BB962C8B-B14F-4D97-AF65-F5344CB8AC3E}">
        <p14:creationId xmlns:p14="http://schemas.microsoft.com/office/powerpoint/2010/main" val="7336274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3035808"/>
            <a:ext cx="6126480" cy="498598"/>
          </a:xfrm>
          <a:noFill/>
        </p:spPr>
        <p:txBody>
          <a:bodyPr lIns="0" tIns="0" rIns="0" bIns="0" anchor="t" anchorCtr="0">
            <a:spAutoFit/>
          </a:bodyPr>
          <a:lstStyle>
            <a:lvl1pPr algn="l" defTabSz="932754"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pic>
        <p:nvPicPr>
          <p:cNvPr id="3" name="Picture 2">
            <a:extLst>
              <a:ext uri="{FF2B5EF4-FFF2-40B4-BE49-F238E27FC236}">
                <a16:creationId xmlns:a16="http://schemas.microsoft.com/office/drawing/2014/main" id="{6AC853EF-249B-4DEC-B679-038CCEA0B936}"/>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bwMode="invGray">
          <a:xfrm>
            <a:off x="5098119" y="585788"/>
            <a:ext cx="7093880" cy="6272211"/>
          </a:xfrm>
          <a:prstGeom prst="rect">
            <a:avLst/>
          </a:prstGeom>
        </p:spPr>
      </p:pic>
      <p:sp>
        <p:nvSpPr>
          <p:cNvPr id="4" name="TextBox 7">
            <a:extLst>
              <a:ext uri="{FF2B5EF4-FFF2-40B4-BE49-F238E27FC236}">
                <a16:creationId xmlns:a16="http://schemas.microsoft.com/office/drawing/2014/main" id="{E2C2C8D7-61A8-4984-AFD4-35DE8D9F804B}"/>
              </a:ext>
            </a:extLst>
          </p:cNvPr>
          <p:cNvSpPr txBox="1"/>
          <p:nvPr/>
        </p:nvSpPr>
        <p:spPr bwMode="black">
          <a:xfrm>
            <a:off x="4396016"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pic>
        <p:nvPicPr>
          <p:cNvPr id="5" name="Picture 4">
            <a:extLst>
              <a:ext uri="{FF2B5EF4-FFF2-40B4-BE49-F238E27FC236}">
                <a16:creationId xmlns:a16="http://schemas.microsoft.com/office/drawing/2014/main" id="{7E2CE9D8-2A8E-414C-9F96-63DDEB3451D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bwMode="invGray">
          <a:xfrm>
            <a:off x="5098119" y="585788"/>
            <a:ext cx="7093880" cy="6272211"/>
          </a:xfrm>
          <a:prstGeom prst="rect">
            <a:avLst/>
          </a:prstGeom>
        </p:spPr>
      </p:pic>
    </p:spTree>
    <p:extLst>
      <p:ext uri="{BB962C8B-B14F-4D97-AF65-F5344CB8AC3E}">
        <p14:creationId xmlns:p14="http://schemas.microsoft.com/office/powerpoint/2010/main" val="27016485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2134577"/>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7"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14"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7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1010"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4083995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p:cSld name="Section Title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3035808"/>
            <a:ext cx="9141397" cy="498598"/>
          </a:xfrm>
          <a:noFill/>
        </p:spPr>
        <p:txBody>
          <a:bodyPr wrap="square" lIns="0" tIns="0" rIns="0" bIns="0" anchor="t" anchorCtr="0">
            <a:spAutoFit/>
          </a:bodyPr>
          <a:lstStyle>
            <a:lvl1pPr algn="l" defTabSz="932754"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Box 7">
            <a:extLst>
              <a:ext uri="{FF2B5EF4-FFF2-40B4-BE49-F238E27FC236}">
                <a16:creationId xmlns:a16="http://schemas.microsoft.com/office/drawing/2014/main" id="{06A51A04-EF84-4B1B-9E21-8F15035DF979}"/>
              </a:ext>
            </a:extLst>
          </p:cNvPr>
          <p:cNvSpPr txBox="1"/>
          <p:nvPr/>
        </p:nvSpPr>
        <p:spPr bwMode="black">
          <a:xfrm>
            <a:off x="4396016"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0227817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p:cSld name="Section Title ligh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54097" cy="498598"/>
          </a:xfrm>
          <a:noFill/>
        </p:spPr>
        <p:txBody>
          <a:bodyPr wrap="square" lIns="0" tIns="0" rIns="0" bIns="0" anchor="t" anchorCtr="0">
            <a:spAutoFit/>
          </a:bodyPr>
          <a:lstStyle>
            <a:lvl1pPr algn="l" defTabSz="932754"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Box 7">
            <a:extLst>
              <a:ext uri="{FF2B5EF4-FFF2-40B4-BE49-F238E27FC236}">
                <a16:creationId xmlns:a16="http://schemas.microsoft.com/office/drawing/2014/main" id="{5951E567-86DB-49D9-87EB-08DE2B1BC6D1}"/>
              </a:ext>
            </a:extLst>
          </p:cNvPr>
          <p:cNvSpPr txBox="1"/>
          <p:nvPr/>
        </p:nvSpPr>
        <p:spPr bwMode="black">
          <a:xfrm>
            <a:off x="4396016"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574061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768572052"/>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p:cSld name="Blank light">
    <p:spTree>
      <p:nvGrpSpPr>
        <p:cNvPr id="1" name=""/>
        <p:cNvGrpSpPr/>
        <p:nvPr/>
      </p:nvGrpSpPr>
      <p:grpSpPr>
        <a:xfrm>
          <a:off x="0" y="0"/>
          <a:ext cx="0" cy="0"/>
          <a:chOff x="0" y="0"/>
          <a:chExt cx="0" cy="0"/>
        </a:xfrm>
      </p:grpSpPr>
      <p:sp>
        <p:nvSpPr>
          <p:cNvPr id="2" name="TextBox 7">
            <a:extLst>
              <a:ext uri="{FF2B5EF4-FFF2-40B4-BE49-F238E27FC236}">
                <a16:creationId xmlns:a16="http://schemas.microsoft.com/office/drawing/2014/main" id="{2EF3E351-722F-45A0-BD85-698E055B98F1}"/>
              </a:ext>
            </a:extLst>
          </p:cNvPr>
          <p:cNvSpPr txBox="1"/>
          <p:nvPr/>
        </p:nvSpPr>
        <p:spPr bwMode="black">
          <a:xfrm>
            <a:off x="4396016"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69634723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p:cSld name="Blank dark">
    <p:bg>
      <p:bgPr>
        <a:solidFill>
          <a:schemeClr val="accent2"/>
        </a:solidFill>
        <a:effectLst/>
      </p:bgPr>
    </p:bg>
    <p:spTree>
      <p:nvGrpSpPr>
        <p:cNvPr id="1" name=""/>
        <p:cNvGrpSpPr/>
        <p:nvPr/>
      </p:nvGrpSpPr>
      <p:grpSpPr>
        <a:xfrm>
          <a:off x="0" y="0"/>
          <a:ext cx="0" cy="0"/>
          <a:chOff x="0" y="0"/>
          <a:chExt cx="0" cy="0"/>
        </a:xfrm>
      </p:grpSpPr>
      <p:sp>
        <p:nvSpPr>
          <p:cNvPr id="2" name="TextBox 7">
            <a:extLst>
              <a:ext uri="{FF2B5EF4-FFF2-40B4-BE49-F238E27FC236}">
                <a16:creationId xmlns:a16="http://schemas.microsoft.com/office/drawing/2014/main" id="{2C852AFA-BC02-44DE-94C3-845604AD057E}"/>
              </a:ext>
            </a:extLst>
          </p:cNvPr>
          <p:cNvSpPr txBox="1"/>
          <p:nvPr/>
        </p:nvSpPr>
        <p:spPr bwMode="black">
          <a:xfrm>
            <a:off x="4396016"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24950204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p:cSld name="Confidentiality sl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hasCustomPrompt="1"/>
          </p:nvPr>
        </p:nvSpPr>
        <p:spPr/>
        <p:txBody>
          <a:bodyPr/>
          <a:lstStyle>
            <a:lvl1pPr>
              <a:defRPr/>
            </a:lvl1pPr>
          </a:lstStyle>
          <a:p>
            <a:r>
              <a:rPr lang="en-US"/>
              <a:t>Confidentiality slide</a:t>
            </a:r>
          </a:p>
        </p:txBody>
      </p:sp>
      <p:sp>
        <p:nvSpPr>
          <p:cNvPr id="3" name="TextBox 2">
            <a:extLst>
              <a:ext uri="{FF2B5EF4-FFF2-40B4-BE49-F238E27FC236}">
                <a16:creationId xmlns:a16="http://schemas.microsoft.com/office/drawing/2014/main" id="{DBD07666-5C5E-4C40-8C68-86D1F3CAB0C5}"/>
              </a:ext>
            </a:extLst>
          </p:cNvPr>
          <p:cNvSpPr txBox="1"/>
          <p:nvPr/>
        </p:nvSpPr>
        <p:spPr>
          <a:xfrm>
            <a:off x="584200" y="4162051"/>
            <a:ext cx="11022584" cy="2118016"/>
          </a:xfrm>
          <a:prstGeom prst="rect">
            <a:avLst/>
          </a:prstGeom>
          <a:noFill/>
        </p:spPr>
        <p:txBody>
          <a:bodyPr wrap="square" lIns="182878" tIns="146302" rIns="182878" bIns="146302" rtlCol="0" anchor="ctr">
            <a:spAutoFit/>
          </a:bodyPr>
          <a:lstStyle/>
          <a:p>
            <a:pPr algn="ctr">
              <a:lnSpc>
                <a:spcPct val="90000"/>
              </a:lnSpc>
              <a:spcBef>
                <a:spcPts val="1200"/>
              </a:spcBef>
              <a:spcAft>
                <a:spcPts val="600"/>
              </a:spcAft>
            </a:pPr>
            <a:r>
              <a:rPr lang="en-US" sz="2000">
                <a:gradFill>
                  <a:gsLst>
                    <a:gs pos="2917">
                      <a:schemeClr val="tx1"/>
                    </a:gs>
                    <a:gs pos="30000">
                      <a:schemeClr val="tx1"/>
                    </a:gs>
                  </a:gsLst>
                  <a:lin ang="5400000" scaled="0"/>
                </a:gradFill>
              </a:rPr>
              <a:t>Microsoft Ready content is </a:t>
            </a:r>
            <a:r>
              <a:rPr lang="en-US" sz="20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1200"/>
              </a:spcBef>
              <a:spcAft>
                <a:spcPts val="600"/>
              </a:spcAft>
            </a:pPr>
            <a:r>
              <a:rPr lang="en-US" sz="20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a:gradFill>
                  <a:gsLst>
                    <a:gs pos="2917">
                      <a:schemeClr val="tx1"/>
                    </a:gs>
                    <a:gs pos="30000">
                      <a:schemeClr val="tx1"/>
                    </a:gs>
                  </a:gsLst>
                  <a:lin ang="5400000" scaled="0"/>
                </a:gradFill>
              </a:rPr>
              <a:t>post Microsoft Ready content to any blogs or external websites</a:t>
            </a:r>
          </a:p>
          <a:p>
            <a:pPr algn="ctr">
              <a:lnSpc>
                <a:spcPct val="90000"/>
              </a:lnSpc>
              <a:spcBef>
                <a:spcPts val="1200"/>
              </a:spcBef>
              <a:spcAft>
                <a:spcPts val="600"/>
              </a:spcAft>
            </a:pPr>
            <a:r>
              <a:rPr lang="en-US" sz="20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a:gradFill>
                  <a:gsLst>
                    <a:gs pos="2917">
                      <a:schemeClr val="tx1"/>
                    </a:gs>
                    <a:gs pos="30000">
                      <a:schemeClr val="tx1"/>
                    </a:gs>
                  </a:gsLst>
                  <a:lin ang="5400000" scaled="0"/>
                </a:gradFill>
              </a:rPr>
              <a:t>take photos or video of sessions or slides throughout the Microsoft Ready event</a:t>
            </a:r>
          </a:p>
          <a:p>
            <a:pPr algn="ctr">
              <a:lnSpc>
                <a:spcPct val="90000"/>
              </a:lnSpc>
              <a:spcBef>
                <a:spcPts val="1200"/>
              </a:spcBef>
              <a:spcAft>
                <a:spcPts val="600"/>
              </a:spcAft>
            </a:pPr>
            <a:r>
              <a:rPr lang="en-US" sz="2000">
                <a:gradFill>
                  <a:gsLst>
                    <a:gs pos="2917">
                      <a:schemeClr val="tx1"/>
                    </a:gs>
                    <a:gs pos="30000">
                      <a:schemeClr val="tx1"/>
                    </a:gs>
                  </a:gsLst>
                  <a:lin ang="5400000" scaled="0"/>
                </a:gradFill>
              </a:rPr>
              <a:t>Content will be available to internal audiences on-demand post-event</a:t>
            </a:r>
          </a:p>
        </p:txBody>
      </p:sp>
      <p:sp>
        <p:nvSpPr>
          <p:cNvPr id="61" name="Oval 60">
            <a:extLst>
              <a:ext uri="{FF2B5EF4-FFF2-40B4-BE49-F238E27FC236}">
                <a16:creationId xmlns:a16="http://schemas.microsoft.com/office/drawing/2014/main" id="{A6B1A30E-72AA-4A8F-A97F-FD4B4989FC97}"/>
              </a:ext>
            </a:extLst>
          </p:cNvPr>
          <p:cNvSpPr/>
          <p:nvPr/>
        </p:nvSpPr>
        <p:spPr bwMode="gray">
          <a:xfrm>
            <a:off x="2697103"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2" rIns="0" bIns="46622" numCol="1" rtlCol="0" anchor="ctr" anchorCtr="0" compatLnSpc="1">
            <a:prstTxWarp prst="textNoShape">
              <a:avLst/>
            </a:prstTxWarp>
          </a:bodyPr>
          <a:lstStyle/>
          <a:p>
            <a:pPr marL="0" marR="0" lvl="0" indent="0" algn="ctr" defTabSz="932125"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4" name="Oval 123">
            <a:extLst>
              <a:ext uri="{FF2B5EF4-FFF2-40B4-BE49-F238E27FC236}">
                <a16:creationId xmlns:a16="http://schemas.microsoft.com/office/drawing/2014/main" id="{86F400F5-9FA0-4CE6-B207-5F2FF50C7927}"/>
              </a:ext>
            </a:extLst>
          </p:cNvPr>
          <p:cNvSpPr/>
          <p:nvPr/>
        </p:nvSpPr>
        <p:spPr bwMode="gray">
          <a:xfrm>
            <a:off x="5318070"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2" rIns="0" bIns="46622" numCol="1" rtlCol="0" anchor="ctr" anchorCtr="0" compatLnSpc="1">
            <a:prstTxWarp prst="textNoShape">
              <a:avLst/>
            </a:prstTxWarp>
          </a:bodyPr>
          <a:lstStyle/>
          <a:p>
            <a:pPr marR="0" lvl="0" indent="0" algn="ctr" defTabSz="932125" fontAlgn="base">
              <a:lnSpc>
                <a:spcPct val="100000"/>
              </a:lnSpc>
              <a:spcBef>
                <a:spcPct val="0"/>
              </a:spcBef>
              <a:spcAft>
                <a:spcPct val="0"/>
              </a:spcAft>
              <a:buClrTx/>
              <a:buSzTx/>
              <a:buFontTx/>
              <a:buNone/>
              <a:tabLst/>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123" name="Group 122">
            <a:extLst>
              <a:ext uri="{FF2B5EF4-FFF2-40B4-BE49-F238E27FC236}">
                <a16:creationId xmlns:a16="http://schemas.microsoft.com/office/drawing/2014/main" id="{BA797159-0B2F-4995-81D8-EBFFD05AB617}"/>
              </a:ext>
            </a:extLst>
          </p:cNvPr>
          <p:cNvGrpSpPr/>
          <p:nvPr/>
        </p:nvGrpSpPr>
        <p:grpSpPr bwMode="gray">
          <a:xfrm flipH="1">
            <a:off x="5901487" y="2178437"/>
            <a:ext cx="436044" cy="827404"/>
            <a:chOff x="5200650" y="1722438"/>
            <a:chExt cx="1797050" cy="3409950"/>
          </a:xfrm>
        </p:grpSpPr>
        <p:sp>
          <p:nvSpPr>
            <p:cNvPr id="105" name="Freeform 26">
              <a:extLst>
                <a:ext uri="{FF2B5EF4-FFF2-40B4-BE49-F238E27FC236}">
                  <a16:creationId xmlns:a16="http://schemas.microsoft.com/office/drawing/2014/main" id="{D5EE552A-CFE9-4D35-BDE3-A939AA559C23}"/>
                </a:ext>
              </a:extLst>
            </p:cNvPr>
            <p:cNvSpPr>
              <a:spLocks/>
            </p:cNvSpPr>
            <p:nvPr userDrawn="1"/>
          </p:nvSpPr>
          <p:spPr bwMode="gray">
            <a:xfrm>
              <a:off x="5200650" y="1722438"/>
              <a:ext cx="1797050" cy="3409950"/>
            </a:xfrm>
            <a:custGeom>
              <a:avLst/>
              <a:gdLst>
                <a:gd name="T0" fmla="*/ 497 w 543"/>
                <a:gd name="T1" fmla="*/ 0 h 1030"/>
                <a:gd name="T2" fmla="*/ 46 w 543"/>
                <a:gd name="T3" fmla="*/ 0 h 1030"/>
                <a:gd name="T4" fmla="*/ 0 w 543"/>
                <a:gd name="T5" fmla="*/ 46 h 1030"/>
                <a:gd name="T6" fmla="*/ 0 w 543"/>
                <a:gd name="T7" fmla="*/ 983 h 1030"/>
                <a:gd name="T8" fmla="*/ 46 w 543"/>
                <a:gd name="T9" fmla="*/ 1030 h 1030"/>
                <a:gd name="T10" fmla="*/ 497 w 543"/>
                <a:gd name="T11" fmla="*/ 1030 h 1030"/>
                <a:gd name="T12" fmla="*/ 543 w 543"/>
                <a:gd name="T13" fmla="*/ 983 h 1030"/>
                <a:gd name="T14" fmla="*/ 543 w 543"/>
                <a:gd name="T15" fmla="*/ 46 h 1030"/>
                <a:gd name="T16" fmla="*/ 497 w 543"/>
                <a:gd name="T17" fmla="*/ 0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3" h="1030">
                  <a:moveTo>
                    <a:pt x="497" y="0"/>
                  </a:moveTo>
                  <a:cubicBezTo>
                    <a:pt x="46" y="0"/>
                    <a:pt x="46" y="0"/>
                    <a:pt x="46" y="0"/>
                  </a:cubicBezTo>
                  <a:cubicBezTo>
                    <a:pt x="21" y="0"/>
                    <a:pt x="0" y="21"/>
                    <a:pt x="0" y="46"/>
                  </a:cubicBezTo>
                  <a:cubicBezTo>
                    <a:pt x="0" y="983"/>
                    <a:pt x="0" y="983"/>
                    <a:pt x="0" y="983"/>
                  </a:cubicBezTo>
                  <a:cubicBezTo>
                    <a:pt x="0" y="1009"/>
                    <a:pt x="21" y="1030"/>
                    <a:pt x="46" y="1030"/>
                  </a:cubicBezTo>
                  <a:cubicBezTo>
                    <a:pt x="497" y="1030"/>
                    <a:pt x="497" y="1030"/>
                    <a:pt x="497" y="1030"/>
                  </a:cubicBezTo>
                  <a:cubicBezTo>
                    <a:pt x="522" y="1030"/>
                    <a:pt x="543" y="1009"/>
                    <a:pt x="543" y="983"/>
                  </a:cubicBezTo>
                  <a:cubicBezTo>
                    <a:pt x="543" y="46"/>
                    <a:pt x="543" y="46"/>
                    <a:pt x="543" y="46"/>
                  </a:cubicBezTo>
                  <a:cubicBezTo>
                    <a:pt x="543" y="21"/>
                    <a:pt x="522" y="0"/>
                    <a:pt x="497" y="0"/>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11"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6" name="Freeform 27">
              <a:extLst>
                <a:ext uri="{FF2B5EF4-FFF2-40B4-BE49-F238E27FC236}">
                  <a16:creationId xmlns:a16="http://schemas.microsoft.com/office/drawing/2014/main" id="{62561F91-9D8C-4635-B806-AE2D11196147}"/>
                </a:ext>
              </a:extLst>
            </p:cNvPr>
            <p:cNvSpPr>
              <a:spLocks/>
            </p:cNvSpPr>
            <p:nvPr userDrawn="1"/>
          </p:nvSpPr>
          <p:spPr bwMode="gray">
            <a:xfrm>
              <a:off x="5310188" y="2262188"/>
              <a:ext cx="1577975" cy="2433638"/>
            </a:xfrm>
            <a:custGeom>
              <a:avLst/>
              <a:gdLst>
                <a:gd name="T0" fmla="*/ 0 w 994"/>
                <a:gd name="T1" fmla="*/ 1533 h 1533"/>
                <a:gd name="T2" fmla="*/ 994 w 994"/>
                <a:gd name="T3" fmla="*/ 1533 h 1533"/>
                <a:gd name="T4" fmla="*/ 994 w 994"/>
                <a:gd name="T5" fmla="*/ 62 h 1533"/>
                <a:gd name="T6" fmla="*/ 498 w 994"/>
                <a:gd name="T7" fmla="*/ 0 h 1533"/>
                <a:gd name="T8" fmla="*/ 0 w 994"/>
                <a:gd name="T9" fmla="*/ 62 h 1533"/>
                <a:gd name="T10" fmla="*/ 0 w 994"/>
                <a:gd name="T11" fmla="*/ 1533 h 1533"/>
              </a:gdLst>
              <a:ahLst/>
              <a:cxnLst>
                <a:cxn ang="0">
                  <a:pos x="T0" y="T1"/>
                </a:cxn>
                <a:cxn ang="0">
                  <a:pos x="T2" y="T3"/>
                </a:cxn>
                <a:cxn ang="0">
                  <a:pos x="T4" y="T5"/>
                </a:cxn>
                <a:cxn ang="0">
                  <a:pos x="T6" y="T7"/>
                </a:cxn>
                <a:cxn ang="0">
                  <a:pos x="T8" y="T9"/>
                </a:cxn>
                <a:cxn ang="0">
                  <a:pos x="T10" y="T11"/>
                </a:cxn>
              </a:cxnLst>
              <a:rect l="0" t="0" r="r" b="b"/>
              <a:pathLst>
                <a:path w="994" h="1533">
                  <a:moveTo>
                    <a:pt x="0" y="1533"/>
                  </a:moveTo>
                  <a:lnTo>
                    <a:pt x="994" y="1533"/>
                  </a:lnTo>
                  <a:lnTo>
                    <a:pt x="994" y="62"/>
                  </a:lnTo>
                  <a:lnTo>
                    <a:pt x="498" y="0"/>
                  </a:lnTo>
                  <a:lnTo>
                    <a:pt x="0" y="62"/>
                  </a:lnTo>
                  <a:lnTo>
                    <a:pt x="0" y="1533"/>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11"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7" name="Rectangle 28">
              <a:extLst>
                <a:ext uri="{FF2B5EF4-FFF2-40B4-BE49-F238E27FC236}">
                  <a16:creationId xmlns:a16="http://schemas.microsoft.com/office/drawing/2014/main" id="{71C38A4E-A7CA-4FC4-B76A-394814BBAD30}"/>
                </a:ext>
              </a:extLst>
            </p:cNvPr>
            <p:cNvSpPr>
              <a:spLocks noChangeArrowheads="1"/>
            </p:cNvSpPr>
            <p:nvPr userDrawn="1"/>
          </p:nvSpPr>
          <p:spPr bwMode="gray">
            <a:xfrm>
              <a:off x="5310188" y="2006601"/>
              <a:ext cx="1577975" cy="3540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00"/>
            </a:p>
          </p:txBody>
        </p:sp>
        <p:sp>
          <p:nvSpPr>
            <p:cNvPr id="108" name="Rectangle 29">
              <a:extLst>
                <a:ext uri="{FF2B5EF4-FFF2-40B4-BE49-F238E27FC236}">
                  <a16:creationId xmlns:a16="http://schemas.microsoft.com/office/drawing/2014/main" id="{0EB3CFB9-1B4F-40C4-8527-07696A24C42D}"/>
                </a:ext>
              </a:extLst>
            </p:cNvPr>
            <p:cNvSpPr>
              <a:spLocks noChangeArrowheads="1"/>
            </p:cNvSpPr>
            <p:nvPr userDrawn="1"/>
          </p:nvSpPr>
          <p:spPr bwMode="gray">
            <a:xfrm>
              <a:off x="5942013" y="3522663"/>
              <a:ext cx="804863"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11"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9" name="Rectangle 30">
              <a:extLst>
                <a:ext uri="{FF2B5EF4-FFF2-40B4-BE49-F238E27FC236}">
                  <a16:creationId xmlns:a16="http://schemas.microsoft.com/office/drawing/2014/main" id="{A6E51830-661E-42FF-A82A-D30745B76D13}"/>
                </a:ext>
              </a:extLst>
            </p:cNvPr>
            <p:cNvSpPr>
              <a:spLocks noChangeArrowheads="1"/>
            </p:cNvSpPr>
            <p:nvPr userDrawn="1"/>
          </p:nvSpPr>
          <p:spPr bwMode="gray">
            <a:xfrm>
              <a:off x="5419725" y="3689351"/>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11"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0" name="Rectangle 31">
              <a:extLst>
                <a:ext uri="{FF2B5EF4-FFF2-40B4-BE49-F238E27FC236}">
                  <a16:creationId xmlns:a16="http://schemas.microsoft.com/office/drawing/2014/main" id="{95201EB4-D463-4472-9390-C70DD9F565CA}"/>
                </a:ext>
              </a:extLst>
            </p:cNvPr>
            <p:cNvSpPr>
              <a:spLocks noChangeArrowheads="1"/>
            </p:cNvSpPr>
            <p:nvPr userDrawn="1"/>
          </p:nvSpPr>
          <p:spPr bwMode="gray">
            <a:xfrm>
              <a:off x="5419725" y="3851276"/>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11"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1" name="Rectangle 32">
              <a:extLst>
                <a:ext uri="{FF2B5EF4-FFF2-40B4-BE49-F238E27FC236}">
                  <a16:creationId xmlns:a16="http://schemas.microsoft.com/office/drawing/2014/main" id="{B130CDDD-D0C4-4E72-B76C-DB9845238263}"/>
                </a:ext>
              </a:extLst>
            </p:cNvPr>
            <p:cNvSpPr>
              <a:spLocks noChangeArrowheads="1"/>
            </p:cNvSpPr>
            <p:nvPr userDrawn="1"/>
          </p:nvSpPr>
          <p:spPr bwMode="gray">
            <a:xfrm>
              <a:off x="5419725" y="4013201"/>
              <a:ext cx="730250" cy="428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11"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2" name="Rectangle 33">
              <a:extLst>
                <a:ext uri="{FF2B5EF4-FFF2-40B4-BE49-F238E27FC236}">
                  <a16:creationId xmlns:a16="http://schemas.microsoft.com/office/drawing/2014/main" id="{65FB6058-8B32-4371-95BE-A2B310C6B8FB}"/>
                </a:ext>
              </a:extLst>
            </p:cNvPr>
            <p:cNvSpPr>
              <a:spLocks noChangeArrowheads="1"/>
            </p:cNvSpPr>
            <p:nvPr userDrawn="1"/>
          </p:nvSpPr>
          <p:spPr bwMode="gray">
            <a:xfrm>
              <a:off x="5419725" y="4178301"/>
              <a:ext cx="132715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11"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3" name="Rectangle 34">
              <a:extLst>
                <a:ext uri="{FF2B5EF4-FFF2-40B4-BE49-F238E27FC236}">
                  <a16:creationId xmlns:a16="http://schemas.microsoft.com/office/drawing/2014/main" id="{FB2303C7-0661-4CF0-B491-D2E9D47EE15A}"/>
                </a:ext>
              </a:extLst>
            </p:cNvPr>
            <p:cNvSpPr>
              <a:spLocks noChangeArrowheads="1"/>
            </p:cNvSpPr>
            <p:nvPr userDrawn="1"/>
          </p:nvSpPr>
          <p:spPr bwMode="gray">
            <a:xfrm>
              <a:off x="6149975" y="4341813"/>
              <a:ext cx="59690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11"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4" name="Rectangle 35">
              <a:extLst>
                <a:ext uri="{FF2B5EF4-FFF2-40B4-BE49-F238E27FC236}">
                  <a16:creationId xmlns:a16="http://schemas.microsoft.com/office/drawing/2014/main" id="{C3FA6748-9371-4617-9A5E-AEF6112AB5DA}"/>
                </a:ext>
              </a:extLst>
            </p:cNvPr>
            <p:cNvSpPr>
              <a:spLocks noChangeArrowheads="1"/>
            </p:cNvSpPr>
            <p:nvPr userDrawn="1"/>
          </p:nvSpPr>
          <p:spPr bwMode="gray">
            <a:xfrm>
              <a:off x="5932488" y="2509838"/>
              <a:ext cx="836613"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00"/>
            </a:p>
          </p:txBody>
        </p:sp>
        <p:sp>
          <p:nvSpPr>
            <p:cNvPr id="115" name="Rectangle 36">
              <a:extLst>
                <a:ext uri="{FF2B5EF4-FFF2-40B4-BE49-F238E27FC236}">
                  <a16:creationId xmlns:a16="http://schemas.microsoft.com/office/drawing/2014/main" id="{22819134-DC28-4E40-9A2C-B052D6FE6E78}"/>
                </a:ext>
              </a:extLst>
            </p:cNvPr>
            <p:cNvSpPr>
              <a:spLocks noChangeArrowheads="1"/>
            </p:cNvSpPr>
            <p:nvPr userDrawn="1"/>
          </p:nvSpPr>
          <p:spPr bwMode="gray">
            <a:xfrm>
              <a:off x="5429250" y="2509838"/>
              <a:ext cx="171450"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00"/>
            </a:p>
          </p:txBody>
        </p:sp>
        <p:sp>
          <p:nvSpPr>
            <p:cNvPr id="116" name="Rectangle 37">
              <a:extLst>
                <a:ext uri="{FF2B5EF4-FFF2-40B4-BE49-F238E27FC236}">
                  <a16:creationId xmlns:a16="http://schemas.microsoft.com/office/drawing/2014/main" id="{A8AB1BAE-A549-4C2D-90AE-29E7A84F30C2}"/>
                </a:ext>
              </a:extLst>
            </p:cNvPr>
            <p:cNvSpPr>
              <a:spLocks noChangeArrowheads="1"/>
            </p:cNvSpPr>
            <p:nvPr userDrawn="1"/>
          </p:nvSpPr>
          <p:spPr bwMode="gray">
            <a:xfrm>
              <a:off x="5680075" y="2509838"/>
              <a:ext cx="173038"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00"/>
            </a:p>
          </p:txBody>
        </p:sp>
        <p:sp>
          <p:nvSpPr>
            <p:cNvPr id="117" name="Rectangle 38">
              <a:extLst>
                <a:ext uri="{FF2B5EF4-FFF2-40B4-BE49-F238E27FC236}">
                  <a16:creationId xmlns:a16="http://schemas.microsoft.com/office/drawing/2014/main" id="{6BB21AAD-BEBD-464D-9425-DFCE1A810212}"/>
                </a:ext>
              </a:extLst>
            </p:cNvPr>
            <p:cNvSpPr>
              <a:spLocks noChangeArrowheads="1"/>
            </p:cNvSpPr>
            <p:nvPr userDrawn="1"/>
          </p:nvSpPr>
          <p:spPr bwMode="gray">
            <a:xfrm>
              <a:off x="6650038" y="2125663"/>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18" name="Rectangle 39">
              <a:extLst>
                <a:ext uri="{FF2B5EF4-FFF2-40B4-BE49-F238E27FC236}">
                  <a16:creationId xmlns:a16="http://schemas.microsoft.com/office/drawing/2014/main" id="{82C133A5-90DA-4452-B1C2-96A28D1B3B2D}"/>
                </a:ext>
              </a:extLst>
            </p:cNvPr>
            <p:cNvSpPr>
              <a:spLocks noChangeArrowheads="1"/>
            </p:cNvSpPr>
            <p:nvPr userDrawn="1"/>
          </p:nvSpPr>
          <p:spPr bwMode="gray">
            <a:xfrm>
              <a:off x="6650038" y="2168526"/>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19" name="Rectangle 40">
              <a:extLst>
                <a:ext uri="{FF2B5EF4-FFF2-40B4-BE49-F238E27FC236}">
                  <a16:creationId xmlns:a16="http://schemas.microsoft.com/office/drawing/2014/main" id="{9EC959C0-2ED1-429D-9343-6B03D72EC2DB}"/>
                </a:ext>
              </a:extLst>
            </p:cNvPr>
            <p:cNvSpPr>
              <a:spLocks noChangeArrowheads="1"/>
            </p:cNvSpPr>
            <p:nvPr userDrawn="1"/>
          </p:nvSpPr>
          <p:spPr bwMode="gray">
            <a:xfrm>
              <a:off x="6650038" y="2216151"/>
              <a:ext cx="152400" cy="12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20" name="Rectangle 41">
              <a:extLst>
                <a:ext uri="{FF2B5EF4-FFF2-40B4-BE49-F238E27FC236}">
                  <a16:creationId xmlns:a16="http://schemas.microsoft.com/office/drawing/2014/main" id="{27EB350B-78EC-4CE4-9803-6981B8ABF253}"/>
                </a:ext>
              </a:extLst>
            </p:cNvPr>
            <p:cNvSpPr>
              <a:spLocks noChangeArrowheads="1"/>
            </p:cNvSpPr>
            <p:nvPr userDrawn="1"/>
          </p:nvSpPr>
          <p:spPr bwMode="gray">
            <a:xfrm>
              <a:off x="6027738" y="4837113"/>
              <a:ext cx="142875" cy="1460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11"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1" name="Freeform 42">
              <a:extLst>
                <a:ext uri="{FF2B5EF4-FFF2-40B4-BE49-F238E27FC236}">
                  <a16:creationId xmlns:a16="http://schemas.microsoft.com/office/drawing/2014/main" id="{E19CD1BB-BAEF-4D84-8870-955840A2D735}"/>
                </a:ext>
              </a:extLst>
            </p:cNvPr>
            <p:cNvSpPr>
              <a:spLocks/>
            </p:cNvSpPr>
            <p:nvPr userDrawn="1"/>
          </p:nvSpPr>
          <p:spPr bwMode="gray">
            <a:xfrm>
              <a:off x="5783263" y="1841501"/>
              <a:ext cx="631825" cy="36513"/>
            </a:xfrm>
            <a:custGeom>
              <a:avLst/>
              <a:gdLst>
                <a:gd name="T0" fmla="*/ 185 w 191"/>
                <a:gd name="T1" fmla="*/ 11 h 11"/>
                <a:gd name="T2" fmla="*/ 6 w 191"/>
                <a:gd name="T3" fmla="*/ 11 h 11"/>
                <a:gd name="T4" fmla="*/ 0 w 191"/>
                <a:gd name="T5" fmla="*/ 6 h 11"/>
                <a:gd name="T6" fmla="*/ 6 w 191"/>
                <a:gd name="T7" fmla="*/ 0 h 11"/>
                <a:gd name="T8" fmla="*/ 185 w 191"/>
                <a:gd name="T9" fmla="*/ 0 h 11"/>
                <a:gd name="T10" fmla="*/ 191 w 191"/>
                <a:gd name="T11" fmla="*/ 6 h 11"/>
                <a:gd name="T12" fmla="*/ 185 w 191"/>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91" h="11">
                  <a:moveTo>
                    <a:pt x="185" y="11"/>
                  </a:moveTo>
                  <a:cubicBezTo>
                    <a:pt x="6" y="11"/>
                    <a:pt x="6" y="11"/>
                    <a:pt x="6" y="11"/>
                  </a:cubicBezTo>
                  <a:cubicBezTo>
                    <a:pt x="2" y="11"/>
                    <a:pt x="0" y="9"/>
                    <a:pt x="0" y="6"/>
                  </a:cubicBezTo>
                  <a:cubicBezTo>
                    <a:pt x="0" y="2"/>
                    <a:pt x="2" y="0"/>
                    <a:pt x="6" y="0"/>
                  </a:cubicBezTo>
                  <a:cubicBezTo>
                    <a:pt x="185" y="0"/>
                    <a:pt x="185" y="0"/>
                    <a:pt x="185" y="0"/>
                  </a:cubicBezTo>
                  <a:cubicBezTo>
                    <a:pt x="189" y="0"/>
                    <a:pt x="191" y="2"/>
                    <a:pt x="191" y="6"/>
                  </a:cubicBezTo>
                  <a:cubicBezTo>
                    <a:pt x="191" y="9"/>
                    <a:pt x="189" y="11"/>
                    <a:pt x="185" y="11"/>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11"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2" name="Rectangle 43">
              <a:extLst>
                <a:ext uri="{FF2B5EF4-FFF2-40B4-BE49-F238E27FC236}">
                  <a16:creationId xmlns:a16="http://schemas.microsoft.com/office/drawing/2014/main" id="{AB3A5491-F398-47CB-BBBC-35E96F4E414D}"/>
                </a:ext>
              </a:extLst>
            </p:cNvPr>
            <p:cNvSpPr>
              <a:spLocks noChangeArrowheads="1"/>
            </p:cNvSpPr>
            <p:nvPr userDrawn="1"/>
          </p:nvSpPr>
          <p:spPr bwMode="gray">
            <a:xfrm>
              <a:off x="5429250" y="2722563"/>
              <a:ext cx="1339850" cy="6286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00"/>
            </a:p>
          </p:txBody>
        </p:sp>
      </p:grpSp>
      <p:sp>
        <p:nvSpPr>
          <p:cNvPr id="149" name="Oval 148">
            <a:extLst>
              <a:ext uri="{FF2B5EF4-FFF2-40B4-BE49-F238E27FC236}">
                <a16:creationId xmlns:a16="http://schemas.microsoft.com/office/drawing/2014/main" id="{88B05F2C-2F66-43AA-A9E2-803B1F843606}"/>
              </a:ext>
            </a:extLst>
          </p:cNvPr>
          <p:cNvSpPr/>
          <p:nvPr/>
        </p:nvSpPr>
        <p:spPr bwMode="gray">
          <a:xfrm>
            <a:off x="7892022"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2" rIns="0" bIns="46622" numCol="1" rtlCol="0" anchor="ctr" anchorCtr="0" compatLnSpc="1">
            <a:prstTxWarp prst="textNoShape">
              <a:avLst/>
            </a:prstTxWarp>
          </a:bodyPr>
          <a:lstStyle/>
          <a:p>
            <a:pPr marR="0" lvl="0" indent="0" algn="ctr" defTabSz="932125" fontAlgn="base">
              <a:lnSpc>
                <a:spcPct val="100000"/>
              </a:lnSpc>
              <a:spcBef>
                <a:spcPct val="0"/>
              </a:spcBef>
              <a:spcAft>
                <a:spcPct val="0"/>
              </a:spcAft>
              <a:buClrTx/>
              <a:buSzTx/>
              <a:buFontTx/>
              <a:buNone/>
              <a:tabLst/>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148" name="Group 147">
            <a:extLst>
              <a:ext uri="{FF2B5EF4-FFF2-40B4-BE49-F238E27FC236}">
                <a16:creationId xmlns:a16="http://schemas.microsoft.com/office/drawing/2014/main" id="{E88D9ECD-A4C6-4CFD-BE83-83D944C0F97B}"/>
              </a:ext>
            </a:extLst>
          </p:cNvPr>
          <p:cNvGrpSpPr/>
          <p:nvPr/>
        </p:nvGrpSpPr>
        <p:grpSpPr bwMode="gray">
          <a:xfrm>
            <a:off x="8118307" y="2286842"/>
            <a:ext cx="1150309" cy="610594"/>
            <a:chOff x="6151563" y="1584325"/>
            <a:chExt cx="4276725" cy="2270126"/>
          </a:xfrm>
        </p:grpSpPr>
        <p:sp>
          <p:nvSpPr>
            <p:cNvPr id="129" name="Rectangle 47">
              <a:extLst>
                <a:ext uri="{FF2B5EF4-FFF2-40B4-BE49-F238E27FC236}">
                  <a16:creationId xmlns:a16="http://schemas.microsoft.com/office/drawing/2014/main" id="{26C055B8-93FF-46DA-B415-D8D54497176C}"/>
                </a:ext>
              </a:extLst>
            </p:cNvPr>
            <p:cNvSpPr>
              <a:spLocks noChangeArrowheads="1"/>
            </p:cNvSpPr>
            <p:nvPr userDrawn="1"/>
          </p:nvSpPr>
          <p:spPr bwMode="gray">
            <a:xfrm>
              <a:off x="6630988" y="1584325"/>
              <a:ext cx="3317875" cy="208438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11"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30" name="Rectangle 48">
              <a:extLst>
                <a:ext uri="{FF2B5EF4-FFF2-40B4-BE49-F238E27FC236}">
                  <a16:creationId xmlns:a16="http://schemas.microsoft.com/office/drawing/2014/main" id="{CFE4BDC0-DE0F-4728-875B-177D4395AAE0}"/>
                </a:ext>
              </a:extLst>
            </p:cNvPr>
            <p:cNvSpPr>
              <a:spLocks noChangeArrowheads="1"/>
            </p:cNvSpPr>
            <p:nvPr userDrawn="1"/>
          </p:nvSpPr>
          <p:spPr bwMode="gray">
            <a:xfrm>
              <a:off x="6848476" y="1785938"/>
              <a:ext cx="2879725" cy="17637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31" name="Freeform 49">
              <a:extLst>
                <a:ext uri="{FF2B5EF4-FFF2-40B4-BE49-F238E27FC236}">
                  <a16:creationId xmlns:a16="http://schemas.microsoft.com/office/drawing/2014/main" id="{DF9925D4-DE10-40F0-8BA3-16B00AE6C44D}"/>
                </a:ext>
              </a:extLst>
            </p:cNvPr>
            <p:cNvSpPr>
              <a:spLocks/>
            </p:cNvSpPr>
            <p:nvPr userDrawn="1"/>
          </p:nvSpPr>
          <p:spPr bwMode="gray">
            <a:xfrm>
              <a:off x="6151563" y="3668713"/>
              <a:ext cx="4276725" cy="185738"/>
            </a:xfrm>
            <a:custGeom>
              <a:avLst/>
              <a:gdLst>
                <a:gd name="T0" fmla="*/ 1265 w 1295"/>
                <a:gd name="T1" fmla="*/ 56 h 56"/>
                <a:gd name="T2" fmla="*/ 29 w 1295"/>
                <a:gd name="T3" fmla="*/ 56 h 56"/>
                <a:gd name="T4" fmla="*/ 0 w 1295"/>
                <a:gd name="T5" fmla="*/ 26 h 56"/>
                <a:gd name="T6" fmla="*/ 0 w 1295"/>
                <a:gd name="T7" fmla="*/ 0 h 56"/>
                <a:gd name="T8" fmla="*/ 1295 w 1295"/>
                <a:gd name="T9" fmla="*/ 0 h 56"/>
                <a:gd name="T10" fmla="*/ 1295 w 1295"/>
                <a:gd name="T11" fmla="*/ 26 h 56"/>
                <a:gd name="T12" fmla="*/ 1265 w 1295"/>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1295" h="56">
                  <a:moveTo>
                    <a:pt x="1265" y="56"/>
                  </a:moveTo>
                  <a:cubicBezTo>
                    <a:pt x="29" y="56"/>
                    <a:pt x="29" y="56"/>
                    <a:pt x="29" y="56"/>
                  </a:cubicBezTo>
                  <a:cubicBezTo>
                    <a:pt x="13" y="56"/>
                    <a:pt x="0" y="43"/>
                    <a:pt x="0" y="26"/>
                  </a:cubicBezTo>
                  <a:cubicBezTo>
                    <a:pt x="0" y="0"/>
                    <a:pt x="0" y="0"/>
                    <a:pt x="0" y="0"/>
                  </a:cubicBezTo>
                  <a:cubicBezTo>
                    <a:pt x="1295" y="0"/>
                    <a:pt x="1295" y="0"/>
                    <a:pt x="1295" y="0"/>
                  </a:cubicBezTo>
                  <a:cubicBezTo>
                    <a:pt x="1295" y="26"/>
                    <a:pt x="1295" y="26"/>
                    <a:pt x="1295" y="26"/>
                  </a:cubicBezTo>
                  <a:cubicBezTo>
                    <a:pt x="1295" y="43"/>
                    <a:pt x="1282" y="56"/>
                    <a:pt x="1265" y="5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round/>
                  <a:headEnd/>
                  <a:tailEnd/>
                </a14:hiddenLine>
              </a:ext>
            </a:extLst>
          </p:spPr>
          <p:txBody>
            <a:bodyPr/>
            <a:lstStyle/>
            <a:p>
              <a:pPr lvl="0"/>
              <a:endParaRPr lang="en-US" sz="1800"/>
            </a:p>
          </p:txBody>
        </p:sp>
        <p:sp>
          <p:nvSpPr>
            <p:cNvPr id="132" name="Rectangle 50">
              <a:extLst>
                <a:ext uri="{FF2B5EF4-FFF2-40B4-BE49-F238E27FC236}">
                  <a16:creationId xmlns:a16="http://schemas.microsoft.com/office/drawing/2014/main" id="{E95E9909-20A7-4A13-8FBC-BB76A4AAD529}"/>
                </a:ext>
              </a:extLst>
            </p:cNvPr>
            <p:cNvSpPr>
              <a:spLocks noChangeArrowheads="1"/>
            </p:cNvSpPr>
            <p:nvPr userDrawn="1"/>
          </p:nvSpPr>
          <p:spPr bwMode="gray">
            <a:xfrm>
              <a:off x="7353301" y="2098675"/>
              <a:ext cx="865188" cy="3302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00"/>
            </a:p>
          </p:txBody>
        </p:sp>
        <p:sp>
          <p:nvSpPr>
            <p:cNvPr id="133" name="Rectangle 51">
              <a:extLst>
                <a:ext uri="{FF2B5EF4-FFF2-40B4-BE49-F238E27FC236}">
                  <a16:creationId xmlns:a16="http://schemas.microsoft.com/office/drawing/2014/main" id="{2FD4C439-4658-45FA-AB12-5252FC20915B}"/>
                </a:ext>
              </a:extLst>
            </p:cNvPr>
            <p:cNvSpPr>
              <a:spLocks noChangeArrowheads="1"/>
            </p:cNvSpPr>
            <p:nvPr userDrawn="1"/>
          </p:nvSpPr>
          <p:spPr bwMode="gray">
            <a:xfrm>
              <a:off x="7086601" y="2098675"/>
              <a:ext cx="266700" cy="330200"/>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00"/>
            </a:p>
          </p:txBody>
        </p:sp>
        <p:sp>
          <p:nvSpPr>
            <p:cNvPr id="134" name="Rectangle 52">
              <a:extLst>
                <a:ext uri="{FF2B5EF4-FFF2-40B4-BE49-F238E27FC236}">
                  <a16:creationId xmlns:a16="http://schemas.microsoft.com/office/drawing/2014/main" id="{D9CFF0E1-0AE6-43B7-BC45-CB587EB544AE}"/>
                </a:ext>
              </a:extLst>
            </p:cNvPr>
            <p:cNvSpPr>
              <a:spLocks noChangeArrowheads="1"/>
            </p:cNvSpPr>
            <p:nvPr userDrawn="1"/>
          </p:nvSpPr>
          <p:spPr bwMode="gray">
            <a:xfrm>
              <a:off x="7086601" y="2559050"/>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00"/>
            </a:p>
          </p:txBody>
        </p:sp>
        <p:sp>
          <p:nvSpPr>
            <p:cNvPr id="135" name="Rectangle 53">
              <a:extLst>
                <a:ext uri="{FF2B5EF4-FFF2-40B4-BE49-F238E27FC236}">
                  <a16:creationId xmlns:a16="http://schemas.microsoft.com/office/drawing/2014/main" id="{E57A2468-B3CA-4D73-B693-76A85B0F761F}"/>
                </a:ext>
              </a:extLst>
            </p:cNvPr>
            <p:cNvSpPr>
              <a:spLocks noChangeArrowheads="1"/>
            </p:cNvSpPr>
            <p:nvPr userDrawn="1"/>
          </p:nvSpPr>
          <p:spPr bwMode="gray">
            <a:xfrm>
              <a:off x="7086601" y="2744788"/>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00"/>
            </a:p>
          </p:txBody>
        </p:sp>
        <p:sp>
          <p:nvSpPr>
            <p:cNvPr id="136" name="Rectangle 54">
              <a:extLst>
                <a:ext uri="{FF2B5EF4-FFF2-40B4-BE49-F238E27FC236}">
                  <a16:creationId xmlns:a16="http://schemas.microsoft.com/office/drawing/2014/main" id="{590B34AA-176F-4A9B-8492-C9062CEEB0A2}"/>
                </a:ext>
              </a:extLst>
            </p:cNvPr>
            <p:cNvSpPr>
              <a:spLocks noChangeArrowheads="1"/>
            </p:cNvSpPr>
            <p:nvPr userDrawn="1"/>
          </p:nvSpPr>
          <p:spPr bwMode="gray">
            <a:xfrm>
              <a:off x="7086601" y="2925763"/>
              <a:ext cx="1131888" cy="1063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00"/>
            </a:p>
          </p:txBody>
        </p:sp>
        <p:sp>
          <p:nvSpPr>
            <p:cNvPr id="137" name="Rectangle 55">
              <a:extLst>
                <a:ext uri="{FF2B5EF4-FFF2-40B4-BE49-F238E27FC236}">
                  <a16:creationId xmlns:a16="http://schemas.microsoft.com/office/drawing/2014/main" id="{B478D54E-B6DE-4ACF-B271-59436F9D78D0}"/>
                </a:ext>
              </a:extLst>
            </p:cNvPr>
            <p:cNvSpPr>
              <a:spLocks noChangeArrowheads="1"/>
            </p:cNvSpPr>
            <p:nvPr userDrawn="1"/>
          </p:nvSpPr>
          <p:spPr bwMode="gray">
            <a:xfrm>
              <a:off x="7086601" y="3111500"/>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00"/>
            </a:p>
          </p:txBody>
        </p:sp>
        <p:sp>
          <p:nvSpPr>
            <p:cNvPr id="138" name="Rectangle 56">
              <a:extLst>
                <a:ext uri="{FF2B5EF4-FFF2-40B4-BE49-F238E27FC236}">
                  <a16:creationId xmlns:a16="http://schemas.microsoft.com/office/drawing/2014/main" id="{10E94144-47B6-4CC4-8ACA-8555C206329A}"/>
                </a:ext>
              </a:extLst>
            </p:cNvPr>
            <p:cNvSpPr>
              <a:spLocks noChangeArrowheads="1"/>
            </p:cNvSpPr>
            <p:nvPr userDrawn="1"/>
          </p:nvSpPr>
          <p:spPr bwMode="gray">
            <a:xfrm>
              <a:off x="7086601" y="3297238"/>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00"/>
            </a:p>
          </p:txBody>
        </p:sp>
        <p:sp>
          <p:nvSpPr>
            <p:cNvPr id="139" name="Rectangle 57">
              <a:extLst>
                <a:ext uri="{FF2B5EF4-FFF2-40B4-BE49-F238E27FC236}">
                  <a16:creationId xmlns:a16="http://schemas.microsoft.com/office/drawing/2014/main" id="{884B7082-B3DA-41C6-888E-340C61D061D8}"/>
                </a:ext>
              </a:extLst>
            </p:cNvPr>
            <p:cNvSpPr>
              <a:spLocks noChangeArrowheads="1"/>
            </p:cNvSpPr>
            <p:nvPr userDrawn="1"/>
          </p:nvSpPr>
          <p:spPr bwMode="gray">
            <a:xfrm>
              <a:off x="8337551"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11"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0" name="Rectangle 58">
              <a:extLst>
                <a:ext uri="{FF2B5EF4-FFF2-40B4-BE49-F238E27FC236}">
                  <a16:creationId xmlns:a16="http://schemas.microsoft.com/office/drawing/2014/main" id="{EAB98FDB-F070-4FD8-8674-449941060C9E}"/>
                </a:ext>
              </a:extLst>
            </p:cNvPr>
            <p:cNvSpPr>
              <a:spLocks noChangeArrowheads="1"/>
            </p:cNvSpPr>
            <p:nvPr userDrawn="1"/>
          </p:nvSpPr>
          <p:spPr bwMode="gray">
            <a:xfrm>
              <a:off x="8764588" y="2098675"/>
              <a:ext cx="312738"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11"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1" name="Rectangle 59">
              <a:extLst>
                <a:ext uri="{FF2B5EF4-FFF2-40B4-BE49-F238E27FC236}">
                  <a16:creationId xmlns:a16="http://schemas.microsoft.com/office/drawing/2014/main" id="{B045539F-5CE5-47A9-A17E-1643D4CD9B2A}"/>
                </a:ext>
              </a:extLst>
            </p:cNvPr>
            <p:cNvSpPr>
              <a:spLocks noChangeArrowheads="1"/>
            </p:cNvSpPr>
            <p:nvPr userDrawn="1"/>
          </p:nvSpPr>
          <p:spPr bwMode="gray">
            <a:xfrm>
              <a:off x="9193213"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11"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2" name="Rectangle 60">
              <a:extLst>
                <a:ext uri="{FF2B5EF4-FFF2-40B4-BE49-F238E27FC236}">
                  <a16:creationId xmlns:a16="http://schemas.microsoft.com/office/drawing/2014/main" id="{C0C7BB4D-3B48-4D4F-B494-4C1EE0FD7C1C}"/>
                </a:ext>
              </a:extLst>
            </p:cNvPr>
            <p:cNvSpPr>
              <a:spLocks noChangeArrowheads="1"/>
            </p:cNvSpPr>
            <p:nvPr userDrawn="1"/>
          </p:nvSpPr>
          <p:spPr bwMode="gray">
            <a:xfrm>
              <a:off x="8337551"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11"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3" name="Rectangle 61">
              <a:extLst>
                <a:ext uri="{FF2B5EF4-FFF2-40B4-BE49-F238E27FC236}">
                  <a16:creationId xmlns:a16="http://schemas.microsoft.com/office/drawing/2014/main" id="{0BFA0E04-B61F-491E-8CEE-282132478766}"/>
                </a:ext>
              </a:extLst>
            </p:cNvPr>
            <p:cNvSpPr>
              <a:spLocks noChangeArrowheads="1"/>
            </p:cNvSpPr>
            <p:nvPr userDrawn="1"/>
          </p:nvSpPr>
          <p:spPr bwMode="gray">
            <a:xfrm>
              <a:off x="8764588" y="2581275"/>
              <a:ext cx="312738"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11"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4" name="Rectangle 62">
              <a:extLst>
                <a:ext uri="{FF2B5EF4-FFF2-40B4-BE49-F238E27FC236}">
                  <a16:creationId xmlns:a16="http://schemas.microsoft.com/office/drawing/2014/main" id="{AFB42A0A-BD91-43E7-988D-573EEC534564}"/>
                </a:ext>
              </a:extLst>
            </p:cNvPr>
            <p:cNvSpPr>
              <a:spLocks noChangeArrowheads="1"/>
            </p:cNvSpPr>
            <p:nvPr userDrawn="1"/>
          </p:nvSpPr>
          <p:spPr bwMode="gray">
            <a:xfrm>
              <a:off x="9193213"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11"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5" name="Rectangle 63">
              <a:extLst>
                <a:ext uri="{FF2B5EF4-FFF2-40B4-BE49-F238E27FC236}">
                  <a16:creationId xmlns:a16="http://schemas.microsoft.com/office/drawing/2014/main" id="{BA15039E-DBE6-4F6E-80B1-70B510D54B0F}"/>
                </a:ext>
              </a:extLst>
            </p:cNvPr>
            <p:cNvSpPr>
              <a:spLocks noChangeArrowheads="1"/>
            </p:cNvSpPr>
            <p:nvPr userDrawn="1"/>
          </p:nvSpPr>
          <p:spPr bwMode="gray">
            <a:xfrm>
              <a:off x="8337551"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11"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6" name="Rectangle 64">
              <a:extLst>
                <a:ext uri="{FF2B5EF4-FFF2-40B4-BE49-F238E27FC236}">
                  <a16:creationId xmlns:a16="http://schemas.microsoft.com/office/drawing/2014/main" id="{265A4B65-72CE-4B68-9D58-5199411F4C96}"/>
                </a:ext>
              </a:extLst>
            </p:cNvPr>
            <p:cNvSpPr>
              <a:spLocks noChangeArrowheads="1"/>
            </p:cNvSpPr>
            <p:nvPr userDrawn="1"/>
          </p:nvSpPr>
          <p:spPr bwMode="gray">
            <a:xfrm>
              <a:off x="8764588" y="3062288"/>
              <a:ext cx="312738"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11"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7" name="Rectangle 65">
              <a:extLst>
                <a:ext uri="{FF2B5EF4-FFF2-40B4-BE49-F238E27FC236}">
                  <a16:creationId xmlns:a16="http://schemas.microsoft.com/office/drawing/2014/main" id="{9602881A-C071-4CA3-9947-55E1E8A8C5B1}"/>
                </a:ext>
              </a:extLst>
            </p:cNvPr>
            <p:cNvSpPr>
              <a:spLocks noChangeArrowheads="1"/>
            </p:cNvSpPr>
            <p:nvPr userDrawn="1"/>
          </p:nvSpPr>
          <p:spPr bwMode="gray">
            <a:xfrm>
              <a:off x="9193213"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11"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grpSp>
      <p:sp>
        <p:nvSpPr>
          <p:cNvPr id="205" name="Multiplication Sign 204">
            <a:extLst>
              <a:ext uri="{FF2B5EF4-FFF2-40B4-BE49-F238E27FC236}">
                <a16:creationId xmlns:a16="http://schemas.microsoft.com/office/drawing/2014/main" id="{464A0F58-5D65-499E-8280-34A9DFF27F4A}"/>
              </a:ext>
            </a:extLst>
          </p:cNvPr>
          <p:cNvSpPr/>
          <p:nvPr/>
        </p:nvSpPr>
        <p:spPr bwMode="ltGray">
          <a:xfrm>
            <a:off x="3643244"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algn="ctr" defTabSz="93248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11" name="Multiplication Sign 210">
            <a:extLst>
              <a:ext uri="{FF2B5EF4-FFF2-40B4-BE49-F238E27FC236}">
                <a16:creationId xmlns:a16="http://schemas.microsoft.com/office/drawing/2014/main" id="{69338860-60E4-44A3-B6C1-0BC1315BA942}"/>
              </a:ext>
            </a:extLst>
          </p:cNvPr>
          <p:cNvSpPr/>
          <p:nvPr/>
        </p:nvSpPr>
        <p:spPr bwMode="ltGray">
          <a:xfrm>
            <a:off x="6271892"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algn="ctr" defTabSz="93248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14" name="Multiplication Sign 213">
            <a:extLst>
              <a:ext uri="{FF2B5EF4-FFF2-40B4-BE49-F238E27FC236}">
                <a16:creationId xmlns:a16="http://schemas.microsoft.com/office/drawing/2014/main" id="{DFD379AB-2220-4E7F-85FE-EBBE910DB5C2}"/>
              </a:ext>
            </a:extLst>
          </p:cNvPr>
          <p:cNvSpPr/>
          <p:nvPr/>
        </p:nvSpPr>
        <p:spPr bwMode="ltGray">
          <a:xfrm>
            <a:off x="8826629"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algn="ctr" defTabSz="93248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4" name="Group 3">
            <a:extLst>
              <a:ext uri="{FF2B5EF4-FFF2-40B4-BE49-F238E27FC236}">
                <a16:creationId xmlns:a16="http://schemas.microsoft.com/office/drawing/2014/main" id="{8971C9C6-D4A9-4DFA-9E2D-9E501DB092DC}"/>
              </a:ext>
            </a:extLst>
          </p:cNvPr>
          <p:cNvGrpSpPr/>
          <p:nvPr/>
        </p:nvGrpSpPr>
        <p:grpSpPr bwMode="gray">
          <a:xfrm>
            <a:off x="3132278" y="2298246"/>
            <a:ext cx="718204" cy="544549"/>
            <a:chOff x="3132278" y="2298246"/>
            <a:chExt cx="718204" cy="544549"/>
          </a:xfrm>
        </p:grpSpPr>
        <p:sp>
          <p:nvSpPr>
            <p:cNvPr id="79" name="Freeform: Shape 78">
              <a:extLst>
                <a:ext uri="{FF2B5EF4-FFF2-40B4-BE49-F238E27FC236}">
                  <a16:creationId xmlns:a16="http://schemas.microsoft.com/office/drawing/2014/main" id="{19123BC5-D4FA-46FE-A2AC-4D6533EA9AB2}"/>
                </a:ext>
              </a:extLst>
            </p:cNvPr>
            <p:cNvSpPr/>
            <p:nvPr/>
          </p:nvSpPr>
          <p:spPr bwMode="gray">
            <a:xfrm>
              <a:off x="3194451" y="2298246"/>
              <a:ext cx="107195" cy="171511"/>
            </a:xfrm>
            <a:custGeom>
              <a:avLst/>
              <a:gdLst/>
              <a:ahLst/>
              <a:cxnLst/>
              <a:rect l="0" t="0" r="0" b="0"/>
              <a:pathLst>
                <a:path w="95250" h="152400">
                  <a:moveTo>
                    <a:pt x="81439" y="147161"/>
                  </a:moveTo>
                  <a:lnTo>
                    <a:pt x="20479" y="147161"/>
                  </a:lnTo>
                  <a:cubicBezTo>
                    <a:pt x="13811" y="147161"/>
                    <a:pt x="7144" y="141446"/>
                    <a:pt x="7144" y="133826"/>
                  </a:cubicBezTo>
                  <a:lnTo>
                    <a:pt x="7144" y="19526"/>
                  </a:lnTo>
                  <a:cubicBezTo>
                    <a:pt x="7144" y="12859"/>
                    <a:pt x="12859" y="7144"/>
                    <a:pt x="20479" y="7144"/>
                  </a:cubicBezTo>
                  <a:lnTo>
                    <a:pt x="81439" y="7144"/>
                  </a:lnTo>
                  <a:cubicBezTo>
                    <a:pt x="88106" y="7144"/>
                    <a:pt x="94774" y="12859"/>
                    <a:pt x="94774" y="20479"/>
                  </a:cubicBezTo>
                  <a:lnTo>
                    <a:pt x="94774" y="134779"/>
                  </a:lnTo>
                  <a:cubicBezTo>
                    <a:pt x="94774" y="141446"/>
                    <a:pt x="88106" y="147161"/>
                    <a:pt x="81439" y="1471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11"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0" name="Freeform: Shape 79">
              <a:extLst>
                <a:ext uri="{FF2B5EF4-FFF2-40B4-BE49-F238E27FC236}">
                  <a16:creationId xmlns:a16="http://schemas.microsoft.com/office/drawing/2014/main" id="{5711D87E-2859-4301-A153-9C62DB528E0B}"/>
                </a:ext>
              </a:extLst>
            </p:cNvPr>
            <p:cNvSpPr/>
            <p:nvPr/>
          </p:nvSpPr>
          <p:spPr bwMode="gray">
            <a:xfrm>
              <a:off x="3293070" y="2417233"/>
              <a:ext cx="557412" cy="407339"/>
            </a:xfrm>
            <a:custGeom>
              <a:avLst/>
              <a:gdLst/>
              <a:ahLst/>
              <a:cxnLst/>
              <a:rect l="0" t="0" r="0" b="0"/>
              <a:pathLst>
                <a:path w="495300" h="361950">
                  <a:moveTo>
                    <a:pt x="488156" y="31909"/>
                  </a:moveTo>
                  <a:lnTo>
                    <a:pt x="439579" y="7144"/>
                  </a:lnTo>
                  <a:lnTo>
                    <a:pt x="7144" y="7144"/>
                  </a:lnTo>
                  <a:lnTo>
                    <a:pt x="7144" y="356711"/>
                  </a:lnTo>
                  <a:lnTo>
                    <a:pt x="433864" y="356711"/>
                  </a:lnTo>
                  <a:lnTo>
                    <a:pt x="488156" y="32813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11"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1" name="Freeform: Shape 80">
              <a:extLst>
                <a:ext uri="{FF2B5EF4-FFF2-40B4-BE49-F238E27FC236}">
                  <a16:creationId xmlns:a16="http://schemas.microsoft.com/office/drawing/2014/main" id="{A4F64010-C37F-4B0B-8C4B-E5CD5398E636}"/>
                </a:ext>
              </a:extLst>
            </p:cNvPr>
            <p:cNvSpPr/>
            <p:nvPr/>
          </p:nvSpPr>
          <p:spPr bwMode="gray">
            <a:xfrm>
              <a:off x="3293070" y="2392577"/>
              <a:ext cx="557412" cy="64317"/>
            </a:xfrm>
            <a:custGeom>
              <a:avLst/>
              <a:gdLst/>
              <a:ahLst/>
              <a:cxnLst/>
              <a:rect l="0" t="0" r="0" b="0"/>
              <a:pathLst>
                <a:path w="495300" h="57150">
                  <a:moveTo>
                    <a:pt x="488156" y="53816"/>
                  </a:moveTo>
                  <a:lnTo>
                    <a:pt x="488156" y="49054"/>
                  </a:lnTo>
                  <a:cubicBezTo>
                    <a:pt x="488156" y="26194"/>
                    <a:pt x="469106" y="7144"/>
                    <a:pt x="446246" y="7144"/>
                  </a:cubicBezTo>
                  <a:lnTo>
                    <a:pt x="7144" y="7144"/>
                  </a:lnTo>
                  <a:lnTo>
                    <a:pt x="7144" y="53816"/>
                  </a:lnTo>
                  <a:lnTo>
                    <a:pt x="488156" y="5381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11"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2" name="Freeform: Shape 81">
              <a:extLst>
                <a:ext uri="{FF2B5EF4-FFF2-40B4-BE49-F238E27FC236}">
                  <a16:creationId xmlns:a16="http://schemas.microsoft.com/office/drawing/2014/main" id="{DF5111A6-FF13-4B86-9A02-4968F86EFDFC}"/>
                </a:ext>
              </a:extLst>
            </p:cNvPr>
            <p:cNvSpPr/>
            <p:nvPr/>
          </p:nvSpPr>
          <p:spPr bwMode="gray">
            <a:xfrm>
              <a:off x="3293070" y="2778478"/>
              <a:ext cx="557412" cy="64317"/>
            </a:xfrm>
            <a:custGeom>
              <a:avLst/>
              <a:gdLst/>
              <a:ahLst/>
              <a:cxnLst/>
              <a:rect l="0" t="0" r="0" b="0"/>
              <a:pathLst>
                <a:path w="495300" h="57150">
                  <a:moveTo>
                    <a:pt x="7144" y="7144"/>
                  </a:moveTo>
                  <a:lnTo>
                    <a:pt x="7144" y="57626"/>
                  </a:lnTo>
                  <a:lnTo>
                    <a:pt x="446246" y="57626"/>
                  </a:lnTo>
                  <a:cubicBezTo>
                    <a:pt x="469106" y="57626"/>
                    <a:pt x="488156" y="38576"/>
                    <a:pt x="488156" y="15716"/>
                  </a:cubicBezTo>
                  <a:lnTo>
                    <a:pt x="488156"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11"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3" name="Freeform: Shape 82">
              <a:extLst>
                <a:ext uri="{FF2B5EF4-FFF2-40B4-BE49-F238E27FC236}">
                  <a16:creationId xmlns:a16="http://schemas.microsoft.com/office/drawing/2014/main" id="{D46C1B4E-7932-4411-ADEE-738D4EB9AB4F}"/>
                </a:ext>
              </a:extLst>
            </p:cNvPr>
            <p:cNvSpPr/>
            <p:nvPr/>
          </p:nvSpPr>
          <p:spPr bwMode="gray">
            <a:xfrm>
              <a:off x="3132278" y="2346484"/>
              <a:ext cx="235828" cy="482376"/>
            </a:xfrm>
            <a:custGeom>
              <a:avLst/>
              <a:gdLst/>
              <a:ahLst/>
              <a:cxnLst/>
              <a:rect l="0" t="0" r="0" b="0"/>
              <a:pathLst>
                <a:path w="209550" h="428625">
                  <a:moveTo>
                    <a:pt x="205264" y="391001"/>
                  </a:moveTo>
                  <a:lnTo>
                    <a:pt x="109061" y="428149"/>
                  </a:lnTo>
                  <a:lnTo>
                    <a:pt x="7144" y="391001"/>
                  </a:lnTo>
                  <a:lnTo>
                    <a:pt x="7144" y="48101"/>
                  </a:lnTo>
                  <a:lnTo>
                    <a:pt x="106204" y="7144"/>
                  </a:lnTo>
                  <a:lnTo>
                    <a:pt x="205264" y="48101"/>
                  </a:ln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11"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4" name="Freeform: Shape 83">
              <a:extLst>
                <a:ext uri="{FF2B5EF4-FFF2-40B4-BE49-F238E27FC236}">
                  <a16:creationId xmlns:a16="http://schemas.microsoft.com/office/drawing/2014/main" id="{403E67C2-61A7-4327-B9AE-EB39024D08C9}"/>
                </a:ext>
              </a:extLst>
            </p:cNvPr>
            <p:cNvSpPr/>
            <p:nvPr/>
          </p:nvSpPr>
          <p:spPr bwMode="gray">
            <a:xfrm>
              <a:off x="3132278" y="2327189"/>
              <a:ext cx="235828" cy="75036"/>
            </a:xfrm>
            <a:custGeom>
              <a:avLst/>
              <a:gdLst/>
              <a:ahLst/>
              <a:cxnLst/>
              <a:rect l="0" t="0" r="0" b="0"/>
              <a:pathLst>
                <a:path w="209550" h="66675">
                  <a:moveTo>
                    <a:pt x="205264" y="65246"/>
                  </a:moveTo>
                  <a:lnTo>
                    <a:pt x="205264" y="44291"/>
                  </a:lnTo>
                  <a:cubicBezTo>
                    <a:pt x="205264" y="23336"/>
                    <a:pt x="188119" y="7144"/>
                    <a:pt x="168116" y="7144"/>
                  </a:cubicBezTo>
                  <a:lnTo>
                    <a:pt x="44291" y="7144"/>
                  </a:lnTo>
                  <a:cubicBezTo>
                    <a:pt x="24289" y="7144"/>
                    <a:pt x="7144" y="24289"/>
                    <a:pt x="7144" y="44291"/>
                  </a:cubicBezTo>
                  <a:lnTo>
                    <a:pt x="7144" y="65246"/>
                  </a:lnTo>
                  <a:lnTo>
                    <a:pt x="205264" y="6524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11"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5" name="Freeform: Shape 84">
              <a:extLst>
                <a:ext uri="{FF2B5EF4-FFF2-40B4-BE49-F238E27FC236}">
                  <a16:creationId xmlns:a16="http://schemas.microsoft.com/office/drawing/2014/main" id="{6D3A9CA2-5D0F-4251-A1DB-C27B4C28C03D}"/>
                </a:ext>
              </a:extLst>
            </p:cNvPr>
            <p:cNvSpPr/>
            <p:nvPr/>
          </p:nvSpPr>
          <p:spPr bwMode="gray">
            <a:xfrm>
              <a:off x="3132278" y="2778478"/>
              <a:ext cx="235828" cy="64317"/>
            </a:xfrm>
            <a:custGeom>
              <a:avLst/>
              <a:gdLst/>
              <a:ahLst/>
              <a:cxnLst/>
              <a:rect l="0" t="0" r="0" b="0"/>
              <a:pathLst>
                <a:path w="209550" h="57150">
                  <a:moveTo>
                    <a:pt x="7144" y="7144"/>
                  </a:moveTo>
                  <a:lnTo>
                    <a:pt x="7144" y="19526"/>
                  </a:lnTo>
                  <a:cubicBezTo>
                    <a:pt x="7144" y="40481"/>
                    <a:pt x="24289" y="56674"/>
                    <a:pt x="44291" y="56674"/>
                  </a:cubicBezTo>
                  <a:lnTo>
                    <a:pt x="167164" y="56674"/>
                  </a:lnTo>
                  <a:cubicBezTo>
                    <a:pt x="188119" y="56674"/>
                    <a:pt x="204311" y="39529"/>
                    <a:pt x="204311" y="19526"/>
                  </a:cubicBezTo>
                  <a:lnTo>
                    <a:pt x="204311"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11"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6" name="Freeform: Shape 85">
              <a:extLst>
                <a:ext uri="{FF2B5EF4-FFF2-40B4-BE49-F238E27FC236}">
                  <a16:creationId xmlns:a16="http://schemas.microsoft.com/office/drawing/2014/main" id="{139DA858-1E17-41E2-A370-09FD78386FD7}"/>
                </a:ext>
              </a:extLst>
            </p:cNvPr>
            <p:cNvSpPr/>
            <p:nvPr/>
          </p:nvSpPr>
          <p:spPr bwMode="gray">
            <a:xfrm>
              <a:off x="3407769" y="2427952"/>
              <a:ext cx="375181" cy="375181"/>
            </a:xfrm>
            <a:custGeom>
              <a:avLst/>
              <a:gdLst/>
              <a:ahLst/>
              <a:cxnLst/>
              <a:rect l="0" t="0" r="0" b="0"/>
              <a:pathLst>
                <a:path w="333375" h="333375">
                  <a:moveTo>
                    <a:pt x="329089" y="168116"/>
                  </a:moveTo>
                  <a:cubicBezTo>
                    <a:pt x="329089" y="257019"/>
                    <a:pt x="257019" y="329089"/>
                    <a:pt x="168116" y="329089"/>
                  </a:cubicBezTo>
                  <a:cubicBezTo>
                    <a:pt x="79214" y="329089"/>
                    <a:pt x="7144" y="257019"/>
                    <a:pt x="7144" y="168116"/>
                  </a:cubicBezTo>
                  <a:cubicBezTo>
                    <a:pt x="7144" y="79214"/>
                    <a:pt x="79214" y="7144"/>
                    <a:pt x="168116" y="7144"/>
                  </a:cubicBezTo>
                  <a:cubicBezTo>
                    <a:pt x="257019" y="7144"/>
                    <a:pt x="329089" y="79214"/>
                    <a:pt x="329089" y="168116"/>
                  </a:cubicBez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11"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7" name="Freeform: Shape 86">
              <a:extLst>
                <a:ext uri="{FF2B5EF4-FFF2-40B4-BE49-F238E27FC236}">
                  <a16:creationId xmlns:a16="http://schemas.microsoft.com/office/drawing/2014/main" id="{B982D7D2-16E2-4E71-A0C9-3E8F510C3D69}"/>
                </a:ext>
              </a:extLst>
            </p:cNvPr>
            <p:cNvSpPr/>
            <p:nvPr/>
          </p:nvSpPr>
          <p:spPr bwMode="gray">
            <a:xfrm>
              <a:off x="3436711" y="2456894"/>
              <a:ext cx="310864" cy="310864"/>
            </a:xfrm>
            <a:custGeom>
              <a:avLst/>
              <a:gdLst/>
              <a:ahLst/>
              <a:cxnLst/>
              <a:rect l="0" t="0" r="0" b="0"/>
              <a:pathLst>
                <a:path w="276225" h="276225">
                  <a:moveTo>
                    <a:pt x="277654" y="142399"/>
                  </a:moveTo>
                  <a:cubicBezTo>
                    <a:pt x="277654" y="217098"/>
                    <a:pt x="217098" y="277654"/>
                    <a:pt x="142399" y="277654"/>
                  </a:cubicBezTo>
                  <a:cubicBezTo>
                    <a:pt x="67699" y="277654"/>
                    <a:pt x="7144" y="217098"/>
                    <a:pt x="7144" y="142399"/>
                  </a:cubicBezTo>
                  <a:cubicBezTo>
                    <a:pt x="7144" y="67699"/>
                    <a:pt x="67699" y="7144"/>
                    <a:pt x="142399" y="7144"/>
                  </a:cubicBezTo>
                  <a:cubicBezTo>
                    <a:pt x="217098" y="7144"/>
                    <a:pt x="277654" y="67699"/>
                    <a:pt x="277654" y="142399"/>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11"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8" name="Freeform: Shape 87">
              <a:extLst>
                <a:ext uri="{FF2B5EF4-FFF2-40B4-BE49-F238E27FC236}">
                  <a16:creationId xmlns:a16="http://schemas.microsoft.com/office/drawing/2014/main" id="{A6D67E79-9064-4B8F-BA3E-B5213A78A1AD}"/>
                </a:ext>
              </a:extLst>
            </p:cNvPr>
            <p:cNvSpPr/>
            <p:nvPr/>
          </p:nvSpPr>
          <p:spPr bwMode="gray">
            <a:xfrm>
              <a:off x="3588927" y="2609110"/>
              <a:ext cx="160792" cy="160792"/>
            </a:xfrm>
            <a:custGeom>
              <a:avLst/>
              <a:gdLst/>
              <a:ahLst/>
              <a:cxnLst/>
              <a:rect l="0" t="0" r="0" b="0"/>
              <a:pathLst>
                <a:path w="142875" h="142875">
                  <a:moveTo>
                    <a:pt x="7144" y="141446"/>
                  </a:moveTo>
                  <a:lnTo>
                    <a:pt x="7144" y="7144"/>
                  </a:lnTo>
                  <a:lnTo>
                    <a:pt x="142399" y="7144"/>
                  </a:lnTo>
                  <a:lnTo>
                    <a:pt x="142399" y="7144"/>
                  </a:lnTo>
                  <a:cubicBezTo>
                    <a:pt x="142399" y="81439"/>
                    <a:pt x="82391" y="141446"/>
                    <a:pt x="7144" y="141446"/>
                  </a:cubicBezTo>
                  <a:lnTo>
                    <a:pt x="7144" y="14144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11"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9" name="Freeform: Shape 88">
              <a:extLst>
                <a:ext uri="{FF2B5EF4-FFF2-40B4-BE49-F238E27FC236}">
                  <a16:creationId xmlns:a16="http://schemas.microsoft.com/office/drawing/2014/main" id="{9881B2B0-E706-40DB-902E-6B6B6D6A4E6C}"/>
                </a:ext>
              </a:extLst>
            </p:cNvPr>
            <p:cNvSpPr/>
            <p:nvPr/>
          </p:nvSpPr>
          <p:spPr bwMode="gray">
            <a:xfrm>
              <a:off x="3497812" y="2517996"/>
              <a:ext cx="192950" cy="192950"/>
            </a:xfrm>
            <a:custGeom>
              <a:avLst/>
              <a:gdLst/>
              <a:ahLst/>
              <a:cxnLst/>
              <a:rect l="0" t="0" r="0" b="0"/>
              <a:pathLst>
                <a:path w="171450" h="171450">
                  <a:moveTo>
                    <a:pt x="169069" y="88106"/>
                  </a:moveTo>
                  <a:cubicBezTo>
                    <a:pt x="169069" y="132821"/>
                    <a:pt x="132821" y="169069"/>
                    <a:pt x="88106" y="169069"/>
                  </a:cubicBezTo>
                  <a:cubicBezTo>
                    <a:pt x="43392" y="169069"/>
                    <a:pt x="7144" y="132821"/>
                    <a:pt x="7144" y="88106"/>
                  </a:cubicBezTo>
                  <a:cubicBezTo>
                    <a:pt x="7144" y="43392"/>
                    <a:pt x="43392" y="7144"/>
                    <a:pt x="88106" y="7144"/>
                  </a:cubicBezTo>
                  <a:cubicBezTo>
                    <a:pt x="132821" y="7144"/>
                    <a:pt x="169069" y="43392"/>
                    <a:pt x="169069" y="8810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11"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0" name="Freeform: Shape 89">
              <a:extLst>
                <a:ext uri="{FF2B5EF4-FFF2-40B4-BE49-F238E27FC236}">
                  <a16:creationId xmlns:a16="http://schemas.microsoft.com/office/drawing/2014/main" id="{A2AA46AB-18A0-4251-B4B2-A28EA46FABC6}"/>
                </a:ext>
              </a:extLst>
            </p:cNvPr>
            <p:cNvSpPr/>
            <p:nvPr/>
          </p:nvSpPr>
          <p:spPr bwMode="gray">
            <a:xfrm>
              <a:off x="3528898" y="2549081"/>
              <a:ext cx="75036" cy="75036"/>
            </a:xfrm>
            <a:custGeom>
              <a:avLst/>
              <a:gdLst/>
              <a:ahLst/>
              <a:cxnLst/>
              <a:rect l="0" t="0" r="0" b="0"/>
              <a:pathLst>
                <a:path w="66675" h="66675">
                  <a:moveTo>
                    <a:pt x="68104" y="37624"/>
                  </a:moveTo>
                  <a:cubicBezTo>
                    <a:pt x="68104" y="54457"/>
                    <a:pt x="54457" y="68104"/>
                    <a:pt x="37624" y="68104"/>
                  </a:cubicBezTo>
                  <a:cubicBezTo>
                    <a:pt x="20790" y="68104"/>
                    <a:pt x="7144" y="54457"/>
                    <a:pt x="7144" y="37624"/>
                  </a:cubicBezTo>
                  <a:cubicBezTo>
                    <a:pt x="7144" y="20790"/>
                    <a:pt x="20790" y="7144"/>
                    <a:pt x="37624" y="7144"/>
                  </a:cubicBezTo>
                  <a:cubicBezTo>
                    <a:pt x="54457" y="7144"/>
                    <a:pt x="68104" y="20790"/>
                    <a:pt x="68104" y="37624"/>
                  </a:cubicBezTo>
                  <a:close/>
                </a:path>
              </a:pathLst>
            </a:custGeom>
            <a:solidFill>
              <a:srgbClr val="FFFFFF"/>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11"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1" name="Freeform: Shape 90">
              <a:extLst>
                <a:ext uri="{FF2B5EF4-FFF2-40B4-BE49-F238E27FC236}">
                  <a16:creationId xmlns:a16="http://schemas.microsoft.com/office/drawing/2014/main" id="{EF43424F-38F4-432B-AE52-7BC0881813F7}"/>
                </a:ext>
              </a:extLst>
            </p:cNvPr>
            <p:cNvSpPr/>
            <p:nvPr/>
          </p:nvSpPr>
          <p:spPr bwMode="gray">
            <a:xfrm>
              <a:off x="3388474" y="2416160"/>
              <a:ext cx="64317" cy="64317"/>
            </a:xfrm>
            <a:custGeom>
              <a:avLst/>
              <a:gdLst/>
              <a:ahLst/>
              <a:cxnLst/>
              <a:rect l="0" t="0" r="0" b="0"/>
              <a:pathLst>
                <a:path w="57150" h="57150">
                  <a:moveTo>
                    <a:pt x="58579" y="32861"/>
                  </a:moveTo>
                  <a:cubicBezTo>
                    <a:pt x="58579" y="47065"/>
                    <a:pt x="47065" y="58579"/>
                    <a:pt x="32861" y="58579"/>
                  </a:cubicBezTo>
                  <a:cubicBezTo>
                    <a:pt x="18658" y="58579"/>
                    <a:pt x="7144" y="47065"/>
                    <a:pt x="7144" y="32861"/>
                  </a:cubicBezTo>
                  <a:cubicBezTo>
                    <a:pt x="7144" y="18658"/>
                    <a:pt x="18658" y="7144"/>
                    <a:pt x="32861" y="7144"/>
                  </a:cubicBezTo>
                  <a:cubicBezTo>
                    <a:pt x="47065" y="7144"/>
                    <a:pt x="58579" y="18658"/>
                    <a:pt x="58579" y="328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11"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2" name="Freeform: Shape 91">
              <a:extLst>
                <a:ext uri="{FF2B5EF4-FFF2-40B4-BE49-F238E27FC236}">
                  <a16:creationId xmlns:a16="http://schemas.microsoft.com/office/drawing/2014/main" id="{CA05F177-6194-465B-BE2A-800E5ED64142}"/>
                </a:ext>
              </a:extLst>
            </p:cNvPr>
            <p:cNvSpPr/>
            <p:nvPr/>
          </p:nvSpPr>
          <p:spPr bwMode="gray">
            <a:xfrm>
              <a:off x="3132278" y="2392577"/>
              <a:ext cx="96475" cy="396620"/>
            </a:xfrm>
            <a:custGeom>
              <a:avLst/>
              <a:gdLst/>
              <a:ahLst/>
              <a:cxnLst/>
              <a:rect l="0" t="0" r="0" b="0"/>
              <a:pathLst>
                <a:path w="85725" h="352425">
                  <a:moveTo>
                    <a:pt x="7144" y="7144"/>
                  </a:moveTo>
                  <a:lnTo>
                    <a:pt x="83344" y="7144"/>
                  </a:lnTo>
                  <a:lnTo>
                    <a:pt x="83344" y="350044"/>
                  </a:lnTo>
                  <a:lnTo>
                    <a:pt x="7144" y="35004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11"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3" name="Freeform: Shape 92">
              <a:extLst>
                <a:ext uri="{FF2B5EF4-FFF2-40B4-BE49-F238E27FC236}">
                  <a16:creationId xmlns:a16="http://schemas.microsoft.com/office/drawing/2014/main" id="{83D552AA-E188-4FE9-820E-7624D3B5EABD}"/>
                </a:ext>
              </a:extLst>
            </p:cNvPr>
            <p:cNvSpPr/>
            <p:nvPr/>
          </p:nvSpPr>
          <p:spPr bwMode="gray">
            <a:xfrm>
              <a:off x="3451718" y="2316470"/>
              <a:ext cx="289425" cy="85756"/>
            </a:xfrm>
            <a:custGeom>
              <a:avLst/>
              <a:gdLst/>
              <a:ahLst/>
              <a:cxnLst/>
              <a:rect l="0" t="0" r="0" b="0"/>
              <a:pathLst>
                <a:path w="257175" h="76200">
                  <a:moveTo>
                    <a:pt x="251936" y="75724"/>
                  </a:moveTo>
                  <a:lnTo>
                    <a:pt x="7144" y="75724"/>
                  </a:lnTo>
                  <a:lnTo>
                    <a:pt x="41434" y="17621"/>
                  </a:lnTo>
                  <a:cubicBezTo>
                    <a:pt x="45244" y="10954"/>
                    <a:pt x="52864" y="7144"/>
                    <a:pt x="60484" y="7144"/>
                  </a:cubicBezTo>
                  <a:lnTo>
                    <a:pt x="198596" y="7144"/>
                  </a:lnTo>
                  <a:cubicBezTo>
                    <a:pt x="206216" y="7144"/>
                    <a:pt x="213836" y="10954"/>
                    <a:pt x="217646" y="17621"/>
                  </a:cubicBezTo>
                  <a:lnTo>
                    <a:pt x="251936" y="7572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11"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grpSp>
      <p:sp>
        <p:nvSpPr>
          <p:cNvPr id="65" name="TextBox 64">
            <a:extLst>
              <a:ext uri="{FF2B5EF4-FFF2-40B4-BE49-F238E27FC236}">
                <a16:creationId xmlns:a16="http://schemas.microsoft.com/office/drawing/2014/main" id="{D2AE24B3-A7BF-400F-8C4E-F9F0D822F648}"/>
              </a:ext>
            </a:extLst>
          </p:cNvPr>
          <p:cNvSpPr txBox="1"/>
          <p:nvPr userDrawn="1"/>
        </p:nvSpPr>
        <p:spPr>
          <a:xfrm>
            <a:off x="584200" y="4162051"/>
            <a:ext cx="11022584" cy="2118016"/>
          </a:xfrm>
          <a:prstGeom prst="rect">
            <a:avLst/>
          </a:prstGeom>
          <a:noFill/>
        </p:spPr>
        <p:txBody>
          <a:bodyPr wrap="square" lIns="182878" tIns="146302" rIns="182878" bIns="146302" rtlCol="0" anchor="ctr">
            <a:spAutoFit/>
          </a:bodyPr>
          <a:lstStyle/>
          <a:p>
            <a:pPr algn="ctr">
              <a:lnSpc>
                <a:spcPct val="90000"/>
              </a:lnSpc>
              <a:spcBef>
                <a:spcPts val="1200"/>
              </a:spcBef>
              <a:spcAft>
                <a:spcPts val="600"/>
              </a:spcAft>
            </a:pPr>
            <a:r>
              <a:rPr lang="en-US" sz="2000">
                <a:gradFill>
                  <a:gsLst>
                    <a:gs pos="2917">
                      <a:schemeClr val="tx1"/>
                    </a:gs>
                    <a:gs pos="30000">
                      <a:schemeClr val="tx1"/>
                    </a:gs>
                  </a:gsLst>
                  <a:lin ang="5400000" scaled="0"/>
                </a:gradFill>
              </a:rPr>
              <a:t>Microsoft Ready content is </a:t>
            </a:r>
            <a:r>
              <a:rPr lang="en-US" sz="20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1200"/>
              </a:spcBef>
              <a:spcAft>
                <a:spcPts val="600"/>
              </a:spcAft>
            </a:pPr>
            <a:r>
              <a:rPr lang="en-US" sz="20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a:gradFill>
                  <a:gsLst>
                    <a:gs pos="2917">
                      <a:schemeClr val="tx1"/>
                    </a:gs>
                    <a:gs pos="30000">
                      <a:schemeClr val="tx1"/>
                    </a:gs>
                  </a:gsLst>
                  <a:lin ang="5400000" scaled="0"/>
                </a:gradFill>
              </a:rPr>
              <a:t>post Microsoft Ready content to any blogs or external websites</a:t>
            </a:r>
          </a:p>
          <a:p>
            <a:pPr algn="ctr">
              <a:lnSpc>
                <a:spcPct val="90000"/>
              </a:lnSpc>
              <a:spcBef>
                <a:spcPts val="1200"/>
              </a:spcBef>
              <a:spcAft>
                <a:spcPts val="600"/>
              </a:spcAft>
            </a:pPr>
            <a:r>
              <a:rPr lang="en-US" sz="20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a:gradFill>
                  <a:gsLst>
                    <a:gs pos="2917">
                      <a:schemeClr val="tx1"/>
                    </a:gs>
                    <a:gs pos="30000">
                      <a:schemeClr val="tx1"/>
                    </a:gs>
                  </a:gsLst>
                  <a:lin ang="5400000" scaled="0"/>
                </a:gradFill>
              </a:rPr>
              <a:t>take photos or video of sessions or slides throughout the Microsoft Ready event</a:t>
            </a:r>
          </a:p>
          <a:p>
            <a:pPr algn="ctr">
              <a:lnSpc>
                <a:spcPct val="90000"/>
              </a:lnSpc>
              <a:spcBef>
                <a:spcPts val="1200"/>
              </a:spcBef>
              <a:spcAft>
                <a:spcPts val="600"/>
              </a:spcAft>
            </a:pPr>
            <a:r>
              <a:rPr lang="en-US" sz="2000">
                <a:gradFill>
                  <a:gsLst>
                    <a:gs pos="2917">
                      <a:schemeClr val="tx1"/>
                    </a:gs>
                    <a:gs pos="30000">
                      <a:schemeClr val="tx1"/>
                    </a:gs>
                  </a:gsLst>
                  <a:lin ang="5400000" scaled="0"/>
                </a:gradFill>
              </a:rPr>
              <a:t>Content will be available to internal audiences on-demand post-event</a:t>
            </a:r>
          </a:p>
        </p:txBody>
      </p:sp>
      <p:sp>
        <p:nvSpPr>
          <p:cNvPr id="66" name="Oval 65">
            <a:extLst>
              <a:ext uri="{FF2B5EF4-FFF2-40B4-BE49-F238E27FC236}">
                <a16:creationId xmlns:a16="http://schemas.microsoft.com/office/drawing/2014/main" id="{DDD03145-BF8D-407F-A437-14E45E52DF90}"/>
              </a:ext>
            </a:extLst>
          </p:cNvPr>
          <p:cNvSpPr/>
          <p:nvPr userDrawn="1"/>
        </p:nvSpPr>
        <p:spPr bwMode="gray">
          <a:xfrm>
            <a:off x="2697103"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2" rIns="0" bIns="46622" numCol="1" rtlCol="0" anchor="ctr" anchorCtr="0" compatLnSpc="1">
            <a:prstTxWarp prst="textNoShape">
              <a:avLst/>
            </a:prstTxWarp>
          </a:bodyPr>
          <a:lstStyle/>
          <a:p>
            <a:pPr marL="0" marR="0" lvl="0" indent="0" algn="ctr" defTabSz="932125"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67" name="Oval 66">
            <a:extLst>
              <a:ext uri="{FF2B5EF4-FFF2-40B4-BE49-F238E27FC236}">
                <a16:creationId xmlns:a16="http://schemas.microsoft.com/office/drawing/2014/main" id="{F625249C-06FF-42D2-8E4B-620E00E1473B}"/>
              </a:ext>
            </a:extLst>
          </p:cNvPr>
          <p:cNvSpPr/>
          <p:nvPr userDrawn="1"/>
        </p:nvSpPr>
        <p:spPr bwMode="gray">
          <a:xfrm>
            <a:off x="5318070"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2" rIns="0" bIns="46622" numCol="1" rtlCol="0" anchor="ctr" anchorCtr="0" compatLnSpc="1">
            <a:prstTxWarp prst="textNoShape">
              <a:avLst/>
            </a:prstTxWarp>
          </a:bodyPr>
          <a:lstStyle/>
          <a:p>
            <a:pPr marR="0" lvl="0" indent="0" algn="ctr" defTabSz="932125" fontAlgn="base">
              <a:lnSpc>
                <a:spcPct val="100000"/>
              </a:lnSpc>
              <a:spcBef>
                <a:spcPct val="0"/>
              </a:spcBef>
              <a:spcAft>
                <a:spcPct val="0"/>
              </a:spcAft>
              <a:buClrTx/>
              <a:buSzTx/>
              <a:buFontTx/>
              <a:buNone/>
              <a:tabLst/>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68" name="Group 67">
            <a:extLst>
              <a:ext uri="{FF2B5EF4-FFF2-40B4-BE49-F238E27FC236}">
                <a16:creationId xmlns:a16="http://schemas.microsoft.com/office/drawing/2014/main" id="{45BD0B63-6C09-4265-91D2-21725D118F32}"/>
              </a:ext>
            </a:extLst>
          </p:cNvPr>
          <p:cNvGrpSpPr/>
          <p:nvPr userDrawn="1"/>
        </p:nvGrpSpPr>
        <p:grpSpPr bwMode="gray">
          <a:xfrm flipH="1">
            <a:off x="5901487" y="2178437"/>
            <a:ext cx="436044" cy="827404"/>
            <a:chOff x="5200650" y="1722438"/>
            <a:chExt cx="1797050" cy="3409950"/>
          </a:xfrm>
        </p:grpSpPr>
        <p:sp>
          <p:nvSpPr>
            <p:cNvPr id="69" name="Freeform 26">
              <a:extLst>
                <a:ext uri="{FF2B5EF4-FFF2-40B4-BE49-F238E27FC236}">
                  <a16:creationId xmlns:a16="http://schemas.microsoft.com/office/drawing/2014/main" id="{D4DDFC0A-B265-45B7-8A8C-3D5A8BBCA3D1}"/>
                </a:ext>
              </a:extLst>
            </p:cNvPr>
            <p:cNvSpPr>
              <a:spLocks/>
            </p:cNvSpPr>
            <p:nvPr userDrawn="1"/>
          </p:nvSpPr>
          <p:spPr bwMode="gray">
            <a:xfrm>
              <a:off x="5200650" y="1722438"/>
              <a:ext cx="1797050" cy="3409950"/>
            </a:xfrm>
            <a:custGeom>
              <a:avLst/>
              <a:gdLst>
                <a:gd name="T0" fmla="*/ 497 w 543"/>
                <a:gd name="T1" fmla="*/ 0 h 1030"/>
                <a:gd name="T2" fmla="*/ 46 w 543"/>
                <a:gd name="T3" fmla="*/ 0 h 1030"/>
                <a:gd name="T4" fmla="*/ 0 w 543"/>
                <a:gd name="T5" fmla="*/ 46 h 1030"/>
                <a:gd name="T6" fmla="*/ 0 w 543"/>
                <a:gd name="T7" fmla="*/ 983 h 1030"/>
                <a:gd name="T8" fmla="*/ 46 w 543"/>
                <a:gd name="T9" fmla="*/ 1030 h 1030"/>
                <a:gd name="T10" fmla="*/ 497 w 543"/>
                <a:gd name="T11" fmla="*/ 1030 h 1030"/>
                <a:gd name="T12" fmla="*/ 543 w 543"/>
                <a:gd name="T13" fmla="*/ 983 h 1030"/>
                <a:gd name="T14" fmla="*/ 543 w 543"/>
                <a:gd name="T15" fmla="*/ 46 h 1030"/>
                <a:gd name="T16" fmla="*/ 497 w 543"/>
                <a:gd name="T17" fmla="*/ 0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3" h="1030">
                  <a:moveTo>
                    <a:pt x="497" y="0"/>
                  </a:moveTo>
                  <a:cubicBezTo>
                    <a:pt x="46" y="0"/>
                    <a:pt x="46" y="0"/>
                    <a:pt x="46" y="0"/>
                  </a:cubicBezTo>
                  <a:cubicBezTo>
                    <a:pt x="21" y="0"/>
                    <a:pt x="0" y="21"/>
                    <a:pt x="0" y="46"/>
                  </a:cubicBezTo>
                  <a:cubicBezTo>
                    <a:pt x="0" y="983"/>
                    <a:pt x="0" y="983"/>
                    <a:pt x="0" y="983"/>
                  </a:cubicBezTo>
                  <a:cubicBezTo>
                    <a:pt x="0" y="1009"/>
                    <a:pt x="21" y="1030"/>
                    <a:pt x="46" y="1030"/>
                  </a:cubicBezTo>
                  <a:cubicBezTo>
                    <a:pt x="497" y="1030"/>
                    <a:pt x="497" y="1030"/>
                    <a:pt x="497" y="1030"/>
                  </a:cubicBezTo>
                  <a:cubicBezTo>
                    <a:pt x="522" y="1030"/>
                    <a:pt x="543" y="1009"/>
                    <a:pt x="543" y="983"/>
                  </a:cubicBezTo>
                  <a:cubicBezTo>
                    <a:pt x="543" y="46"/>
                    <a:pt x="543" y="46"/>
                    <a:pt x="543" y="46"/>
                  </a:cubicBezTo>
                  <a:cubicBezTo>
                    <a:pt x="543" y="21"/>
                    <a:pt x="522" y="0"/>
                    <a:pt x="497" y="0"/>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11"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70" name="Freeform 27">
              <a:extLst>
                <a:ext uri="{FF2B5EF4-FFF2-40B4-BE49-F238E27FC236}">
                  <a16:creationId xmlns:a16="http://schemas.microsoft.com/office/drawing/2014/main" id="{CA72506E-B842-4C75-91EC-D1571136CA5D}"/>
                </a:ext>
              </a:extLst>
            </p:cNvPr>
            <p:cNvSpPr>
              <a:spLocks/>
            </p:cNvSpPr>
            <p:nvPr userDrawn="1"/>
          </p:nvSpPr>
          <p:spPr bwMode="gray">
            <a:xfrm>
              <a:off x="5310188" y="2262188"/>
              <a:ext cx="1577975" cy="2433638"/>
            </a:xfrm>
            <a:custGeom>
              <a:avLst/>
              <a:gdLst>
                <a:gd name="T0" fmla="*/ 0 w 994"/>
                <a:gd name="T1" fmla="*/ 1533 h 1533"/>
                <a:gd name="T2" fmla="*/ 994 w 994"/>
                <a:gd name="T3" fmla="*/ 1533 h 1533"/>
                <a:gd name="T4" fmla="*/ 994 w 994"/>
                <a:gd name="T5" fmla="*/ 62 h 1533"/>
                <a:gd name="T6" fmla="*/ 498 w 994"/>
                <a:gd name="T7" fmla="*/ 0 h 1533"/>
                <a:gd name="T8" fmla="*/ 0 w 994"/>
                <a:gd name="T9" fmla="*/ 62 h 1533"/>
                <a:gd name="T10" fmla="*/ 0 w 994"/>
                <a:gd name="T11" fmla="*/ 1533 h 1533"/>
              </a:gdLst>
              <a:ahLst/>
              <a:cxnLst>
                <a:cxn ang="0">
                  <a:pos x="T0" y="T1"/>
                </a:cxn>
                <a:cxn ang="0">
                  <a:pos x="T2" y="T3"/>
                </a:cxn>
                <a:cxn ang="0">
                  <a:pos x="T4" y="T5"/>
                </a:cxn>
                <a:cxn ang="0">
                  <a:pos x="T6" y="T7"/>
                </a:cxn>
                <a:cxn ang="0">
                  <a:pos x="T8" y="T9"/>
                </a:cxn>
                <a:cxn ang="0">
                  <a:pos x="T10" y="T11"/>
                </a:cxn>
              </a:cxnLst>
              <a:rect l="0" t="0" r="r" b="b"/>
              <a:pathLst>
                <a:path w="994" h="1533">
                  <a:moveTo>
                    <a:pt x="0" y="1533"/>
                  </a:moveTo>
                  <a:lnTo>
                    <a:pt x="994" y="1533"/>
                  </a:lnTo>
                  <a:lnTo>
                    <a:pt x="994" y="62"/>
                  </a:lnTo>
                  <a:lnTo>
                    <a:pt x="498" y="0"/>
                  </a:lnTo>
                  <a:lnTo>
                    <a:pt x="0" y="62"/>
                  </a:lnTo>
                  <a:lnTo>
                    <a:pt x="0" y="1533"/>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11"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71" name="Rectangle 28">
              <a:extLst>
                <a:ext uri="{FF2B5EF4-FFF2-40B4-BE49-F238E27FC236}">
                  <a16:creationId xmlns:a16="http://schemas.microsoft.com/office/drawing/2014/main" id="{715CCAD5-23CF-4DF5-945A-E63CFFBD5ABE}"/>
                </a:ext>
              </a:extLst>
            </p:cNvPr>
            <p:cNvSpPr>
              <a:spLocks noChangeArrowheads="1"/>
            </p:cNvSpPr>
            <p:nvPr userDrawn="1"/>
          </p:nvSpPr>
          <p:spPr bwMode="gray">
            <a:xfrm>
              <a:off x="5310188" y="2006601"/>
              <a:ext cx="1577975" cy="3540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00"/>
            </a:p>
          </p:txBody>
        </p:sp>
        <p:sp>
          <p:nvSpPr>
            <p:cNvPr id="72" name="Rectangle 29">
              <a:extLst>
                <a:ext uri="{FF2B5EF4-FFF2-40B4-BE49-F238E27FC236}">
                  <a16:creationId xmlns:a16="http://schemas.microsoft.com/office/drawing/2014/main" id="{563364B3-8C9F-48A5-84CE-DA33A9459C05}"/>
                </a:ext>
              </a:extLst>
            </p:cNvPr>
            <p:cNvSpPr>
              <a:spLocks noChangeArrowheads="1"/>
            </p:cNvSpPr>
            <p:nvPr userDrawn="1"/>
          </p:nvSpPr>
          <p:spPr bwMode="gray">
            <a:xfrm>
              <a:off x="5942013" y="3522663"/>
              <a:ext cx="804863"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11"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73" name="Rectangle 30">
              <a:extLst>
                <a:ext uri="{FF2B5EF4-FFF2-40B4-BE49-F238E27FC236}">
                  <a16:creationId xmlns:a16="http://schemas.microsoft.com/office/drawing/2014/main" id="{075E19D8-CE3C-4A91-8631-AA90F5C1F88C}"/>
                </a:ext>
              </a:extLst>
            </p:cNvPr>
            <p:cNvSpPr>
              <a:spLocks noChangeArrowheads="1"/>
            </p:cNvSpPr>
            <p:nvPr userDrawn="1"/>
          </p:nvSpPr>
          <p:spPr bwMode="gray">
            <a:xfrm>
              <a:off x="5419725" y="3689351"/>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11"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74" name="Rectangle 31">
              <a:extLst>
                <a:ext uri="{FF2B5EF4-FFF2-40B4-BE49-F238E27FC236}">
                  <a16:creationId xmlns:a16="http://schemas.microsoft.com/office/drawing/2014/main" id="{75C499E8-6A79-45B9-8270-980EC7484E9A}"/>
                </a:ext>
              </a:extLst>
            </p:cNvPr>
            <p:cNvSpPr>
              <a:spLocks noChangeArrowheads="1"/>
            </p:cNvSpPr>
            <p:nvPr userDrawn="1"/>
          </p:nvSpPr>
          <p:spPr bwMode="gray">
            <a:xfrm>
              <a:off x="5419725" y="3851276"/>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11"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75" name="Rectangle 32">
              <a:extLst>
                <a:ext uri="{FF2B5EF4-FFF2-40B4-BE49-F238E27FC236}">
                  <a16:creationId xmlns:a16="http://schemas.microsoft.com/office/drawing/2014/main" id="{72C4A28C-19C8-4EAA-B503-BFD589A9EC95}"/>
                </a:ext>
              </a:extLst>
            </p:cNvPr>
            <p:cNvSpPr>
              <a:spLocks noChangeArrowheads="1"/>
            </p:cNvSpPr>
            <p:nvPr userDrawn="1"/>
          </p:nvSpPr>
          <p:spPr bwMode="gray">
            <a:xfrm>
              <a:off x="5419725" y="4013201"/>
              <a:ext cx="730250" cy="428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11"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76" name="Rectangle 33">
              <a:extLst>
                <a:ext uri="{FF2B5EF4-FFF2-40B4-BE49-F238E27FC236}">
                  <a16:creationId xmlns:a16="http://schemas.microsoft.com/office/drawing/2014/main" id="{FAD0A0F9-4808-4BD5-9125-C9860ECD9453}"/>
                </a:ext>
              </a:extLst>
            </p:cNvPr>
            <p:cNvSpPr>
              <a:spLocks noChangeArrowheads="1"/>
            </p:cNvSpPr>
            <p:nvPr userDrawn="1"/>
          </p:nvSpPr>
          <p:spPr bwMode="gray">
            <a:xfrm>
              <a:off x="5419725" y="4178301"/>
              <a:ext cx="132715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11"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77" name="Rectangle 34">
              <a:extLst>
                <a:ext uri="{FF2B5EF4-FFF2-40B4-BE49-F238E27FC236}">
                  <a16:creationId xmlns:a16="http://schemas.microsoft.com/office/drawing/2014/main" id="{0D077250-EF55-47A3-B83C-139B9B822F12}"/>
                </a:ext>
              </a:extLst>
            </p:cNvPr>
            <p:cNvSpPr>
              <a:spLocks noChangeArrowheads="1"/>
            </p:cNvSpPr>
            <p:nvPr userDrawn="1"/>
          </p:nvSpPr>
          <p:spPr bwMode="gray">
            <a:xfrm>
              <a:off x="6149975" y="4341813"/>
              <a:ext cx="59690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11"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78" name="Rectangle 35">
              <a:extLst>
                <a:ext uri="{FF2B5EF4-FFF2-40B4-BE49-F238E27FC236}">
                  <a16:creationId xmlns:a16="http://schemas.microsoft.com/office/drawing/2014/main" id="{5E22E8B4-8560-4300-B68E-B171653A22EA}"/>
                </a:ext>
              </a:extLst>
            </p:cNvPr>
            <p:cNvSpPr>
              <a:spLocks noChangeArrowheads="1"/>
            </p:cNvSpPr>
            <p:nvPr userDrawn="1"/>
          </p:nvSpPr>
          <p:spPr bwMode="gray">
            <a:xfrm>
              <a:off x="5932488" y="2509838"/>
              <a:ext cx="836613"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00"/>
            </a:p>
          </p:txBody>
        </p:sp>
        <p:sp>
          <p:nvSpPr>
            <p:cNvPr id="94" name="Rectangle 36">
              <a:extLst>
                <a:ext uri="{FF2B5EF4-FFF2-40B4-BE49-F238E27FC236}">
                  <a16:creationId xmlns:a16="http://schemas.microsoft.com/office/drawing/2014/main" id="{D6433806-9F5C-4D30-A651-AA591241D247}"/>
                </a:ext>
              </a:extLst>
            </p:cNvPr>
            <p:cNvSpPr>
              <a:spLocks noChangeArrowheads="1"/>
            </p:cNvSpPr>
            <p:nvPr userDrawn="1"/>
          </p:nvSpPr>
          <p:spPr bwMode="gray">
            <a:xfrm>
              <a:off x="5429250" y="2509838"/>
              <a:ext cx="171450"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00"/>
            </a:p>
          </p:txBody>
        </p:sp>
        <p:sp>
          <p:nvSpPr>
            <p:cNvPr id="95" name="Rectangle 37">
              <a:extLst>
                <a:ext uri="{FF2B5EF4-FFF2-40B4-BE49-F238E27FC236}">
                  <a16:creationId xmlns:a16="http://schemas.microsoft.com/office/drawing/2014/main" id="{FD51DEFA-1C79-4A7D-A138-03F8737E7BC2}"/>
                </a:ext>
              </a:extLst>
            </p:cNvPr>
            <p:cNvSpPr>
              <a:spLocks noChangeArrowheads="1"/>
            </p:cNvSpPr>
            <p:nvPr userDrawn="1"/>
          </p:nvSpPr>
          <p:spPr bwMode="gray">
            <a:xfrm>
              <a:off x="5680075" y="2509838"/>
              <a:ext cx="173038"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00"/>
            </a:p>
          </p:txBody>
        </p:sp>
        <p:sp>
          <p:nvSpPr>
            <p:cNvPr id="96" name="Rectangle 38">
              <a:extLst>
                <a:ext uri="{FF2B5EF4-FFF2-40B4-BE49-F238E27FC236}">
                  <a16:creationId xmlns:a16="http://schemas.microsoft.com/office/drawing/2014/main" id="{99983887-D941-4DB3-9BD2-687497E8A5E6}"/>
                </a:ext>
              </a:extLst>
            </p:cNvPr>
            <p:cNvSpPr>
              <a:spLocks noChangeArrowheads="1"/>
            </p:cNvSpPr>
            <p:nvPr userDrawn="1"/>
          </p:nvSpPr>
          <p:spPr bwMode="gray">
            <a:xfrm>
              <a:off x="6650038" y="2125663"/>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7" name="Rectangle 39">
              <a:extLst>
                <a:ext uri="{FF2B5EF4-FFF2-40B4-BE49-F238E27FC236}">
                  <a16:creationId xmlns:a16="http://schemas.microsoft.com/office/drawing/2014/main" id="{95DCD5BC-94EE-4CEE-A745-811D96283A5A}"/>
                </a:ext>
              </a:extLst>
            </p:cNvPr>
            <p:cNvSpPr>
              <a:spLocks noChangeArrowheads="1"/>
            </p:cNvSpPr>
            <p:nvPr userDrawn="1"/>
          </p:nvSpPr>
          <p:spPr bwMode="gray">
            <a:xfrm>
              <a:off x="6650038" y="2168526"/>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8" name="Rectangle 40">
              <a:extLst>
                <a:ext uri="{FF2B5EF4-FFF2-40B4-BE49-F238E27FC236}">
                  <a16:creationId xmlns:a16="http://schemas.microsoft.com/office/drawing/2014/main" id="{42312E58-FEE9-4BC1-B744-A5C8EC2E8128}"/>
                </a:ext>
              </a:extLst>
            </p:cNvPr>
            <p:cNvSpPr>
              <a:spLocks noChangeArrowheads="1"/>
            </p:cNvSpPr>
            <p:nvPr userDrawn="1"/>
          </p:nvSpPr>
          <p:spPr bwMode="gray">
            <a:xfrm>
              <a:off x="6650038" y="2216151"/>
              <a:ext cx="152400" cy="12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9" name="Rectangle 41">
              <a:extLst>
                <a:ext uri="{FF2B5EF4-FFF2-40B4-BE49-F238E27FC236}">
                  <a16:creationId xmlns:a16="http://schemas.microsoft.com/office/drawing/2014/main" id="{7811F9D6-403D-4AB9-848C-CC662E42DAD0}"/>
                </a:ext>
              </a:extLst>
            </p:cNvPr>
            <p:cNvSpPr>
              <a:spLocks noChangeArrowheads="1"/>
            </p:cNvSpPr>
            <p:nvPr userDrawn="1"/>
          </p:nvSpPr>
          <p:spPr bwMode="gray">
            <a:xfrm>
              <a:off x="6027738" y="4837113"/>
              <a:ext cx="142875" cy="1460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11"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0" name="Freeform 42">
              <a:extLst>
                <a:ext uri="{FF2B5EF4-FFF2-40B4-BE49-F238E27FC236}">
                  <a16:creationId xmlns:a16="http://schemas.microsoft.com/office/drawing/2014/main" id="{3ED594F8-5445-48B7-8426-23C03D131E96}"/>
                </a:ext>
              </a:extLst>
            </p:cNvPr>
            <p:cNvSpPr>
              <a:spLocks/>
            </p:cNvSpPr>
            <p:nvPr userDrawn="1"/>
          </p:nvSpPr>
          <p:spPr bwMode="gray">
            <a:xfrm>
              <a:off x="5783263" y="1841501"/>
              <a:ext cx="631825" cy="36513"/>
            </a:xfrm>
            <a:custGeom>
              <a:avLst/>
              <a:gdLst>
                <a:gd name="T0" fmla="*/ 185 w 191"/>
                <a:gd name="T1" fmla="*/ 11 h 11"/>
                <a:gd name="T2" fmla="*/ 6 w 191"/>
                <a:gd name="T3" fmla="*/ 11 h 11"/>
                <a:gd name="T4" fmla="*/ 0 w 191"/>
                <a:gd name="T5" fmla="*/ 6 h 11"/>
                <a:gd name="T6" fmla="*/ 6 w 191"/>
                <a:gd name="T7" fmla="*/ 0 h 11"/>
                <a:gd name="T8" fmla="*/ 185 w 191"/>
                <a:gd name="T9" fmla="*/ 0 h 11"/>
                <a:gd name="T10" fmla="*/ 191 w 191"/>
                <a:gd name="T11" fmla="*/ 6 h 11"/>
                <a:gd name="T12" fmla="*/ 185 w 191"/>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91" h="11">
                  <a:moveTo>
                    <a:pt x="185" y="11"/>
                  </a:moveTo>
                  <a:cubicBezTo>
                    <a:pt x="6" y="11"/>
                    <a:pt x="6" y="11"/>
                    <a:pt x="6" y="11"/>
                  </a:cubicBezTo>
                  <a:cubicBezTo>
                    <a:pt x="2" y="11"/>
                    <a:pt x="0" y="9"/>
                    <a:pt x="0" y="6"/>
                  </a:cubicBezTo>
                  <a:cubicBezTo>
                    <a:pt x="0" y="2"/>
                    <a:pt x="2" y="0"/>
                    <a:pt x="6" y="0"/>
                  </a:cubicBezTo>
                  <a:cubicBezTo>
                    <a:pt x="185" y="0"/>
                    <a:pt x="185" y="0"/>
                    <a:pt x="185" y="0"/>
                  </a:cubicBezTo>
                  <a:cubicBezTo>
                    <a:pt x="189" y="0"/>
                    <a:pt x="191" y="2"/>
                    <a:pt x="191" y="6"/>
                  </a:cubicBezTo>
                  <a:cubicBezTo>
                    <a:pt x="191" y="9"/>
                    <a:pt x="189" y="11"/>
                    <a:pt x="185" y="11"/>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11"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1" name="Rectangle 43">
              <a:extLst>
                <a:ext uri="{FF2B5EF4-FFF2-40B4-BE49-F238E27FC236}">
                  <a16:creationId xmlns:a16="http://schemas.microsoft.com/office/drawing/2014/main" id="{450020F8-72CB-401E-B753-AAB372E5D343}"/>
                </a:ext>
              </a:extLst>
            </p:cNvPr>
            <p:cNvSpPr>
              <a:spLocks noChangeArrowheads="1"/>
            </p:cNvSpPr>
            <p:nvPr userDrawn="1"/>
          </p:nvSpPr>
          <p:spPr bwMode="gray">
            <a:xfrm>
              <a:off x="5429250" y="2722563"/>
              <a:ext cx="1339850" cy="6286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00"/>
            </a:p>
          </p:txBody>
        </p:sp>
      </p:grpSp>
      <p:sp>
        <p:nvSpPr>
          <p:cNvPr id="102" name="Oval 101">
            <a:extLst>
              <a:ext uri="{FF2B5EF4-FFF2-40B4-BE49-F238E27FC236}">
                <a16:creationId xmlns:a16="http://schemas.microsoft.com/office/drawing/2014/main" id="{25F0AE96-0BFA-48F4-868B-EBAD58C7493E}"/>
              </a:ext>
            </a:extLst>
          </p:cNvPr>
          <p:cNvSpPr/>
          <p:nvPr userDrawn="1"/>
        </p:nvSpPr>
        <p:spPr bwMode="gray">
          <a:xfrm>
            <a:off x="7892022"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2" rIns="0" bIns="46622" numCol="1" rtlCol="0" anchor="ctr" anchorCtr="0" compatLnSpc="1">
            <a:prstTxWarp prst="textNoShape">
              <a:avLst/>
            </a:prstTxWarp>
          </a:bodyPr>
          <a:lstStyle/>
          <a:p>
            <a:pPr marR="0" lvl="0" indent="0" algn="ctr" defTabSz="932125" fontAlgn="base">
              <a:lnSpc>
                <a:spcPct val="100000"/>
              </a:lnSpc>
              <a:spcBef>
                <a:spcPct val="0"/>
              </a:spcBef>
              <a:spcAft>
                <a:spcPct val="0"/>
              </a:spcAft>
              <a:buClrTx/>
              <a:buSzTx/>
              <a:buFontTx/>
              <a:buNone/>
              <a:tabLst/>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103" name="Group 102">
            <a:extLst>
              <a:ext uri="{FF2B5EF4-FFF2-40B4-BE49-F238E27FC236}">
                <a16:creationId xmlns:a16="http://schemas.microsoft.com/office/drawing/2014/main" id="{20AA9E95-C317-4788-8412-0238D99FFF43}"/>
              </a:ext>
            </a:extLst>
          </p:cNvPr>
          <p:cNvGrpSpPr/>
          <p:nvPr userDrawn="1"/>
        </p:nvGrpSpPr>
        <p:grpSpPr bwMode="gray">
          <a:xfrm>
            <a:off x="8118307" y="2286842"/>
            <a:ext cx="1150309" cy="610594"/>
            <a:chOff x="6151563" y="1584325"/>
            <a:chExt cx="4276725" cy="2270126"/>
          </a:xfrm>
        </p:grpSpPr>
        <p:sp>
          <p:nvSpPr>
            <p:cNvPr id="104" name="Rectangle 47">
              <a:extLst>
                <a:ext uri="{FF2B5EF4-FFF2-40B4-BE49-F238E27FC236}">
                  <a16:creationId xmlns:a16="http://schemas.microsoft.com/office/drawing/2014/main" id="{03BF8906-B781-4E6A-A589-8CB660C50F24}"/>
                </a:ext>
              </a:extLst>
            </p:cNvPr>
            <p:cNvSpPr>
              <a:spLocks noChangeArrowheads="1"/>
            </p:cNvSpPr>
            <p:nvPr userDrawn="1"/>
          </p:nvSpPr>
          <p:spPr bwMode="gray">
            <a:xfrm>
              <a:off x="6630988" y="1584325"/>
              <a:ext cx="3317875" cy="208438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11"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5" name="Rectangle 48">
              <a:extLst>
                <a:ext uri="{FF2B5EF4-FFF2-40B4-BE49-F238E27FC236}">
                  <a16:creationId xmlns:a16="http://schemas.microsoft.com/office/drawing/2014/main" id="{9227B214-1F29-4D7C-A7A2-9E34071D277D}"/>
                </a:ext>
              </a:extLst>
            </p:cNvPr>
            <p:cNvSpPr>
              <a:spLocks noChangeArrowheads="1"/>
            </p:cNvSpPr>
            <p:nvPr userDrawn="1"/>
          </p:nvSpPr>
          <p:spPr bwMode="gray">
            <a:xfrm>
              <a:off x="6848476" y="1785938"/>
              <a:ext cx="2879725" cy="17637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26" name="Freeform 49">
              <a:extLst>
                <a:ext uri="{FF2B5EF4-FFF2-40B4-BE49-F238E27FC236}">
                  <a16:creationId xmlns:a16="http://schemas.microsoft.com/office/drawing/2014/main" id="{32813C71-847E-4F3B-9F47-E89576C94F34}"/>
                </a:ext>
              </a:extLst>
            </p:cNvPr>
            <p:cNvSpPr>
              <a:spLocks/>
            </p:cNvSpPr>
            <p:nvPr userDrawn="1"/>
          </p:nvSpPr>
          <p:spPr bwMode="gray">
            <a:xfrm>
              <a:off x="6151563" y="3668713"/>
              <a:ext cx="4276725" cy="185738"/>
            </a:xfrm>
            <a:custGeom>
              <a:avLst/>
              <a:gdLst>
                <a:gd name="T0" fmla="*/ 1265 w 1295"/>
                <a:gd name="T1" fmla="*/ 56 h 56"/>
                <a:gd name="T2" fmla="*/ 29 w 1295"/>
                <a:gd name="T3" fmla="*/ 56 h 56"/>
                <a:gd name="T4" fmla="*/ 0 w 1295"/>
                <a:gd name="T5" fmla="*/ 26 h 56"/>
                <a:gd name="T6" fmla="*/ 0 w 1295"/>
                <a:gd name="T7" fmla="*/ 0 h 56"/>
                <a:gd name="T8" fmla="*/ 1295 w 1295"/>
                <a:gd name="T9" fmla="*/ 0 h 56"/>
                <a:gd name="T10" fmla="*/ 1295 w 1295"/>
                <a:gd name="T11" fmla="*/ 26 h 56"/>
                <a:gd name="T12" fmla="*/ 1265 w 1295"/>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1295" h="56">
                  <a:moveTo>
                    <a:pt x="1265" y="56"/>
                  </a:moveTo>
                  <a:cubicBezTo>
                    <a:pt x="29" y="56"/>
                    <a:pt x="29" y="56"/>
                    <a:pt x="29" y="56"/>
                  </a:cubicBezTo>
                  <a:cubicBezTo>
                    <a:pt x="13" y="56"/>
                    <a:pt x="0" y="43"/>
                    <a:pt x="0" y="26"/>
                  </a:cubicBezTo>
                  <a:cubicBezTo>
                    <a:pt x="0" y="0"/>
                    <a:pt x="0" y="0"/>
                    <a:pt x="0" y="0"/>
                  </a:cubicBezTo>
                  <a:cubicBezTo>
                    <a:pt x="1295" y="0"/>
                    <a:pt x="1295" y="0"/>
                    <a:pt x="1295" y="0"/>
                  </a:cubicBezTo>
                  <a:cubicBezTo>
                    <a:pt x="1295" y="26"/>
                    <a:pt x="1295" y="26"/>
                    <a:pt x="1295" y="26"/>
                  </a:cubicBezTo>
                  <a:cubicBezTo>
                    <a:pt x="1295" y="43"/>
                    <a:pt x="1282" y="56"/>
                    <a:pt x="1265" y="5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round/>
                  <a:headEnd/>
                  <a:tailEnd/>
                </a14:hiddenLine>
              </a:ext>
            </a:extLst>
          </p:spPr>
          <p:txBody>
            <a:bodyPr/>
            <a:lstStyle/>
            <a:p>
              <a:pPr lvl="0"/>
              <a:endParaRPr lang="en-US" sz="1800"/>
            </a:p>
          </p:txBody>
        </p:sp>
        <p:sp>
          <p:nvSpPr>
            <p:cNvPr id="127" name="Rectangle 50">
              <a:extLst>
                <a:ext uri="{FF2B5EF4-FFF2-40B4-BE49-F238E27FC236}">
                  <a16:creationId xmlns:a16="http://schemas.microsoft.com/office/drawing/2014/main" id="{3199CC58-4AEF-4A26-98FD-4B31DF459596}"/>
                </a:ext>
              </a:extLst>
            </p:cNvPr>
            <p:cNvSpPr>
              <a:spLocks noChangeArrowheads="1"/>
            </p:cNvSpPr>
            <p:nvPr userDrawn="1"/>
          </p:nvSpPr>
          <p:spPr bwMode="gray">
            <a:xfrm>
              <a:off x="7353301" y="2098675"/>
              <a:ext cx="865188" cy="3302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00"/>
            </a:p>
          </p:txBody>
        </p:sp>
        <p:sp>
          <p:nvSpPr>
            <p:cNvPr id="128" name="Rectangle 51">
              <a:extLst>
                <a:ext uri="{FF2B5EF4-FFF2-40B4-BE49-F238E27FC236}">
                  <a16:creationId xmlns:a16="http://schemas.microsoft.com/office/drawing/2014/main" id="{44F7C0B0-6750-48F2-88E8-0B5C5568BCF9}"/>
                </a:ext>
              </a:extLst>
            </p:cNvPr>
            <p:cNvSpPr>
              <a:spLocks noChangeArrowheads="1"/>
            </p:cNvSpPr>
            <p:nvPr userDrawn="1"/>
          </p:nvSpPr>
          <p:spPr bwMode="gray">
            <a:xfrm>
              <a:off x="7086601" y="2098675"/>
              <a:ext cx="266700" cy="330200"/>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00"/>
            </a:p>
          </p:txBody>
        </p:sp>
        <p:sp>
          <p:nvSpPr>
            <p:cNvPr id="150" name="Rectangle 52">
              <a:extLst>
                <a:ext uri="{FF2B5EF4-FFF2-40B4-BE49-F238E27FC236}">
                  <a16:creationId xmlns:a16="http://schemas.microsoft.com/office/drawing/2014/main" id="{A6227467-A882-48AE-9A5C-3E5D55EFD255}"/>
                </a:ext>
              </a:extLst>
            </p:cNvPr>
            <p:cNvSpPr>
              <a:spLocks noChangeArrowheads="1"/>
            </p:cNvSpPr>
            <p:nvPr userDrawn="1"/>
          </p:nvSpPr>
          <p:spPr bwMode="gray">
            <a:xfrm>
              <a:off x="7086601" y="2559050"/>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00"/>
            </a:p>
          </p:txBody>
        </p:sp>
        <p:sp>
          <p:nvSpPr>
            <p:cNvPr id="151" name="Rectangle 53">
              <a:extLst>
                <a:ext uri="{FF2B5EF4-FFF2-40B4-BE49-F238E27FC236}">
                  <a16:creationId xmlns:a16="http://schemas.microsoft.com/office/drawing/2014/main" id="{2227F853-7CF8-43C6-9FA0-CCEF9BCB6B4A}"/>
                </a:ext>
              </a:extLst>
            </p:cNvPr>
            <p:cNvSpPr>
              <a:spLocks noChangeArrowheads="1"/>
            </p:cNvSpPr>
            <p:nvPr userDrawn="1"/>
          </p:nvSpPr>
          <p:spPr bwMode="gray">
            <a:xfrm>
              <a:off x="7086601" y="2744788"/>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00"/>
            </a:p>
          </p:txBody>
        </p:sp>
        <p:sp>
          <p:nvSpPr>
            <p:cNvPr id="152" name="Rectangle 54">
              <a:extLst>
                <a:ext uri="{FF2B5EF4-FFF2-40B4-BE49-F238E27FC236}">
                  <a16:creationId xmlns:a16="http://schemas.microsoft.com/office/drawing/2014/main" id="{A1E5421E-F3A2-4DA3-B3DB-9E529EC0B5BE}"/>
                </a:ext>
              </a:extLst>
            </p:cNvPr>
            <p:cNvSpPr>
              <a:spLocks noChangeArrowheads="1"/>
            </p:cNvSpPr>
            <p:nvPr userDrawn="1"/>
          </p:nvSpPr>
          <p:spPr bwMode="gray">
            <a:xfrm>
              <a:off x="7086601" y="2925763"/>
              <a:ext cx="1131888" cy="1063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00"/>
            </a:p>
          </p:txBody>
        </p:sp>
        <p:sp>
          <p:nvSpPr>
            <p:cNvPr id="153" name="Rectangle 55">
              <a:extLst>
                <a:ext uri="{FF2B5EF4-FFF2-40B4-BE49-F238E27FC236}">
                  <a16:creationId xmlns:a16="http://schemas.microsoft.com/office/drawing/2014/main" id="{59CCBF07-FD48-4480-AC26-21BC02F65F29}"/>
                </a:ext>
              </a:extLst>
            </p:cNvPr>
            <p:cNvSpPr>
              <a:spLocks noChangeArrowheads="1"/>
            </p:cNvSpPr>
            <p:nvPr userDrawn="1"/>
          </p:nvSpPr>
          <p:spPr bwMode="gray">
            <a:xfrm>
              <a:off x="7086601" y="3111500"/>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00"/>
            </a:p>
          </p:txBody>
        </p:sp>
        <p:sp>
          <p:nvSpPr>
            <p:cNvPr id="154" name="Rectangle 56">
              <a:extLst>
                <a:ext uri="{FF2B5EF4-FFF2-40B4-BE49-F238E27FC236}">
                  <a16:creationId xmlns:a16="http://schemas.microsoft.com/office/drawing/2014/main" id="{652F3BD2-59D3-4E49-BECC-5BA60C38FB64}"/>
                </a:ext>
              </a:extLst>
            </p:cNvPr>
            <p:cNvSpPr>
              <a:spLocks noChangeArrowheads="1"/>
            </p:cNvSpPr>
            <p:nvPr userDrawn="1"/>
          </p:nvSpPr>
          <p:spPr bwMode="gray">
            <a:xfrm>
              <a:off x="7086601" y="3297238"/>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00"/>
            </a:p>
          </p:txBody>
        </p:sp>
        <p:sp>
          <p:nvSpPr>
            <p:cNvPr id="155" name="Rectangle 57">
              <a:extLst>
                <a:ext uri="{FF2B5EF4-FFF2-40B4-BE49-F238E27FC236}">
                  <a16:creationId xmlns:a16="http://schemas.microsoft.com/office/drawing/2014/main" id="{CB41DD4D-D929-41AD-A305-6E6098A1D587}"/>
                </a:ext>
              </a:extLst>
            </p:cNvPr>
            <p:cNvSpPr>
              <a:spLocks noChangeArrowheads="1"/>
            </p:cNvSpPr>
            <p:nvPr userDrawn="1"/>
          </p:nvSpPr>
          <p:spPr bwMode="gray">
            <a:xfrm>
              <a:off x="8337551"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11"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56" name="Rectangle 58">
              <a:extLst>
                <a:ext uri="{FF2B5EF4-FFF2-40B4-BE49-F238E27FC236}">
                  <a16:creationId xmlns:a16="http://schemas.microsoft.com/office/drawing/2014/main" id="{94363C2C-540B-4E1E-B678-8A13B0FE6364}"/>
                </a:ext>
              </a:extLst>
            </p:cNvPr>
            <p:cNvSpPr>
              <a:spLocks noChangeArrowheads="1"/>
            </p:cNvSpPr>
            <p:nvPr userDrawn="1"/>
          </p:nvSpPr>
          <p:spPr bwMode="gray">
            <a:xfrm>
              <a:off x="8764588" y="2098675"/>
              <a:ext cx="312738"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11"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57" name="Rectangle 59">
              <a:extLst>
                <a:ext uri="{FF2B5EF4-FFF2-40B4-BE49-F238E27FC236}">
                  <a16:creationId xmlns:a16="http://schemas.microsoft.com/office/drawing/2014/main" id="{4AFB7FD4-D9DC-4FC7-A15D-E4A9B96DC179}"/>
                </a:ext>
              </a:extLst>
            </p:cNvPr>
            <p:cNvSpPr>
              <a:spLocks noChangeArrowheads="1"/>
            </p:cNvSpPr>
            <p:nvPr userDrawn="1"/>
          </p:nvSpPr>
          <p:spPr bwMode="gray">
            <a:xfrm>
              <a:off x="9193213"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11"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58" name="Rectangle 60">
              <a:extLst>
                <a:ext uri="{FF2B5EF4-FFF2-40B4-BE49-F238E27FC236}">
                  <a16:creationId xmlns:a16="http://schemas.microsoft.com/office/drawing/2014/main" id="{7C9521D9-D953-4198-A0BC-DF6C891A4A18}"/>
                </a:ext>
              </a:extLst>
            </p:cNvPr>
            <p:cNvSpPr>
              <a:spLocks noChangeArrowheads="1"/>
            </p:cNvSpPr>
            <p:nvPr userDrawn="1"/>
          </p:nvSpPr>
          <p:spPr bwMode="gray">
            <a:xfrm>
              <a:off x="8337551"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11"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59" name="Rectangle 61">
              <a:extLst>
                <a:ext uri="{FF2B5EF4-FFF2-40B4-BE49-F238E27FC236}">
                  <a16:creationId xmlns:a16="http://schemas.microsoft.com/office/drawing/2014/main" id="{1347C972-B290-45D2-BA68-E1A0E81CA4ED}"/>
                </a:ext>
              </a:extLst>
            </p:cNvPr>
            <p:cNvSpPr>
              <a:spLocks noChangeArrowheads="1"/>
            </p:cNvSpPr>
            <p:nvPr userDrawn="1"/>
          </p:nvSpPr>
          <p:spPr bwMode="gray">
            <a:xfrm>
              <a:off x="8764588" y="2581275"/>
              <a:ext cx="312738"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11"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60" name="Rectangle 62">
              <a:extLst>
                <a:ext uri="{FF2B5EF4-FFF2-40B4-BE49-F238E27FC236}">
                  <a16:creationId xmlns:a16="http://schemas.microsoft.com/office/drawing/2014/main" id="{47E98FE1-4929-4C6F-A6FE-FDB80615D13C}"/>
                </a:ext>
              </a:extLst>
            </p:cNvPr>
            <p:cNvSpPr>
              <a:spLocks noChangeArrowheads="1"/>
            </p:cNvSpPr>
            <p:nvPr userDrawn="1"/>
          </p:nvSpPr>
          <p:spPr bwMode="gray">
            <a:xfrm>
              <a:off x="9193213"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11"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61" name="Rectangle 63">
              <a:extLst>
                <a:ext uri="{FF2B5EF4-FFF2-40B4-BE49-F238E27FC236}">
                  <a16:creationId xmlns:a16="http://schemas.microsoft.com/office/drawing/2014/main" id="{E1F6228B-D7A3-49D6-AC49-33FAAE481272}"/>
                </a:ext>
              </a:extLst>
            </p:cNvPr>
            <p:cNvSpPr>
              <a:spLocks noChangeArrowheads="1"/>
            </p:cNvSpPr>
            <p:nvPr userDrawn="1"/>
          </p:nvSpPr>
          <p:spPr bwMode="gray">
            <a:xfrm>
              <a:off x="8337551"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11"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62" name="Rectangle 64">
              <a:extLst>
                <a:ext uri="{FF2B5EF4-FFF2-40B4-BE49-F238E27FC236}">
                  <a16:creationId xmlns:a16="http://schemas.microsoft.com/office/drawing/2014/main" id="{1E926BC3-AAE7-4B63-9FEB-3F855039D554}"/>
                </a:ext>
              </a:extLst>
            </p:cNvPr>
            <p:cNvSpPr>
              <a:spLocks noChangeArrowheads="1"/>
            </p:cNvSpPr>
            <p:nvPr userDrawn="1"/>
          </p:nvSpPr>
          <p:spPr bwMode="gray">
            <a:xfrm>
              <a:off x="8764588" y="3062288"/>
              <a:ext cx="312738"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11"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63" name="Rectangle 65">
              <a:extLst>
                <a:ext uri="{FF2B5EF4-FFF2-40B4-BE49-F238E27FC236}">
                  <a16:creationId xmlns:a16="http://schemas.microsoft.com/office/drawing/2014/main" id="{C5DB3D86-7CFC-42A5-8BA1-7D2789C25B45}"/>
                </a:ext>
              </a:extLst>
            </p:cNvPr>
            <p:cNvSpPr>
              <a:spLocks noChangeArrowheads="1"/>
            </p:cNvSpPr>
            <p:nvPr userDrawn="1"/>
          </p:nvSpPr>
          <p:spPr bwMode="gray">
            <a:xfrm>
              <a:off x="9193213"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11"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grpSp>
      <p:sp>
        <p:nvSpPr>
          <p:cNvPr id="164" name="Multiplication Sign 163">
            <a:extLst>
              <a:ext uri="{FF2B5EF4-FFF2-40B4-BE49-F238E27FC236}">
                <a16:creationId xmlns:a16="http://schemas.microsoft.com/office/drawing/2014/main" id="{E3FF496C-3026-4C4F-A8F9-095DADD7CA50}"/>
              </a:ext>
            </a:extLst>
          </p:cNvPr>
          <p:cNvSpPr/>
          <p:nvPr userDrawn="1"/>
        </p:nvSpPr>
        <p:spPr bwMode="ltGray">
          <a:xfrm>
            <a:off x="3643244"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algn="ctr" defTabSz="93248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65" name="Multiplication Sign 164">
            <a:extLst>
              <a:ext uri="{FF2B5EF4-FFF2-40B4-BE49-F238E27FC236}">
                <a16:creationId xmlns:a16="http://schemas.microsoft.com/office/drawing/2014/main" id="{4D429FE2-FAC7-49C0-8E34-98F95F65A9DE}"/>
              </a:ext>
            </a:extLst>
          </p:cNvPr>
          <p:cNvSpPr/>
          <p:nvPr userDrawn="1"/>
        </p:nvSpPr>
        <p:spPr bwMode="ltGray">
          <a:xfrm>
            <a:off x="6271892"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algn="ctr" defTabSz="93248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66" name="Multiplication Sign 165">
            <a:extLst>
              <a:ext uri="{FF2B5EF4-FFF2-40B4-BE49-F238E27FC236}">
                <a16:creationId xmlns:a16="http://schemas.microsoft.com/office/drawing/2014/main" id="{6BDB1A8C-7797-42A5-88B1-442EF5FF2021}"/>
              </a:ext>
            </a:extLst>
          </p:cNvPr>
          <p:cNvSpPr/>
          <p:nvPr userDrawn="1"/>
        </p:nvSpPr>
        <p:spPr bwMode="ltGray">
          <a:xfrm>
            <a:off x="8826629"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algn="ctr" defTabSz="93248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67" name="Group 166">
            <a:extLst>
              <a:ext uri="{FF2B5EF4-FFF2-40B4-BE49-F238E27FC236}">
                <a16:creationId xmlns:a16="http://schemas.microsoft.com/office/drawing/2014/main" id="{008C9FB5-EB4B-49B9-BC65-C0E434F06BBF}"/>
              </a:ext>
            </a:extLst>
          </p:cNvPr>
          <p:cNvGrpSpPr/>
          <p:nvPr userDrawn="1"/>
        </p:nvGrpSpPr>
        <p:grpSpPr bwMode="gray">
          <a:xfrm>
            <a:off x="3132278" y="2298246"/>
            <a:ext cx="718204" cy="544549"/>
            <a:chOff x="3132278" y="2298246"/>
            <a:chExt cx="718204" cy="544549"/>
          </a:xfrm>
        </p:grpSpPr>
        <p:sp>
          <p:nvSpPr>
            <p:cNvPr id="168" name="Freeform: Shape 167">
              <a:extLst>
                <a:ext uri="{FF2B5EF4-FFF2-40B4-BE49-F238E27FC236}">
                  <a16:creationId xmlns:a16="http://schemas.microsoft.com/office/drawing/2014/main" id="{FB9BC4FA-E7C7-429A-A67B-6C21A94FD3F9}"/>
                </a:ext>
              </a:extLst>
            </p:cNvPr>
            <p:cNvSpPr/>
            <p:nvPr/>
          </p:nvSpPr>
          <p:spPr bwMode="gray">
            <a:xfrm>
              <a:off x="3194451" y="2298246"/>
              <a:ext cx="107195" cy="171511"/>
            </a:xfrm>
            <a:custGeom>
              <a:avLst/>
              <a:gdLst/>
              <a:ahLst/>
              <a:cxnLst/>
              <a:rect l="0" t="0" r="0" b="0"/>
              <a:pathLst>
                <a:path w="95250" h="152400">
                  <a:moveTo>
                    <a:pt x="81439" y="147161"/>
                  </a:moveTo>
                  <a:lnTo>
                    <a:pt x="20479" y="147161"/>
                  </a:lnTo>
                  <a:cubicBezTo>
                    <a:pt x="13811" y="147161"/>
                    <a:pt x="7144" y="141446"/>
                    <a:pt x="7144" y="133826"/>
                  </a:cubicBezTo>
                  <a:lnTo>
                    <a:pt x="7144" y="19526"/>
                  </a:lnTo>
                  <a:cubicBezTo>
                    <a:pt x="7144" y="12859"/>
                    <a:pt x="12859" y="7144"/>
                    <a:pt x="20479" y="7144"/>
                  </a:cubicBezTo>
                  <a:lnTo>
                    <a:pt x="81439" y="7144"/>
                  </a:lnTo>
                  <a:cubicBezTo>
                    <a:pt x="88106" y="7144"/>
                    <a:pt x="94774" y="12859"/>
                    <a:pt x="94774" y="20479"/>
                  </a:cubicBezTo>
                  <a:lnTo>
                    <a:pt x="94774" y="134779"/>
                  </a:lnTo>
                  <a:cubicBezTo>
                    <a:pt x="94774" y="141446"/>
                    <a:pt x="88106" y="147161"/>
                    <a:pt x="81439" y="1471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11"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169" name="Freeform: Shape 168">
              <a:extLst>
                <a:ext uri="{FF2B5EF4-FFF2-40B4-BE49-F238E27FC236}">
                  <a16:creationId xmlns:a16="http://schemas.microsoft.com/office/drawing/2014/main" id="{E39B503C-619A-412A-BB0B-5920477E4A7B}"/>
                </a:ext>
              </a:extLst>
            </p:cNvPr>
            <p:cNvSpPr/>
            <p:nvPr/>
          </p:nvSpPr>
          <p:spPr bwMode="gray">
            <a:xfrm>
              <a:off x="3293070" y="2417233"/>
              <a:ext cx="557412" cy="407339"/>
            </a:xfrm>
            <a:custGeom>
              <a:avLst/>
              <a:gdLst/>
              <a:ahLst/>
              <a:cxnLst/>
              <a:rect l="0" t="0" r="0" b="0"/>
              <a:pathLst>
                <a:path w="495300" h="361950">
                  <a:moveTo>
                    <a:pt x="488156" y="31909"/>
                  </a:moveTo>
                  <a:lnTo>
                    <a:pt x="439579" y="7144"/>
                  </a:lnTo>
                  <a:lnTo>
                    <a:pt x="7144" y="7144"/>
                  </a:lnTo>
                  <a:lnTo>
                    <a:pt x="7144" y="356711"/>
                  </a:lnTo>
                  <a:lnTo>
                    <a:pt x="433864" y="356711"/>
                  </a:lnTo>
                  <a:lnTo>
                    <a:pt x="488156" y="32813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11"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170" name="Freeform: Shape 169">
              <a:extLst>
                <a:ext uri="{FF2B5EF4-FFF2-40B4-BE49-F238E27FC236}">
                  <a16:creationId xmlns:a16="http://schemas.microsoft.com/office/drawing/2014/main" id="{FB7EB8DF-6B7A-4D3F-B0CC-4E1EC20E83C3}"/>
                </a:ext>
              </a:extLst>
            </p:cNvPr>
            <p:cNvSpPr/>
            <p:nvPr/>
          </p:nvSpPr>
          <p:spPr bwMode="gray">
            <a:xfrm>
              <a:off x="3293070" y="2392577"/>
              <a:ext cx="557412" cy="64317"/>
            </a:xfrm>
            <a:custGeom>
              <a:avLst/>
              <a:gdLst/>
              <a:ahLst/>
              <a:cxnLst/>
              <a:rect l="0" t="0" r="0" b="0"/>
              <a:pathLst>
                <a:path w="495300" h="57150">
                  <a:moveTo>
                    <a:pt x="488156" y="53816"/>
                  </a:moveTo>
                  <a:lnTo>
                    <a:pt x="488156" y="49054"/>
                  </a:lnTo>
                  <a:cubicBezTo>
                    <a:pt x="488156" y="26194"/>
                    <a:pt x="469106" y="7144"/>
                    <a:pt x="446246" y="7144"/>
                  </a:cubicBezTo>
                  <a:lnTo>
                    <a:pt x="7144" y="7144"/>
                  </a:lnTo>
                  <a:lnTo>
                    <a:pt x="7144" y="53816"/>
                  </a:lnTo>
                  <a:lnTo>
                    <a:pt x="488156" y="5381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11"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171" name="Freeform: Shape 170">
              <a:extLst>
                <a:ext uri="{FF2B5EF4-FFF2-40B4-BE49-F238E27FC236}">
                  <a16:creationId xmlns:a16="http://schemas.microsoft.com/office/drawing/2014/main" id="{806488CD-53B5-4E1A-A95E-1C5832F88685}"/>
                </a:ext>
              </a:extLst>
            </p:cNvPr>
            <p:cNvSpPr/>
            <p:nvPr/>
          </p:nvSpPr>
          <p:spPr bwMode="gray">
            <a:xfrm>
              <a:off x="3293070" y="2778478"/>
              <a:ext cx="557412" cy="64317"/>
            </a:xfrm>
            <a:custGeom>
              <a:avLst/>
              <a:gdLst/>
              <a:ahLst/>
              <a:cxnLst/>
              <a:rect l="0" t="0" r="0" b="0"/>
              <a:pathLst>
                <a:path w="495300" h="57150">
                  <a:moveTo>
                    <a:pt x="7144" y="7144"/>
                  </a:moveTo>
                  <a:lnTo>
                    <a:pt x="7144" y="57626"/>
                  </a:lnTo>
                  <a:lnTo>
                    <a:pt x="446246" y="57626"/>
                  </a:lnTo>
                  <a:cubicBezTo>
                    <a:pt x="469106" y="57626"/>
                    <a:pt x="488156" y="38576"/>
                    <a:pt x="488156" y="15716"/>
                  </a:cubicBezTo>
                  <a:lnTo>
                    <a:pt x="488156"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11"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172" name="Freeform: Shape 171">
              <a:extLst>
                <a:ext uri="{FF2B5EF4-FFF2-40B4-BE49-F238E27FC236}">
                  <a16:creationId xmlns:a16="http://schemas.microsoft.com/office/drawing/2014/main" id="{27E1E0FC-936A-42B8-9502-418FD212CC08}"/>
                </a:ext>
              </a:extLst>
            </p:cNvPr>
            <p:cNvSpPr/>
            <p:nvPr/>
          </p:nvSpPr>
          <p:spPr bwMode="gray">
            <a:xfrm>
              <a:off x="3132278" y="2346484"/>
              <a:ext cx="235828" cy="482376"/>
            </a:xfrm>
            <a:custGeom>
              <a:avLst/>
              <a:gdLst/>
              <a:ahLst/>
              <a:cxnLst/>
              <a:rect l="0" t="0" r="0" b="0"/>
              <a:pathLst>
                <a:path w="209550" h="428625">
                  <a:moveTo>
                    <a:pt x="205264" y="391001"/>
                  </a:moveTo>
                  <a:lnTo>
                    <a:pt x="109061" y="428149"/>
                  </a:lnTo>
                  <a:lnTo>
                    <a:pt x="7144" y="391001"/>
                  </a:lnTo>
                  <a:lnTo>
                    <a:pt x="7144" y="48101"/>
                  </a:lnTo>
                  <a:lnTo>
                    <a:pt x="106204" y="7144"/>
                  </a:lnTo>
                  <a:lnTo>
                    <a:pt x="205264" y="48101"/>
                  </a:ln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11"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173" name="Freeform: Shape 172">
              <a:extLst>
                <a:ext uri="{FF2B5EF4-FFF2-40B4-BE49-F238E27FC236}">
                  <a16:creationId xmlns:a16="http://schemas.microsoft.com/office/drawing/2014/main" id="{938B858E-7D58-4AD2-8860-3B358BA48E52}"/>
                </a:ext>
              </a:extLst>
            </p:cNvPr>
            <p:cNvSpPr/>
            <p:nvPr/>
          </p:nvSpPr>
          <p:spPr bwMode="gray">
            <a:xfrm>
              <a:off x="3132278" y="2327189"/>
              <a:ext cx="235828" cy="75036"/>
            </a:xfrm>
            <a:custGeom>
              <a:avLst/>
              <a:gdLst/>
              <a:ahLst/>
              <a:cxnLst/>
              <a:rect l="0" t="0" r="0" b="0"/>
              <a:pathLst>
                <a:path w="209550" h="66675">
                  <a:moveTo>
                    <a:pt x="205264" y="65246"/>
                  </a:moveTo>
                  <a:lnTo>
                    <a:pt x="205264" y="44291"/>
                  </a:lnTo>
                  <a:cubicBezTo>
                    <a:pt x="205264" y="23336"/>
                    <a:pt x="188119" y="7144"/>
                    <a:pt x="168116" y="7144"/>
                  </a:cubicBezTo>
                  <a:lnTo>
                    <a:pt x="44291" y="7144"/>
                  </a:lnTo>
                  <a:cubicBezTo>
                    <a:pt x="24289" y="7144"/>
                    <a:pt x="7144" y="24289"/>
                    <a:pt x="7144" y="44291"/>
                  </a:cubicBezTo>
                  <a:lnTo>
                    <a:pt x="7144" y="65246"/>
                  </a:lnTo>
                  <a:lnTo>
                    <a:pt x="205264" y="6524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11"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174" name="Freeform: Shape 173">
              <a:extLst>
                <a:ext uri="{FF2B5EF4-FFF2-40B4-BE49-F238E27FC236}">
                  <a16:creationId xmlns:a16="http://schemas.microsoft.com/office/drawing/2014/main" id="{137CABF8-AD46-4ED7-A8C9-42DE0E1B91A7}"/>
                </a:ext>
              </a:extLst>
            </p:cNvPr>
            <p:cNvSpPr/>
            <p:nvPr/>
          </p:nvSpPr>
          <p:spPr bwMode="gray">
            <a:xfrm>
              <a:off x="3132278" y="2778478"/>
              <a:ext cx="235828" cy="64317"/>
            </a:xfrm>
            <a:custGeom>
              <a:avLst/>
              <a:gdLst/>
              <a:ahLst/>
              <a:cxnLst/>
              <a:rect l="0" t="0" r="0" b="0"/>
              <a:pathLst>
                <a:path w="209550" h="57150">
                  <a:moveTo>
                    <a:pt x="7144" y="7144"/>
                  </a:moveTo>
                  <a:lnTo>
                    <a:pt x="7144" y="19526"/>
                  </a:lnTo>
                  <a:cubicBezTo>
                    <a:pt x="7144" y="40481"/>
                    <a:pt x="24289" y="56674"/>
                    <a:pt x="44291" y="56674"/>
                  </a:cubicBezTo>
                  <a:lnTo>
                    <a:pt x="167164" y="56674"/>
                  </a:lnTo>
                  <a:cubicBezTo>
                    <a:pt x="188119" y="56674"/>
                    <a:pt x="204311" y="39529"/>
                    <a:pt x="204311" y="19526"/>
                  </a:cubicBezTo>
                  <a:lnTo>
                    <a:pt x="204311"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11"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175" name="Freeform: Shape 174">
              <a:extLst>
                <a:ext uri="{FF2B5EF4-FFF2-40B4-BE49-F238E27FC236}">
                  <a16:creationId xmlns:a16="http://schemas.microsoft.com/office/drawing/2014/main" id="{73989660-88FF-4342-9ECD-94ADEE66360E}"/>
                </a:ext>
              </a:extLst>
            </p:cNvPr>
            <p:cNvSpPr/>
            <p:nvPr/>
          </p:nvSpPr>
          <p:spPr bwMode="gray">
            <a:xfrm>
              <a:off x="3407769" y="2427952"/>
              <a:ext cx="375181" cy="375181"/>
            </a:xfrm>
            <a:custGeom>
              <a:avLst/>
              <a:gdLst/>
              <a:ahLst/>
              <a:cxnLst/>
              <a:rect l="0" t="0" r="0" b="0"/>
              <a:pathLst>
                <a:path w="333375" h="333375">
                  <a:moveTo>
                    <a:pt x="329089" y="168116"/>
                  </a:moveTo>
                  <a:cubicBezTo>
                    <a:pt x="329089" y="257019"/>
                    <a:pt x="257019" y="329089"/>
                    <a:pt x="168116" y="329089"/>
                  </a:cubicBezTo>
                  <a:cubicBezTo>
                    <a:pt x="79214" y="329089"/>
                    <a:pt x="7144" y="257019"/>
                    <a:pt x="7144" y="168116"/>
                  </a:cubicBezTo>
                  <a:cubicBezTo>
                    <a:pt x="7144" y="79214"/>
                    <a:pt x="79214" y="7144"/>
                    <a:pt x="168116" y="7144"/>
                  </a:cubicBezTo>
                  <a:cubicBezTo>
                    <a:pt x="257019" y="7144"/>
                    <a:pt x="329089" y="79214"/>
                    <a:pt x="329089" y="168116"/>
                  </a:cubicBez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11"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176" name="Freeform: Shape 175">
              <a:extLst>
                <a:ext uri="{FF2B5EF4-FFF2-40B4-BE49-F238E27FC236}">
                  <a16:creationId xmlns:a16="http://schemas.microsoft.com/office/drawing/2014/main" id="{F766A083-C4FB-40CD-BBB2-DEBA9D55F3CF}"/>
                </a:ext>
              </a:extLst>
            </p:cNvPr>
            <p:cNvSpPr/>
            <p:nvPr/>
          </p:nvSpPr>
          <p:spPr bwMode="gray">
            <a:xfrm>
              <a:off x="3436711" y="2456894"/>
              <a:ext cx="310864" cy="310864"/>
            </a:xfrm>
            <a:custGeom>
              <a:avLst/>
              <a:gdLst/>
              <a:ahLst/>
              <a:cxnLst/>
              <a:rect l="0" t="0" r="0" b="0"/>
              <a:pathLst>
                <a:path w="276225" h="276225">
                  <a:moveTo>
                    <a:pt x="277654" y="142399"/>
                  </a:moveTo>
                  <a:cubicBezTo>
                    <a:pt x="277654" y="217098"/>
                    <a:pt x="217098" y="277654"/>
                    <a:pt x="142399" y="277654"/>
                  </a:cubicBezTo>
                  <a:cubicBezTo>
                    <a:pt x="67699" y="277654"/>
                    <a:pt x="7144" y="217098"/>
                    <a:pt x="7144" y="142399"/>
                  </a:cubicBezTo>
                  <a:cubicBezTo>
                    <a:pt x="7144" y="67699"/>
                    <a:pt x="67699" y="7144"/>
                    <a:pt x="142399" y="7144"/>
                  </a:cubicBezTo>
                  <a:cubicBezTo>
                    <a:pt x="217098" y="7144"/>
                    <a:pt x="277654" y="67699"/>
                    <a:pt x="277654" y="142399"/>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11"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177" name="Freeform: Shape 176">
              <a:extLst>
                <a:ext uri="{FF2B5EF4-FFF2-40B4-BE49-F238E27FC236}">
                  <a16:creationId xmlns:a16="http://schemas.microsoft.com/office/drawing/2014/main" id="{AB7D3BFF-0826-434C-A576-A8371632EAE9}"/>
                </a:ext>
              </a:extLst>
            </p:cNvPr>
            <p:cNvSpPr/>
            <p:nvPr/>
          </p:nvSpPr>
          <p:spPr bwMode="gray">
            <a:xfrm>
              <a:off x="3588927" y="2609110"/>
              <a:ext cx="160792" cy="160792"/>
            </a:xfrm>
            <a:custGeom>
              <a:avLst/>
              <a:gdLst/>
              <a:ahLst/>
              <a:cxnLst/>
              <a:rect l="0" t="0" r="0" b="0"/>
              <a:pathLst>
                <a:path w="142875" h="142875">
                  <a:moveTo>
                    <a:pt x="7144" y="141446"/>
                  </a:moveTo>
                  <a:lnTo>
                    <a:pt x="7144" y="7144"/>
                  </a:lnTo>
                  <a:lnTo>
                    <a:pt x="142399" y="7144"/>
                  </a:lnTo>
                  <a:lnTo>
                    <a:pt x="142399" y="7144"/>
                  </a:lnTo>
                  <a:cubicBezTo>
                    <a:pt x="142399" y="81439"/>
                    <a:pt x="82391" y="141446"/>
                    <a:pt x="7144" y="141446"/>
                  </a:cubicBezTo>
                  <a:lnTo>
                    <a:pt x="7144" y="14144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11"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178" name="Freeform: Shape 177">
              <a:extLst>
                <a:ext uri="{FF2B5EF4-FFF2-40B4-BE49-F238E27FC236}">
                  <a16:creationId xmlns:a16="http://schemas.microsoft.com/office/drawing/2014/main" id="{BDE382B5-1543-4138-AA5B-9F702D7D1A98}"/>
                </a:ext>
              </a:extLst>
            </p:cNvPr>
            <p:cNvSpPr/>
            <p:nvPr/>
          </p:nvSpPr>
          <p:spPr bwMode="gray">
            <a:xfrm>
              <a:off x="3497812" y="2517996"/>
              <a:ext cx="192950" cy="192950"/>
            </a:xfrm>
            <a:custGeom>
              <a:avLst/>
              <a:gdLst/>
              <a:ahLst/>
              <a:cxnLst/>
              <a:rect l="0" t="0" r="0" b="0"/>
              <a:pathLst>
                <a:path w="171450" h="171450">
                  <a:moveTo>
                    <a:pt x="169069" y="88106"/>
                  </a:moveTo>
                  <a:cubicBezTo>
                    <a:pt x="169069" y="132821"/>
                    <a:pt x="132821" y="169069"/>
                    <a:pt x="88106" y="169069"/>
                  </a:cubicBezTo>
                  <a:cubicBezTo>
                    <a:pt x="43392" y="169069"/>
                    <a:pt x="7144" y="132821"/>
                    <a:pt x="7144" y="88106"/>
                  </a:cubicBezTo>
                  <a:cubicBezTo>
                    <a:pt x="7144" y="43392"/>
                    <a:pt x="43392" y="7144"/>
                    <a:pt x="88106" y="7144"/>
                  </a:cubicBezTo>
                  <a:cubicBezTo>
                    <a:pt x="132821" y="7144"/>
                    <a:pt x="169069" y="43392"/>
                    <a:pt x="169069" y="8810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11"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179" name="Freeform: Shape 178">
              <a:extLst>
                <a:ext uri="{FF2B5EF4-FFF2-40B4-BE49-F238E27FC236}">
                  <a16:creationId xmlns:a16="http://schemas.microsoft.com/office/drawing/2014/main" id="{90F061E6-F80F-4710-90BC-F6AC528D9402}"/>
                </a:ext>
              </a:extLst>
            </p:cNvPr>
            <p:cNvSpPr/>
            <p:nvPr/>
          </p:nvSpPr>
          <p:spPr bwMode="gray">
            <a:xfrm>
              <a:off x="3528898" y="2549081"/>
              <a:ext cx="75036" cy="75036"/>
            </a:xfrm>
            <a:custGeom>
              <a:avLst/>
              <a:gdLst/>
              <a:ahLst/>
              <a:cxnLst/>
              <a:rect l="0" t="0" r="0" b="0"/>
              <a:pathLst>
                <a:path w="66675" h="66675">
                  <a:moveTo>
                    <a:pt x="68104" y="37624"/>
                  </a:moveTo>
                  <a:cubicBezTo>
                    <a:pt x="68104" y="54457"/>
                    <a:pt x="54457" y="68104"/>
                    <a:pt x="37624" y="68104"/>
                  </a:cubicBezTo>
                  <a:cubicBezTo>
                    <a:pt x="20790" y="68104"/>
                    <a:pt x="7144" y="54457"/>
                    <a:pt x="7144" y="37624"/>
                  </a:cubicBezTo>
                  <a:cubicBezTo>
                    <a:pt x="7144" y="20790"/>
                    <a:pt x="20790" y="7144"/>
                    <a:pt x="37624" y="7144"/>
                  </a:cubicBezTo>
                  <a:cubicBezTo>
                    <a:pt x="54457" y="7144"/>
                    <a:pt x="68104" y="20790"/>
                    <a:pt x="68104" y="37624"/>
                  </a:cubicBezTo>
                  <a:close/>
                </a:path>
              </a:pathLst>
            </a:custGeom>
            <a:solidFill>
              <a:srgbClr val="FFFFFF"/>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11"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180" name="Freeform: Shape 179">
              <a:extLst>
                <a:ext uri="{FF2B5EF4-FFF2-40B4-BE49-F238E27FC236}">
                  <a16:creationId xmlns:a16="http://schemas.microsoft.com/office/drawing/2014/main" id="{622B768B-0EDA-4DA8-86FE-1D36A74A97D2}"/>
                </a:ext>
              </a:extLst>
            </p:cNvPr>
            <p:cNvSpPr/>
            <p:nvPr/>
          </p:nvSpPr>
          <p:spPr bwMode="gray">
            <a:xfrm>
              <a:off x="3388474" y="2416160"/>
              <a:ext cx="64317" cy="64317"/>
            </a:xfrm>
            <a:custGeom>
              <a:avLst/>
              <a:gdLst/>
              <a:ahLst/>
              <a:cxnLst/>
              <a:rect l="0" t="0" r="0" b="0"/>
              <a:pathLst>
                <a:path w="57150" h="57150">
                  <a:moveTo>
                    <a:pt x="58579" y="32861"/>
                  </a:moveTo>
                  <a:cubicBezTo>
                    <a:pt x="58579" y="47065"/>
                    <a:pt x="47065" y="58579"/>
                    <a:pt x="32861" y="58579"/>
                  </a:cubicBezTo>
                  <a:cubicBezTo>
                    <a:pt x="18658" y="58579"/>
                    <a:pt x="7144" y="47065"/>
                    <a:pt x="7144" y="32861"/>
                  </a:cubicBezTo>
                  <a:cubicBezTo>
                    <a:pt x="7144" y="18658"/>
                    <a:pt x="18658" y="7144"/>
                    <a:pt x="32861" y="7144"/>
                  </a:cubicBezTo>
                  <a:cubicBezTo>
                    <a:pt x="47065" y="7144"/>
                    <a:pt x="58579" y="18658"/>
                    <a:pt x="58579" y="328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11"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181" name="Freeform: Shape 180">
              <a:extLst>
                <a:ext uri="{FF2B5EF4-FFF2-40B4-BE49-F238E27FC236}">
                  <a16:creationId xmlns:a16="http://schemas.microsoft.com/office/drawing/2014/main" id="{1DF97FEB-6015-42C0-8D4C-086FC57F34F9}"/>
                </a:ext>
              </a:extLst>
            </p:cNvPr>
            <p:cNvSpPr/>
            <p:nvPr/>
          </p:nvSpPr>
          <p:spPr bwMode="gray">
            <a:xfrm>
              <a:off x="3132278" y="2392577"/>
              <a:ext cx="96475" cy="396620"/>
            </a:xfrm>
            <a:custGeom>
              <a:avLst/>
              <a:gdLst/>
              <a:ahLst/>
              <a:cxnLst/>
              <a:rect l="0" t="0" r="0" b="0"/>
              <a:pathLst>
                <a:path w="85725" h="352425">
                  <a:moveTo>
                    <a:pt x="7144" y="7144"/>
                  </a:moveTo>
                  <a:lnTo>
                    <a:pt x="83344" y="7144"/>
                  </a:lnTo>
                  <a:lnTo>
                    <a:pt x="83344" y="350044"/>
                  </a:lnTo>
                  <a:lnTo>
                    <a:pt x="7144" y="35004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11"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182" name="Freeform: Shape 181">
              <a:extLst>
                <a:ext uri="{FF2B5EF4-FFF2-40B4-BE49-F238E27FC236}">
                  <a16:creationId xmlns:a16="http://schemas.microsoft.com/office/drawing/2014/main" id="{F2D3AD32-8F8A-44BE-96AD-513AC29B4A2C}"/>
                </a:ext>
              </a:extLst>
            </p:cNvPr>
            <p:cNvSpPr/>
            <p:nvPr/>
          </p:nvSpPr>
          <p:spPr bwMode="gray">
            <a:xfrm>
              <a:off x="3451718" y="2316470"/>
              <a:ext cx="289425" cy="85756"/>
            </a:xfrm>
            <a:custGeom>
              <a:avLst/>
              <a:gdLst/>
              <a:ahLst/>
              <a:cxnLst/>
              <a:rect l="0" t="0" r="0" b="0"/>
              <a:pathLst>
                <a:path w="257175" h="76200">
                  <a:moveTo>
                    <a:pt x="251936" y="75724"/>
                  </a:moveTo>
                  <a:lnTo>
                    <a:pt x="7144" y="75724"/>
                  </a:lnTo>
                  <a:lnTo>
                    <a:pt x="41434" y="17621"/>
                  </a:lnTo>
                  <a:cubicBezTo>
                    <a:pt x="45244" y="10954"/>
                    <a:pt x="52864" y="7144"/>
                    <a:pt x="60484" y="7144"/>
                  </a:cubicBezTo>
                  <a:lnTo>
                    <a:pt x="198596" y="7144"/>
                  </a:lnTo>
                  <a:cubicBezTo>
                    <a:pt x="206216" y="7144"/>
                    <a:pt x="213836" y="10954"/>
                    <a:pt x="217646" y="17621"/>
                  </a:cubicBezTo>
                  <a:lnTo>
                    <a:pt x="251936" y="7572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11"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grpSp>
    </p:spTree>
    <p:extLst>
      <p:ext uri="{BB962C8B-B14F-4D97-AF65-F5344CB8AC3E}">
        <p14:creationId xmlns:p14="http://schemas.microsoft.com/office/powerpoint/2010/main" val="90879707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302"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584201" y="585789"/>
            <a:ext cx="1366245" cy="292608"/>
          </a:xfrm>
          <a:prstGeom prst="rect">
            <a:avLst/>
          </a:prstGeom>
        </p:spPr>
      </p:pic>
      <p:sp>
        <p:nvSpPr>
          <p:cNvPr id="4" name="Text Box 3">
            <a:extLst>
              <a:ext uri="{FF2B5EF4-FFF2-40B4-BE49-F238E27FC236}">
                <a16:creationId xmlns:a16="http://schemas.microsoft.com/office/drawing/2014/main" id="{BFC991F2-C198-4DFA-A3DD-837B92B6FC2C}"/>
              </a:ext>
            </a:extLst>
          </p:cNvPr>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302"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6" name="MS logo white - EMF" descr="Microsoft logo white text version">
            <a:extLst>
              <a:ext uri="{FF2B5EF4-FFF2-40B4-BE49-F238E27FC236}">
                <a16:creationId xmlns:a16="http://schemas.microsoft.com/office/drawing/2014/main" id="{7ED08473-B41D-46AF-863E-DC60ABC3EEE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584201" y="585789"/>
            <a:ext cx="1366245" cy="292608"/>
          </a:xfrm>
          <a:prstGeom prst="rect">
            <a:avLst/>
          </a:prstGeom>
        </p:spPr>
      </p:pic>
      <p:sp>
        <p:nvSpPr>
          <p:cNvPr id="7" name="Text Box 3">
            <a:extLst>
              <a:ext uri="{FF2B5EF4-FFF2-40B4-BE49-F238E27FC236}">
                <a16:creationId xmlns:a16="http://schemas.microsoft.com/office/drawing/2014/main" id="{88BB7400-762B-4616-A88F-C78A743ED5D7}"/>
              </a:ext>
            </a:extLst>
          </p:cNvPr>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302"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descr="Microsoft logo white text version">
            <a:extLst>
              <a:ext uri="{FF2B5EF4-FFF2-40B4-BE49-F238E27FC236}">
                <a16:creationId xmlns:a16="http://schemas.microsoft.com/office/drawing/2014/main" id="{ACC80F05-E83D-453E-B6F1-2FC07AB08AF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31918114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9"/>
            <a:ext cx="11018838" cy="2442444"/>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23407727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55.xml><?xml version="1.0" encoding="utf-8"?>
<p:sldLayout xmlns:a="http://schemas.openxmlformats.org/drawingml/2006/main" xmlns:r="http://schemas.openxmlformats.org/officeDocument/2006/relationships" xmlns:p="http://schemas.openxmlformats.org/presentationml/2006/main">
  <p:cSld name="Video slide 2">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54"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30388986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ext>
  </p:extLst>
</p:sldLayout>
</file>

<file path=ppt/slideLayouts/slideLayout256.xml><?xml version="1.0" encoding="utf-8"?>
<p:sldLayout xmlns:a="http://schemas.openxmlformats.org/drawingml/2006/main" xmlns:r="http://schemas.openxmlformats.org/officeDocument/2006/relationships" xmlns:p="http://schemas.openxmlformats.org/presentationml/2006/main">
  <p:cSld name="1_Title Slide Photo Layout 2">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269305" y="2957511"/>
            <a:ext cx="7171337" cy="919767"/>
          </a:xfrm>
          <a:noFill/>
        </p:spPr>
        <p:txBody>
          <a:bodyPr lIns="0" tIns="91440" rIns="146304" bIns="91440" anchor="b" anchorCtr="0"/>
          <a:lstStyle>
            <a:lvl1pPr marL="0" indent="0">
              <a:defRPr sz="4801" spc="-74" baseline="0">
                <a:solidFill>
                  <a:schemeClr val="bg1"/>
                </a:solidFill>
              </a:defRPr>
            </a:lvl1pPr>
          </a:lstStyle>
          <a:p>
            <a:r>
              <a:rPr lang="en-US"/>
              <a:t>Presentation title</a:t>
            </a:r>
          </a:p>
        </p:txBody>
      </p:sp>
      <p:sp>
        <p:nvSpPr>
          <p:cNvPr id="7" name="Text Placeholder 4"/>
          <p:cNvSpPr>
            <a:spLocks noGrp="1"/>
          </p:cNvSpPr>
          <p:nvPr>
            <p:ph type="body" sz="quarter" idx="12" hasCustomPrompt="1"/>
          </p:nvPr>
        </p:nvSpPr>
        <p:spPr>
          <a:xfrm>
            <a:off x="269305" y="3878574"/>
            <a:ext cx="7171337" cy="1792326"/>
          </a:xfrm>
          <a:noFill/>
        </p:spPr>
        <p:txBody>
          <a:bodyPr lIns="0" tIns="109728" rIns="146304" bIns="109728">
            <a:noAutofit/>
          </a:bodyPr>
          <a:lstStyle>
            <a:lvl1pPr marL="0" indent="0">
              <a:spcBef>
                <a:spcPts val="0"/>
              </a:spcBef>
              <a:buNone/>
              <a:defRPr sz="2400" spc="0" baseline="0">
                <a:solidFill>
                  <a:schemeClr val="bg1"/>
                </a:solidFill>
                <a:latin typeface="+mj-lt"/>
              </a:defRPr>
            </a:lvl1pPr>
          </a:lstStyle>
          <a:p>
            <a:pPr lvl="0"/>
            <a:r>
              <a:rPr lang="en-US"/>
              <a:t>Speaker Name</a:t>
            </a:r>
          </a:p>
          <a:p>
            <a:pPr lvl="0"/>
            <a:r>
              <a:rPr lang="en-US"/>
              <a:t>Title</a:t>
            </a:r>
          </a:p>
          <a:p>
            <a:pPr lvl="0"/>
            <a:r>
              <a:rPr lang="en-US"/>
              <a:t>Microsoft</a:t>
            </a:r>
          </a:p>
        </p:txBody>
      </p:sp>
    </p:spTree>
    <p:extLst>
      <p:ext uri="{BB962C8B-B14F-4D97-AF65-F5344CB8AC3E}">
        <p14:creationId xmlns:p14="http://schemas.microsoft.com/office/powerpoint/2010/main" val="240299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257.xml><?xml version="1.0" encoding="utf-8"?>
<p:sldLayout xmlns:a="http://schemas.openxmlformats.org/drawingml/2006/main" xmlns:r="http://schemas.openxmlformats.org/officeDocument/2006/relationships" xmlns:p="http://schemas.openxmlformats.org/presentationml/2006/main">
  <p:cSld name="6_Title Only">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1" y="354827"/>
            <a:ext cx="11655840" cy="492512"/>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1955267481"/>
      </p:ext>
    </p:extLst>
  </p:cSld>
  <p:clrMapOvr>
    <a:masterClrMapping/>
  </p:clrMapOvr>
  <p:transition>
    <p:fade/>
  </p:transition>
  <p:hf sldNum="0" hdr="0" ftr="0" dt="0"/>
</p:sldLayout>
</file>

<file path=ppt/slideLayouts/slideLayout258.xml><?xml version="1.0" encoding="utf-8"?>
<p:sldLayout xmlns:a="http://schemas.openxmlformats.org/drawingml/2006/main" xmlns:r="http://schemas.openxmlformats.org/officeDocument/2006/relationships" xmlns:p="http://schemas.openxmlformats.org/presentationml/2006/main" showMasterSp="0">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9242" y="289561"/>
            <a:ext cx="11655840" cy="615609"/>
          </a:xfrm>
        </p:spPr>
        <p:txBody>
          <a:bodyPr/>
          <a:lstStyle>
            <a:lvl1pPr marL="0" indent="0">
              <a:defRPr sz="4000"/>
            </a:lvl1pPr>
          </a:lstStyle>
          <a:p>
            <a:r>
              <a:rPr lang="en-US"/>
              <a:t>Click to edit Master title style</a:t>
            </a:r>
          </a:p>
        </p:txBody>
      </p:sp>
      <p:sp>
        <p:nvSpPr>
          <p:cNvPr id="12" name="Footer Placeholder 2">
            <a:extLst>
              <a:ext uri="{FF2B5EF4-FFF2-40B4-BE49-F238E27FC236}">
                <a16:creationId xmlns:a16="http://schemas.microsoft.com/office/drawing/2014/main" id="{794D6D46-A209-4A67-9656-35645F199AB3}"/>
              </a:ext>
            </a:extLst>
          </p:cNvPr>
          <p:cNvSpPr>
            <a:spLocks noGrp="1"/>
          </p:cNvSpPr>
          <p:nvPr>
            <p:ph type="ftr" sz="quarter" idx="3"/>
          </p:nvPr>
        </p:nvSpPr>
        <p:spPr>
          <a:xfrm>
            <a:off x="4855263" y="6432817"/>
            <a:ext cx="2481476" cy="364224"/>
          </a:xfrm>
          <a:prstGeom prst="rect">
            <a:avLst/>
          </a:prstGeom>
        </p:spPr>
        <p:txBody>
          <a:bodyPr vert="horz" lIns="75121" tIns="37555" rIns="75121" bIns="37555" rtlCol="0" anchor="ctr"/>
          <a:lstStyle>
            <a:lvl1pPr algn="l">
              <a:defRPr sz="900">
                <a:solidFill>
                  <a:schemeClr val="accent1"/>
                </a:solidFill>
              </a:defRPr>
            </a:lvl1pPr>
          </a:lstStyle>
          <a:p>
            <a:pPr algn="ctr" defTabSz="744811"/>
            <a:r>
              <a:rPr lang="en-US"/>
              <a:t>Microsoft Confidential - Internal Only</a:t>
            </a:r>
          </a:p>
        </p:txBody>
      </p:sp>
      <p:sp>
        <p:nvSpPr>
          <p:cNvPr id="16" name="Slide Number Placeholder 4">
            <a:extLst>
              <a:ext uri="{FF2B5EF4-FFF2-40B4-BE49-F238E27FC236}">
                <a16:creationId xmlns:a16="http://schemas.microsoft.com/office/drawing/2014/main" id="{DFB5EC3D-5D4B-4F52-9482-306CE97F25C7}"/>
              </a:ext>
            </a:extLst>
          </p:cNvPr>
          <p:cNvSpPr>
            <a:spLocks noGrp="1"/>
          </p:cNvSpPr>
          <p:nvPr>
            <p:ph type="sldNum" sz="quarter" idx="4"/>
          </p:nvPr>
        </p:nvSpPr>
        <p:spPr>
          <a:xfrm>
            <a:off x="11573565" y="6432817"/>
            <a:ext cx="349196" cy="364224"/>
          </a:xfrm>
          <a:prstGeom prst="rect">
            <a:avLst/>
          </a:prstGeom>
        </p:spPr>
        <p:txBody>
          <a:bodyPr vert="horz" lIns="75121" tIns="37555" rIns="0" bIns="37555" rtlCol="0" anchor="ctr"/>
          <a:lstStyle>
            <a:lvl1pPr algn="r" rtl="0">
              <a:defRPr lang="en-US" sz="900" smtClean="0">
                <a:solidFill>
                  <a:schemeClr val="accent1"/>
                </a:solidFill>
              </a:defRPr>
            </a:lvl1pPr>
          </a:lstStyle>
          <a:p>
            <a:pPr defTabSz="744811"/>
            <a:fld id="{894E8EF0-91FF-4791-8529-F57CE0475C15}" type="slidenum">
              <a:rPr lang="en-US" smtClean="0"/>
              <a:pPr defTabSz="744811"/>
              <a:t>‹#›</a:t>
            </a:fld>
            <a:endParaRPr lang="en-US"/>
          </a:p>
        </p:txBody>
      </p:sp>
    </p:spTree>
    <p:extLst>
      <p:ext uri="{BB962C8B-B14F-4D97-AF65-F5344CB8AC3E}">
        <p14:creationId xmlns:p14="http://schemas.microsoft.com/office/powerpoint/2010/main" val="2062432044"/>
      </p:ext>
    </p:extLst>
  </p:cSld>
  <p:clrMapOvr>
    <a:masterClrMapping/>
  </p:clrMapOvr>
  <p:transition>
    <p:fade/>
  </p:transition>
  <p:extLst>
    <p:ext uri="{DCECCB84-F9BA-43D5-87BE-67443E8EF086}">
      <p15:sldGuideLst xmlns:p15="http://schemas.microsoft.com/office/powerpoint/2012/main"/>
    </p:ext>
  </p:extLst>
</p:sldLayout>
</file>

<file path=ppt/slideLayouts/slideLayout259.xml><?xml version="1.0" encoding="utf-8"?>
<p:sldLayout xmlns:a="http://schemas.openxmlformats.org/drawingml/2006/main" xmlns:r="http://schemas.openxmlformats.org/officeDocument/2006/relationships" xmlns:p="http://schemas.openxmlformats.org/presentationml/2006/main">
  <p:cSld name="1_Team Leader 1">
    <p:bg>
      <p:bgRef idx="1001">
        <a:schemeClr val="bg1"/>
      </p:bgRef>
    </p:bg>
    <p:spTree>
      <p:nvGrpSpPr>
        <p:cNvPr id="1" name=""/>
        <p:cNvGrpSpPr/>
        <p:nvPr/>
      </p:nvGrpSpPr>
      <p:grpSpPr>
        <a:xfrm>
          <a:off x="0" y="0"/>
          <a:ext cx="0" cy="0"/>
          <a:chOff x="0" y="0"/>
          <a:chExt cx="0" cy="0"/>
        </a:xfrm>
      </p:grpSpPr>
      <p:sp>
        <p:nvSpPr>
          <p:cNvPr id="7" name="Picture Placeholder 6"/>
          <p:cNvSpPr>
            <a:spLocks noGrp="1"/>
          </p:cNvSpPr>
          <p:nvPr>
            <p:ph type="pic" sz="quarter" idx="25" hasCustomPrompt="1"/>
          </p:nvPr>
        </p:nvSpPr>
        <p:spPr>
          <a:xfrm>
            <a:off x="293689" y="292101"/>
            <a:ext cx="11604625" cy="3556569"/>
          </a:xfrm>
          <a:pattFill prst="pct5">
            <a:fgClr>
              <a:schemeClr val="accent3"/>
            </a:fgClr>
            <a:bgClr>
              <a:schemeClr val="bg1"/>
            </a:bgClr>
          </a:pattFill>
          <a:ln>
            <a:noFill/>
          </a:ln>
        </p:spPr>
        <p:txBody>
          <a:bodyPr lIns="360000" tIns="360000" rIns="360000" bIns="360000">
            <a:normAutofit/>
          </a:bodyPr>
          <a:lstStyle>
            <a:lvl1pPr algn="ctr">
              <a:defRPr sz="1001" b="1" i="0" cap="none" spc="0" baseline="0">
                <a:solidFill>
                  <a:schemeClr val="accent6"/>
                </a:solidFill>
                <a:latin typeface="+mn-lt"/>
                <a:ea typeface="Muli" charset="0"/>
                <a:cs typeface="Muli" charset="0"/>
              </a:defRPr>
            </a:lvl1pPr>
          </a:lstStyle>
          <a:p>
            <a:r>
              <a:rPr lang="en-US"/>
              <a:t>Image</a:t>
            </a:r>
          </a:p>
          <a:p>
            <a:endParaRPr lang="en-US"/>
          </a:p>
        </p:txBody>
      </p:sp>
      <p:sp>
        <p:nvSpPr>
          <p:cNvPr id="3" name="Title 2">
            <a:extLst>
              <a:ext uri="{FF2B5EF4-FFF2-40B4-BE49-F238E27FC236}">
                <a16:creationId xmlns:a16="http://schemas.microsoft.com/office/drawing/2014/main" id="{03804824-1921-46B6-BFF8-2EF1AD046A54}"/>
              </a:ext>
            </a:extLst>
          </p:cNvPr>
          <p:cNvSpPr>
            <a:spLocks noGrp="1"/>
          </p:cNvSpPr>
          <p:nvPr>
            <p:ph type="title"/>
          </p:nvPr>
        </p:nvSpPr>
        <p:spPr>
          <a:xfrm>
            <a:off x="586740" y="4313018"/>
            <a:ext cx="5936890" cy="492512"/>
          </a:xfrm>
        </p:spPr>
        <p:txBody>
          <a:bodyPr/>
          <a:lstStyle>
            <a:lvl1pPr algn="l">
              <a:defRPr/>
            </a:lvl1pPr>
          </a:lstStyle>
          <a:p>
            <a:r>
              <a:rPr lang="en-US"/>
              <a:t>Click to edit Master title style</a:t>
            </a:r>
          </a:p>
        </p:txBody>
      </p:sp>
    </p:spTree>
    <p:extLst>
      <p:ext uri="{BB962C8B-B14F-4D97-AF65-F5344CB8AC3E}">
        <p14:creationId xmlns:p14="http://schemas.microsoft.com/office/powerpoint/2010/main" val="645061507"/>
      </p:ext>
    </p:extLst>
  </p:cSld>
  <p:clrMapOvr>
    <a:overrideClrMapping bg1="lt1" tx1="dk1" bg2="lt2" tx2="dk2" accent1="accent1" accent2="accent2" accent3="accent3" accent4="accent4" accent5="accent5" accent6="accent6" hlink="hlink" folHlink="folHlink"/>
  </p:clrMapOvr>
  <p:hf sldNum="0"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0E81815-067F-410F-974E-BB8E848F4BF3}"/>
              </a:ext>
            </a:extLst>
          </p:cNvPr>
          <p:cNvSpPr/>
          <p:nvPr userDrawn="1"/>
        </p:nvSpPr>
        <p:spPr bwMode="auto">
          <a:xfrm>
            <a:off x="0" y="0"/>
            <a:ext cx="12192000" cy="9144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54" tIns="146302" rIns="182878" bIns="146302" numCol="1" spcCol="0" rtlCol="0" fromWordArt="0" anchor="ctr" anchorCtr="0" forceAA="0" compatLnSpc="1">
            <a:prstTxWarp prst="textNoShape">
              <a:avLst/>
            </a:prstTxWarp>
            <a:noAutofit/>
          </a:bodyPr>
          <a:lstStyle/>
          <a:p>
            <a:pPr algn="l" defTabSz="932483" fontAlgn="base">
              <a:lnSpc>
                <a:spcPct val="90000"/>
              </a:lnSpc>
              <a:spcBef>
                <a:spcPct val="0"/>
              </a:spcBef>
              <a:spcAft>
                <a:spcPct val="0"/>
              </a:spcAft>
            </a:pPr>
            <a:endParaRPr lang="en-US" sz="400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4" name="Title 3">
            <a:extLst>
              <a:ext uri="{FF2B5EF4-FFF2-40B4-BE49-F238E27FC236}">
                <a16:creationId xmlns:a16="http://schemas.microsoft.com/office/drawing/2014/main" id="{828645F7-4025-480F-B6AB-B6D3F3865C1F}"/>
              </a:ext>
            </a:extLst>
          </p:cNvPr>
          <p:cNvSpPr>
            <a:spLocks noGrp="1"/>
          </p:cNvSpPr>
          <p:nvPr>
            <p:ph type="title"/>
          </p:nvPr>
        </p:nvSpPr>
        <p:spPr>
          <a:xfrm>
            <a:off x="0" y="14736"/>
            <a:ext cx="12192000" cy="899665"/>
          </a:xfrm>
        </p:spPr>
        <p:txBody>
          <a:bodyPr lIns="365760" anchor="ctr" anchorCtr="0"/>
          <a:lstStyle>
            <a:lvl1pPr>
              <a:defRPr sz="4000">
                <a:solidFill>
                  <a:schemeClr val="bg1"/>
                </a:solidFill>
              </a:defRPr>
            </a:lvl1pPr>
          </a:lstStyle>
          <a:p>
            <a:r>
              <a:rPr lang="en-US"/>
              <a:t>Click to edit Master title style</a:t>
            </a:r>
          </a:p>
        </p:txBody>
      </p:sp>
    </p:spTree>
    <p:extLst>
      <p:ext uri="{BB962C8B-B14F-4D97-AF65-F5344CB8AC3E}">
        <p14:creationId xmlns:p14="http://schemas.microsoft.com/office/powerpoint/2010/main" val="612550636"/>
      </p:ext>
    </p:extLst>
  </p:cSld>
  <p:clrMapOvr>
    <a:masterClrMapping/>
  </p:clrMapOvr>
  <p:transition>
    <p:fade/>
  </p:transition>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p:cSld name="4_Company History 1">
    <p:spTree>
      <p:nvGrpSpPr>
        <p:cNvPr id="1" name=""/>
        <p:cNvGrpSpPr/>
        <p:nvPr/>
      </p:nvGrpSpPr>
      <p:grpSpPr>
        <a:xfrm>
          <a:off x="0" y="0"/>
          <a:ext cx="0" cy="0"/>
          <a:chOff x="0" y="0"/>
          <a:chExt cx="0" cy="0"/>
        </a:xfrm>
      </p:grpSpPr>
      <p:sp>
        <p:nvSpPr>
          <p:cNvPr id="6" name="Title 3">
            <a:extLst>
              <a:ext uri="{FF2B5EF4-FFF2-40B4-BE49-F238E27FC236}">
                <a16:creationId xmlns:a16="http://schemas.microsoft.com/office/drawing/2014/main" id="{AD3BA088-9EE2-4E1B-A911-5C8C54E4B319}"/>
              </a:ext>
            </a:extLst>
          </p:cNvPr>
          <p:cNvSpPr>
            <a:spLocks noGrp="1"/>
          </p:cNvSpPr>
          <p:nvPr>
            <p:ph type="title"/>
          </p:nvPr>
        </p:nvSpPr>
        <p:spPr>
          <a:xfrm>
            <a:off x="584200" y="2077959"/>
            <a:ext cx="5209836" cy="430887"/>
          </a:xfrm>
        </p:spPr>
        <p:txBody>
          <a:bodyPr anchor="b"/>
          <a:lstStyle>
            <a:lvl1pPr algn="l">
              <a:defRPr sz="2800">
                <a:solidFill>
                  <a:schemeClr val="accent1"/>
                </a:solidFill>
              </a:defRPr>
            </a:lvl1pPr>
          </a:lstStyle>
          <a:p>
            <a:r>
              <a:rPr lang="en-US"/>
              <a:t>Click to edit Master title style</a:t>
            </a:r>
          </a:p>
        </p:txBody>
      </p:sp>
      <p:sp>
        <p:nvSpPr>
          <p:cNvPr id="7" name="Text Placeholder 13">
            <a:extLst>
              <a:ext uri="{FF2B5EF4-FFF2-40B4-BE49-F238E27FC236}">
                <a16:creationId xmlns:a16="http://schemas.microsoft.com/office/drawing/2014/main" id="{0AF52823-D12A-4E82-B2BC-6C7EA62FC18F}"/>
              </a:ext>
            </a:extLst>
          </p:cNvPr>
          <p:cNvSpPr>
            <a:spLocks noGrp="1"/>
          </p:cNvSpPr>
          <p:nvPr>
            <p:ph type="body" sz="quarter" idx="10"/>
          </p:nvPr>
        </p:nvSpPr>
        <p:spPr>
          <a:xfrm>
            <a:off x="584201" y="2614892"/>
            <a:ext cx="5215659" cy="600164"/>
          </a:xfrm>
        </p:spPr>
        <p:txBody>
          <a:bodyPr/>
          <a:lstStyle>
            <a:lvl1pPr marL="0" indent="0">
              <a:spcBef>
                <a:spcPts val="600"/>
              </a:spcBef>
              <a:spcAft>
                <a:spcPts val="600"/>
              </a:spcAft>
              <a:buFont typeface="Arial" panose="020B0604020202020204" pitchFamily="34" charset="0"/>
              <a:buNone/>
              <a:defRPr sz="1400">
                <a:solidFill>
                  <a:schemeClr val="tx2"/>
                </a:solidFill>
              </a:defRPr>
            </a:lvl1pPr>
            <a:lvl2pPr marL="0" indent="0">
              <a:spcBef>
                <a:spcPts val="0"/>
              </a:spcBef>
              <a:buFont typeface="Arial" panose="020B0604020202020204" pitchFamily="34" charset="0"/>
              <a:buNone/>
              <a:defRPr sz="2000"/>
            </a:lvl2pPr>
            <a:lvl3pPr marL="0" indent="0">
              <a:buFont typeface="Arial" panose="020B0604020202020204" pitchFamily="34" charset="0"/>
              <a:buNone/>
              <a:defRPr sz="1400"/>
            </a:lvl3pPr>
            <a:lvl4pPr marL="0" indent="0">
              <a:buFont typeface="Arial" panose="020B0604020202020204" pitchFamily="34" charset="0"/>
              <a:buNone/>
              <a:defRPr sz="1200"/>
            </a:lvl4pPr>
            <a:lvl5pPr marL="0" indent="0">
              <a:buFont typeface="Arial" panose="020B0604020202020204" pitchFamily="34" charset="0"/>
              <a:buNone/>
              <a:defRPr sz="1200"/>
            </a:lvl5pPr>
          </a:lstStyle>
          <a:p>
            <a:pPr lvl="0"/>
            <a:r>
              <a:rPr lang="en-US"/>
              <a:t>Edit Master text styles</a:t>
            </a:r>
          </a:p>
          <a:p>
            <a:pPr lvl="1"/>
            <a:r>
              <a:rPr lang="en-US"/>
              <a:t>Second level</a:t>
            </a:r>
          </a:p>
        </p:txBody>
      </p:sp>
      <p:sp>
        <p:nvSpPr>
          <p:cNvPr id="8" name="Text Placeholder 13">
            <a:extLst>
              <a:ext uri="{FF2B5EF4-FFF2-40B4-BE49-F238E27FC236}">
                <a16:creationId xmlns:a16="http://schemas.microsoft.com/office/drawing/2014/main" id="{6792E897-0025-40CA-8870-AC58895FDA0E}"/>
              </a:ext>
            </a:extLst>
          </p:cNvPr>
          <p:cNvSpPr>
            <a:spLocks noGrp="1"/>
          </p:cNvSpPr>
          <p:nvPr>
            <p:ph type="body" sz="quarter" idx="11"/>
          </p:nvPr>
        </p:nvSpPr>
        <p:spPr>
          <a:xfrm>
            <a:off x="0" y="573620"/>
            <a:ext cx="6264322" cy="759880"/>
          </a:xfrm>
          <a:solidFill>
            <a:schemeClr val="accent1"/>
          </a:solidFill>
        </p:spPr>
        <p:txBody>
          <a:bodyPr wrap="none" lIns="45720" tIns="45720" rIns="45720" bIns="45720" anchor="ctr">
            <a:noAutofit/>
          </a:bodyPr>
          <a:lstStyle>
            <a:lvl1pPr marL="511181" indent="0">
              <a:spcBef>
                <a:spcPts val="600"/>
              </a:spcBef>
              <a:buFont typeface="Arial" panose="020B0604020202020204" pitchFamily="34" charset="0"/>
              <a:buNone/>
              <a:defRPr sz="2800">
                <a:solidFill>
                  <a:schemeClr val="bg1"/>
                </a:solidFill>
              </a:defRPr>
            </a:lvl1pPr>
            <a:lvl2pPr marL="0" indent="0">
              <a:spcBef>
                <a:spcPts val="0"/>
              </a:spcBef>
              <a:buFont typeface="Arial" panose="020B0604020202020204" pitchFamily="34" charset="0"/>
              <a:buNone/>
              <a:defRPr sz="1200"/>
            </a:lvl2pPr>
            <a:lvl3pPr marL="0" indent="0">
              <a:buFont typeface="Arial" panose="020B0604020202020204" pitchFamily="34" charset="0"/>
              <a:buNone/>
              <a:defRPr sz="1400"/>
            </a:lvl3pPr>
            <a:lvl4pPr marL="0" indent="0">
              <a:buFont typeface="Arial" panose="020B0604020202020204" pitchFamily="34" charset="0"/>
              <a:buNone/>
              <a:defRPr sz="1200"/>
            </a:lvl4pPr>
            <a:lvl5pPr marL="0" indent="0">
              <a:buFont typeface="Arial" panose="020B0604020202020204" pitchFamily="34" charset="0"/>
              <a:buNone/>
              <a:defRPr sz="1200"/>
            </a:lvl5pPr>
          </a:lstStyle>
          <a:p>
            <a:pPr lvl="0"/>
            <a:r>
              <a:rPr lang="en-US"/>
              <a:t>Edit Master text styles</a:t>
            </a:r>
          </a:p>
        </p:txBody>
      </p:sp>
      <p:sp>
        <p:nvSpPr>
          <p:cNvPr id="2" name="Rectangle 1">
            <a:extLst>
              <a:ext uri="{FF2B5EF4-FFF2-40B4-BE49-F238E27FC236}">
                <a16:creationId xmlns:a16="http://schemas.microsoft.com/office/drawing/2014/main" id="{F88134B9-5097-4FAD-8319-91ED71F0E18C}"/>
              </a:ext>
            </a:extLst>
          </p:cNvPr>
          <p:cNvSpPr/>
          <p:nvPr/>
        </p:nvSpPr>
        <p:spPr bwMode="auto">
          <a:xfrm>
            <a:off x="6392144" y="208231"/>
            <a:ext cx="5617649" cy="6427960"/>
          </a:xfrm>
          <a:prstGeom prst="rect">
            <a:avLst/>
          </a:prstGeom>
          <a:solidFill>
            <a:schemeClr val="bg1">
              <a:lumMod val="95000"/>
            </a:schemeClr>
          </a:solidFill>
          <a:ln w="10795" cap="flat" cmpd="sng" algn="ctr">
            <a:noFill/>
            <a:prstDash val="solid"/>
          </a:ln>
          <a:effectLst>
            <a:outerShdw blurRad="292100" dist="38100" dir="3600000" sx="102000" sy="102000" algn="tl" rotWithShape="0">
              <a:prstClr val="black">
                <a:alpha val="30000"/>
              </a:prstClr>
            </a:outerShdw>
          </a:effectLst>
        </p:spPr>
        <p:txBody>
          <a:bodyPr vert="horz" wrap="square" lIns="0" tIns="46636" rIns="0" bIns="46636" numCol="1" rtlCol="0" anchor="ctr" anchorCtr="0" compatLnSpc="1">
            <a:prstTxWarp prst="textNoShape">
              <a:avLst/>
            </a:prstTxWarp>
          </a:bodyPr>
          <a:lstStyle/>
          <a:p>
            <a:pPr marR="0" lvl="0" indent="0" algn="ctr" defTabSz="932483" fontAlgn="base">
              <a:lnSpc>
                <a:spcPct val="100000"/>
              </a:lnSpc>
              <a:spcBef>
                <a:spcPct val="0"/>
              </a:spcBef>
              <a:spcAft>
                <a:spcPct val="0"/>
              </a:spcAft>
              <a:buClrTx/>
              <a:buSzTx/>
              <a:buFontTx/>
              <a:buNone/>
              <a:tabLst/>
            </a:pPr>
            <a:endParaRPr kumimoji="0" lang="en-US" sz="2000" b="0" i="0" u="none" strike="noStrike" kern="0" cap="none" spc="0" normalizeH="0" baseline="0">
              <a:ln>
                <a:noFill/>
              </a:ln>
              <a:gradFill>
                <a:gsLst>
                  <a:gs pos="0">
                    <a:srgbClr val="FFFFFF"/>
                  </a:gs>
                  <a:gs pos="100000">
                    <a:srgbClr val="FFFFFF"/>
                  </a:gs>
                </a:gsLst>
                <a:lin ang="5400000" scaled="0"/>
              </a:gradFill>
              <a:effectLst/>
              <a:uLnTx/>
              <a:uFillTx/>
              <a:latin typeface="Segoe UI Semilight"/>
            </a:endParaRPr>
          </a:p>
        </p:txBody>
      </p:sp>
    </p:spTree>
    <p:extLst>
      <p:ext uri="{BB962C8B-B14F-4D97-AF65-F5344CB8AC3E}">
        <p14:creationId xmlns:p14="http://schemas.microsoft.com/office/powerpoint/2010/main" val="4083106831"/>
      </p:ext>
    </p:extLst>
  </p:cSld>
  <p:clrMapOvr>
    <a:masterClrMapping/>
  </p:clrMapOvr>
  <p:hf sldNum="0" hdr="0" ftr="0" dt="0"/>
  <p:extLst>
    <p:ext uri="{DCECCB84-F9BA-43D5-87BE-67443E8EF086}">
      <p15:sldGuideLst xmlns:p15="http://schemas.microsoft.com/office/powerpoint/2012/main">
        <p15:guide id="1" pos="1944">
          <p15:clr>
            <a:srgbClr val="FBAE40"/>
          </p15:clr>
        </p15:guide>
        <p15:guide id="2" orient="horz" pos="2016">
          <p15:clr>
            <a:srgbClr val="FBAE40"/>
          </p15:clr>
        </p15:guide>
        <p15:guide id="3" orient="horz" pos="840">
          <p15:clr>
            <a:srgbClr val="FBAE40"/>
          </p15:clr>
        </p15:guide>
        <p15:guide id="4" orient="horz" pos="3312">
          <p15:clr>
            <a:srgbClr val="FBAE40"/>
          </p15:clr>
        </p15:guide>
        <p15:guide id="5" orient="horz" pos="2640">
          <p15:clr>
            <a:srgbClr val="FBAE40"/>
          </p15:clr>
        </p15:guide>
      </p15:sldGuideLst>
    </p:ext>
  </p:extLst>
</p:sldLayout>
</file>

<file path=ppt/slideLayouts/slideLayout261.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352590906"/>
      </p:ext>
    </p:extLst>
  </p:cSld>
  <p:clrMapOvr>
    <a:masterClrMapping/>
  </p:clrMapOvr>
  <p:transition>
    <p:fade/>
  </p:transition>
  <p:hf sldNum="0" hdr="0" ftr="0" dt="0"/>
</p:sldLayout>
</file>

<file path=ppt/slideLayouts/slideLayout262.xml><?xml version="1.0" encoding="utf-8"?>
<p:sldLayout xmlns:a="http://schemas.openxmlformats.org/drawingml/2006/main" xmlns:r="http://schemas.openxmlformats.org/officeDocument/2006/relationships" xmlns:p="http://schemas.openxmlformats.org/presentationml/2006/main">
  <p:cSld name="8_Title and Conten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5" name="Text Placeholder 4">
            <a:extLst>
              <a:ext uri="{FF2B5EF4-FFF2-40B4-BE49-F238E27FC236}">
                <a16:creationId xmlns:a16="http://schemas.microsoft.com/office/drawing/2014/main" id="{4B9356B0-DA0F-43A0-AD89-3F76BA01E433}"/>
              </a:ext>
            </a:extLst>
          </p:cNvPr>
          <p:cNvSpPr>
            <a:spLocks noGrp="1"/>
          </p:cNvSpPr>
          <p:nvPr>
            <p:ph type="body" sz="quarter" idx="11"/>
          </p:nvPr>
        </p:nvSpPr>
        <p:spPr>
          <a:xfrm>
            <a:off x="584200" y="949643"/>
            <a:ext cx="11018838" cy="307777"/>
          </a:xfrm>
        </p:spPr>
        <p:txBody>
          <a:bodyPr/>
          <a:lstStyle>
            <a:lvl1pPr algn="l">
              <a:defRPr sz="2000">
                <a:solidFill>
                  <a:schemeClr val="accent3"/>
                </a:solidFill>
                <a:latin typeface="+mn-lt"/>
              </a:defRPr>
            </a:lvl1pPr>
            <a:lvl2pPr algn="ctr">
              <a:defRPr/>
            </a:lvl2pPr>
            <a:lvl3pPr algn="ctr">
              <a:defRPr/>
            </a:lvl3pPr>
            <a:lvl4pPr algn="ctr">
              <a:defRPr/>
            </a:lvl4pPr>
            <a:lvl5pPr algn="ctr">
              <a:defRPr/>
            </a:lvl5pPr>
          </a:lstStyle>
          <a:p>
            <a:pPr lvl="0"/>
            <a:r>
              <a:rPr lang="en-US"/>
              <a:t>Edit Master text styles</a:t>
            </a:r>
          </a:p>
        </p:txBody>
      </p:sp>
    </p:spTree>
    <p:extLst>
      <p:ext uri="{BB962C8B-B14F-4D97-AF65-F5344CB8AC3E}">
        <p14:creationId xmlns:p14="http://schemas.microsoft.com/office/powerpoint/2010/main" val="3940883518"/>
      </p:ext>
    </p:extLst>
  </p:cSld>
  <p:clrMapOvr>
    <a:overrideClrMapping bg1="lt1" tx1="dk1" bg2="lt2" tx2="dk2" accent1="accent1" accent2="accent2" accent3="accent3" accent4="accent4" accent5="accent5" accent6="accent6" hlink="hlink" folHlink="folHlink"/>
  </p:clrMapOvr>
  <p:transition>
    <p:fade/>
  </p:transition>
  <p:hf sldNum="0" hdr="0" ftr="0" dt="0"/>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p:cSld name="2_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875002"/>
            <a:ext cx="4161981" cy="1107996"/>
          </a:xfrm>
        </p:spPr>
        <p:txBody>
          <a:bodyPr wrap="square" rIns="0" anchor="b">
            <a:spAutoFit/>
          </a:bodyPr>
          <a:lstStyle>
            <a:lvl1pPr algn="l">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6" name="TextBox 7">
            <a:extLst>
              <a:ext uri="{FF2B5EF4-FFF2-40B4-BE49-F238E27FC236}">
                <a16:creationId xmlns:a16="http://schemas.microsoft.com/office/drawing/2014/main" id="{E89C1FB2-6B75-46E5-9AA1-5BE3945FCA2E}"/>
              </a:ext>
            </a:extLst>
          </p:cNvPr>
          <p:cNvSpPr txBox="1"/>
          <p:nvPr/>
        </p:nvSpPr>
        <p:spPr bwMode="black">
          <a:xfrm>
            <a:off x="965206"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53369730"/>
      </p:ext>
    </p:extLst>
  </p:cSld>
  <p:clrMapOvr>
    <a:masterClrMapping/>
  </p:clrMapOvr>
  <p:transition>
    <p:fade/>
  </p:transition>
  <p:hf sldNum="0" hdr="0" ftr="0" dt="0"/>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64.xml><?xml version="1.0" encoding="utf-8"?>
<p:sldLayout xmlns:a="http://schemas.openxmlformats.org/drawingml/2006/main" xmlns:r="http://schemas.openxmlformats.org/officeDocument/2006/relationships" xmlns:p="http://schemas.openxmlformats.org/presentationml/2006/main">
  <p:cSld name="1_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gn="l">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2000">
                <a:latin typeface="+mn-lt"/>
              </a:defRPr>
            </a:lvl1pPr>
            <a:lvl2pPr marL="228603" indent="0">
              <a:buNone/>
              <a:defRPr/>
            </a:lvl2pPr>
            <a:lvl3pPr marL="457205" indent="0">
              <a:buNone/>
              <a:defRPr/>
            </a:lvl3pPr>
            <a:lvl4pPr marL="661996" indent="0">
              <a:buNone/>
              <a:defRPr/>
            </a:lvl4pPr>
            <a:lvl5pPr marL="855674" indent="0">
              <a:buNone/>
              <a:defRPr/>
            </a:lvl5pPr>
          </a:lstStyle>
          <a:p>
            <a:pPr lvl="0"/>
            <a:r>
              <a:rPr lang="en-US"/>
              <a:t>Edit Master text styles</a:t>
            </a:r>
          </a:p>
        </p:txBody>
      </p:sp>
      <p:sp>
        <p:nvSpPr>
          <p:cNvPr id="6" name="TextBox 7">
            <a:extLst>
              <a:ext uri="{FF2B5EF4-FFF2-40B4-BE49-F238E27FC236}">
                <a16:creationId xmlns:a16="http://schemas.microsoft.com/office/drawing/2014/main" id="{E89C1FB2-6B75-46E5-9AA1-5BE3945FCA2E}"/>
              </a:ext>
            </a:extLst>
          </p:cNvPr>
          <p:cNvSpPr txBox="1"/>
          <p:nvPr/>
        </p:nvSpPr>
        <p:spPr bwMode="black">
          <a:xfrm>
            <a:off x="965206"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166483301"/>
      </p:ext>
    </p:extLst>
  </p:cSld>
  <p:clrMapOvr>
    <a:masterClrMapping/>
  </p:clrMapOvr>
  <p:transition>
    <p:fade/>
  </p:transition>
  <p:hf sldNum="0" hdr="0" ftr="0" dt="0"/>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65.xml><?xml version="1.0" encoding="utf-8"?>
<p:sldLayout xmlns:a="http://schemas.openxmlformats.org/drawingml/2006/main" xmlns:r="http://schemas.openxmlformats.org/officeDocument/2006/relationships" xmlns:p="http://schemas.openxmlformats.org/presentationml/2006/main">
  <p:cSld name="1_Company History 1">
    <p:spTree>
      <p:nvGrpSpPr>
        <p:cNvPr id="1" name=""/>
        <p:cNvGrpSpPr/>
        <p:nvPr/>
      </p:nvGrpSpPr>
      <p:grpSpPr>
        <a:xfrm>
          <a:off x="0" y="0"/>
          <a:ext cx="0" cy="0"/>
          <a:chOff x="0" y="0"/>
          <a:chExt cx="0" cy="0"/>
        </a:xfrm>
      </p:grpSpPr>
      <p:sp>
        <p:nvSpPr>
          <p:cNvPr id="12" name="Rectangle 11"/>
          <p:cNvSpPr>
            <a:spLocks/>
          </p:cNvSpPr>
          <p:nvPr/>
        </p:nvSpPr>
        <p:spPr>
          <a:xfrm>
            <a:off x="9910490" y="4173846"/>
            <a:ext cx="2281511" cy="268415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6" name="Title 3">
            <a:extLst>
              <a:ext uri="{FF2B5EF4-FFF2-40B4-BE49-F238E27FC236}">
                <a16:creationId xmlns:a16="http://schemas.microsoft.com/office/drawing/2014/main" id="{AD3BA088-9EE2-4E1B-A911-5C8C54E4B319}"/>
              </a:ext>
            </a:extLst>
          </p:cNvPr>
          <p:cNvSpPr>
            <a:spLocks noGrp="1"/>
          </p:cNvSpPr>
          <p:nvPr>
            <p:ph type="title"/>
          </p:nvPr>
        </p:nvSpPr>
        <p:spPr>
          <a:xfrm>
            <a:off x="584200" y="2077959"/>
            <a:ext cx="5209836" cy="430887"/>
          </a:xfrm>
        </p:spPr>
        <p:txBody>
          <a:bodyPr anchor="b"/>
          <a:lstStyle>
            <a:lvl1pPr algn="l">
              <a:defRPr sz="2800">
                <a:solidFill>
                  <a:schemeClr val="accent1"/>
                </a:solidFill>
              </a:defRPr>
            </a:lvl1pPr>
          </a:lstStyle>
          <a:p>
            <a:r>
              <a:rPr lang="en-US"/>
              <a:t>Click to edit Master title style</a:t>
            </a:r>
          </a:p>
        </p:txBody>
      </p:sp>
      <p:sp>
        <p:nvSpPr>
          <p:cNvPr id="7" name="Text Placeholder 13">
            <a:extLst>
              <a:ext uri="{FF2B5EF4-FFF2-40B4-BE49-F238E27FC236}">
                <a16:creationId xmlns:a16="http://schemas.microsoft.com/office/drawing/2014/main" id="{0AF52823-D12A-4E82-B2BC-6C7EA62FC18F}"/>
              </a:ext>
            </a:extLst>
          </p:cNvPr>
          <p:cNvSpPr>
            <a:spLocks noGrp="1"/>
          </p:cNvSpPr>
          <p:nvPr>
            <p:ph type="body" sz="quarter" idx="10"/>
          </p:nvPr>
        </p:nvSpPr>
        <p:spPr>
          <a:xfrm>
            <a:off x="584201" y="2614894"/>
            <a:ext cx="5215659" cy="477054"/>
          </a:xfrm>
        </p:spPr>
        <p:txBody>
          <a:bodyPr/>
          <a:lstStyle>
            <a:lvl1pPr marL="0" indent="0">
              <a:spcBef>
                <a:spcPts val="600"/>
              </a:spcBef>
              <a:spcAft>
                <a:spcPts val="600"/>
              </a:spcAft>
              <a:buFont typeface="Arial" panose="020B0604020202020204" pitchFamily="34" charset="0"/>
              <a:buNone/>
              <a:defRPr sz="1400">
                <a:solidFill>
                  <a:schemeClr val="tx2"/>
                </a:solidFill>
              </a:defRPr>
            </a:lvl1pPr>
            <a:lvl2pPr marL="0" indent="0">
              <a:spcBef>
                <a:spcPts val="0"/>
              </a:spcBef>
              <a:buFont typeface="Arial" panose="020B0604020202020204" pitchFamily="34" charset="0"/>
              <a:buNone/>
              <a:defRPr sz="1200"/>
            </a:lvl2pPr>
            <a:lvl3pPr marL="0" indent="0">
              <a:buFont typeface="Arial" panose="020B0604020202020204" pitchFamily="34" charset="0"/>
              <a:buNone/>
              <a:defRPr sz="1400"/>
            </a:lvl3pPr>
            <a:lvl4pPr marL="0" indent="0">
              <a:buFont typeface="Arial" panose="020B0604020202020204" pitchFamily="34" charset="0"/>
              <a:buNone/>
              <a:defRPr sz="1200"/>
            </a:lvl4pPr>
            <a:lvl5pPr marL="0" indent="0">
              <a:buFont typeface="Arial" panose="020B0604020202020204" pitchFamily="34" charset="0"/>
              <a:buNone/>
              <a:defRPr sz="1200"/>
            </a:lvl5pPr>
          </a:lstStyle>
          <a:p>
            <a:pPr lvl="0"/>
            <a:r>
              <a:rPr lang="en-US"/>
              <a:t>Edit Master text styles</a:t>
            </a:r>
          </a:p>
          <a:p>
            <a:pPr lvl="1"/>
            <a:r>
              <a:rPr lang="en-US"/>
              <a:t>Second level</a:t>
            </a:r>
          </a:p>
        </p:txBody>
      </p:sp>
      <p:sp>
        <p:nvSpPr>
          <p:cNvPr id="8" name="Text Placeholder 13">
            <a:extLst>
              <a:ext uri="{FF2B5EF4-FFF2-40B4-BE49-F238E27FC236}">
                <a16:creationId xmlns:a16="http://schemas.microsoft.com/office/drawing/2014/main" id="{6792E897-0025-40CA-8870-AC58895FDA0E}"/>
              </a:ext>
            </a:extLst>
          </p:cNvPr>
          <p:cNvSpPr>
            <a:spLocks noGrp="1"/>
          </p:cNvSpPr>
          <p:nvPr>
            <p:ph type="body" sz="quarter" idx="11"/>
          </p:nvPr>
        </p:nvSpPr>
        <p:spPr>
          <a:xfrm>
            <a:off x="0" y="573620"/>
            <a:ext cx="8665828" cy="759880"/>
          </a:xfrm>
          <a:solidFill>
            <a:schemeClr val="accent1"/>
          </a:solidFill>
        </p:spPr>
        <p:txBody>
          <a:bodyPr wrap="none" lIns="45720" tIns="45720" rIns="45720" bIns="45720" anchor="ctr">
            <a:noAutofit/>
          </a:bodyPr>
          <a:lstStyle>
            <a:lvl1pPr marL="511181" indent="0">
              <a:spcBef>
                <a:spcPts val="600"/>
              </a:spcBef>
              <a:buFont typeface="Arial" panose="020B0604020202020204" pitchFamily="34" charset="0"/>
              <a:buNone/>
              <a:defRPr sz="2800">
                <a:solidFill>
                  <a:schemeClr val="bg1"/>
                </a:solidFill>
              </a:defRPr>
            </a:lvl1pPr>
            <a:lvl2pPr marL="0" indent="0">
              <a:spcBef>
                <a:spcPts val="0"/>
              </a:spcBef>
              <a:buFont typeface="Arial" panose="020B0604020202020204" pitchFamily="34" charset="0"/>
              <a:buNone/>
              <a:defRPr sz="1200"/>
            </a:lvl2pPr>
            <a:lvl3pPr marL="0" indent="0">
              <a:buFont typeface="Arial" panose="020B0604020202020204" pitchFamily="34" charset="0"/>
              <a:buNone/>
              <a:defRPr sz="1400"/>
            </a:lvl3pPr>
            <a:lvl4pPr marL="0" indent="0">
              <a:buFont typeface="Arial" panose="020B0604020202020204" pitchFamily="34" charset="0"/>
              <a:buNone/>
              <a:defRPr sz="1200"/>
            </a:lvl4pPr>
            <a:lvl5pPr marL="0" indent="0">
              <a:buFont typeface="Arial" panose="020B0604020202020204" pitchFamily="34" charset="0"/>
              <a:buNone/>
              <a:defRPr sz="1200"/>
            </a:lvl5pPr>
          </a:lstStyle>
          <a:p>
            <a:pPr lvl="0"/>
            <a:r>
              <a:rPr lang="en-US"/>
              <a:t>Edit Master text styles</a:t>
            </a:r>
          </a:p>
        </p:txBody>
      </p:sp>
      <p:sp>
        <p:nvSpPr>
          <p:cNvPr id="2" name="Rectangle 1">
            <a:extLst>
              <a:ext uri="{FF2B5EF4-FFF2-40B4-BE49-F238E27FC236}">
                <a16:creationId xmlns:a16="http://schemas.microsoft.com/office/drawing/2014/main" id="{F88134B9-5097-4FAD-8319-91ED71F0E18C}"/>
              </a:ext>
            </a:extLst>
          </p:cNvPr>
          <p:cNvSpPr/>
          <p:nvPr/>
        </p:nvSpPr>
        <p:spPr bwMode="auto">
          <a:xfrm>
            <a:off x="6466065" y="292100"/>
            <a:ext cx="5432249" cy="6272213"/>
          </a:xfrm>
          <a:prstGeom prst="rect">
            <a:avLst/>
          </a:prstGeom>
          <a:solidFill>
            <a:schemeClr val="bg1">
              <a:lumMod val="95000"/>
            </a:schemeClr>
          </a:solidFill>
          <a:ln w="10795" cap="flat" cmpd="sng" algn="ctr">
            <a:noFill/>
            <a:prstDash val="solid"/>
          </a:ln>
          <a:effectLst>
            <a:outerShdw blurRad="292100" dist="38100" dir="3600000" sx="102000" sy="102000" algn="tl" rotWithShape="0">
              <a:prstClr val="black">
                <a:alpha val="30000"/>
              </a:prstClr>
            </a:outerShdw>
          </a:effectLst>
        </p:spPr>
        <p:txBody>
          <a:bodyPr vert="horz" wrap="square" lIns="0" tIns="46636" rIns="0" bIns="46636" numCol="1" rtlCol="0" anchor="ctr" anchorCtr="0" compatLnSpc="1">
            <a:prstTxWarp prst="textNoShape">
              <a:avLst/>
            </a:prstTxWarp>
          </a:bodyPr>
          <a:lstStyle/>
          <a:p>
            <a:pPr marR="0" lvl="0" indent="0" algn="ctr" defTabSz="932483" fontAlgn="base">
              <a:lnSpc>
                <a:spcPct val="100000"/>
              </a:lnSpc>
              <a:spcBef>
                <a:spcPct val="0"/>
              </a:spcBef>
              <a:spcAft>
                <a:spcPct val="0"/>
              </a:spcAft>
              <a:buClrTx/>
              <a:buSzTx/>
              <a:buFontTx/>
              <a:buNone/>
              <a:tabLst/>
            </a:pPr>
            <a:endParaRPr kumimoji="0" lang="en-US" sz="2000" b="0" i="0" u="none" strike="noStrike" kern="0" cap="none" spc="0" normalizeH="0" baseline="0">
              <a:ln>
                <a:noFill/>
              </a:ln>
              <a:gradFill>
                <a:gsLst>
                  <a:gs pos="0">
                    <a:srgbClr val="FFFFFF"/>
                  </a:gs>
                  <a:gs pos="100000">
                    <a:srgbClr val="FFFFFF"/>
                  </a:gs>
                </a:gsLst>
                <a:lin ang="5400000" scaled="0"/>
              </a:gradFill>
              <a:effectLst/>
              <a:uLnTx/>
              <a:uFillTx/>
              <a:latin typeface="Segoe UI Semilight"/>
            </a:endParaRPr>
          </a:p>
        </p:txBody>
      </p:sp>
      <p:sp>
        <p:nvSpPr>
          <p:cNvPr id="9" name="TextBox 8">
            <a:extLst>
              <a:ext uri="{FF2B5EF4-FFF2-40B4-BE49-F238E27FC236}">
                <a16:creationId xmlns:a16="http://schemas.microsoft.com/office/drawing/2014/main" id="{F06856B7-DAC4-4C79-8912-243586D20902}"/>
              </a:ext>
            </a:extLst>
          </p:cNvPr>
          <p:cNvSpPr txBox="1"/>
          <p:nvPr/>
        </p:nvSpPr>
        <p:spPr>
          <a:xfrm>
            <a:off x="734348" y="-306260"/>
            <a:ext cx="1952009" cy="275140"/>
          </a:xfrm>
          <a:prstGeom prst="rect">
            <a:avLst/>
          </a:prstGeom>
          <a:solidFill>
            <a:schemeClr val="accent3"/>
          </a:solidFill>
        </p:spPr>
        <p:txBody>
          <a:bodyPr wrap="none" lIns="45719" tIns="27432" rIns="45719" bIns="27432" rtlCol="0">
            <a:spAutoFit/>
          </a:bodyPr>
          <a:lstStyle>
            <a:defPPr>
              <a:defRPr lang="en-US"/>
            </a:defPPr>
            <a:lvl1pPr marR="0" lvl="0" indent="0" algn="ctr" fontAlgn="auto">
              <a:lnSpc>
                <a:spcPct val="100000"/>
              </a:lnSpc>
              <a:spcBef>
                <a:spcPts val="0"/>
              </a:spcBef>
              <a:spcAft>
                <a:spcPts val="0"/>
              </a:spcAft>
              <a:buClrTx/>
              <a:buSzTx/>
              <a:buFontTx/>
              <a:buNone/>
              <a:tabLst/>
              <a:defRPr kumimoji="0" sz="1400" b="0" i="0" u="none" strike="noStrike" cap="none" spc="0" normalizeH="0" baseline="0">
                <a:ln>
                  <a:noFill/>
                </a:ln>
                <a:solidFill>
                  <a:srgbClr val="FFFFFF"/>
                </a:solidFill>
                <a:effectLst/>
                <a:uLnTx/>
                <a:uFillTx/>
                <a:latin typeface="Segoe UI"/>
              </a:defRPr>
            </a:lvl1pPr>
          </a:lstStyle>
          <a:p>
            <a:r>
              <a:rPr lang="en-US" sz="1400"/>
              <a:t>Limited GA by early Q4</a:t>
            </a:r>
          </a:p>
        </p:txBody>
      </p:sp>
      <p:sp>
        <p:nvSpPr>
          <p:cNvPr id="10" name="Text Placeholder 13">
            <a:extLst>
              <a:ext uri="{FF2B5EF4-FFF2-40B4-BE49-F238E27FC236}">
                <a16:creationId xmlns:a16="http://schemas.microsoft.com/office/drawing/2014/main" id="{92A151D5-27B9-46E2-8EE1-DD547AEA9293}"/>
              </a:ext>
            </a:extLst>
          </p:cNvPr>
          <p:cNvSpPr>
            <a:spLocks noGrp="1"/>
          </p:cNvSpPr>
          <p:nvPr>
            <p:ph type="body" sz="quarter" idx="12"/>
          </p:nvPr>
        </p:nvSpPr>
        <p:spPr>
          <a:xfrm>
            <a:off x="584199" y="1719463"/>
            <a:ext cx="1878550" cy="233557"/>
          </a:xfrm>
          <a:solidFill>
            <a:schemeClr val="accent3"/>
          </a:solidFill>
        </p:spPr>
        <p:txBody>
          <a:bodyPr wrap="none" lIns="45720" tIns="9144" rIns="45720" bIns="9144"/>
          <a:lstStyle>
            <a:lvl1pPr marL="0" indent="0">
              <a:spcBef>
                <a:spcPts val="600"/>
              </a:spcBef>
              <a:buFont typeface="Arial" panose="020B0604020202020204" pitchFamily="34" charset="0"/>
              <a:buNone/>
              <a:defRPr sz="1400">
                <a:solidFill>
                  <a:schemeClr val="bg1"/>
                </a:solidFill>
              </a:defRPr>
            </a:lvl1pPr>
            <a:lvl2pPr marL="0" indent="0">
              <a:spcBef>
                <a:spcPts val="0"/>
              </a:spcBef>
              <a:buFont typeface="Arial" panose="020B0604020202020204" pitchFamily="34" charset="0"/>
              <a:buNone/>
              <a:defRPr sz="1200"/>
            </a:lvl2pPr>
            <a:lvl3pPr marL="0" indent="0">
              <a:buFont typeface="Arial" panose="020B0604020202020204" pitchFamily="34" charset="0"/>
              <a:buNone/>
              <a:defRPr sz="1400"/>
            </a:lvl3pPr>
            <a:lvl4pPr marL="0" indent="0">
              <a:buFont typeface="Arial" panose="020B0604020202020204" pitchFamily="34" charset="0"/>
              <a:buNone/>
              <a:defRPr sz="1200"/>
            </a:lvl4pPr>
            <a:lvl5pPr marL="0" indent="0">
              <a:buFont typeface="Arial" panose="020B0604020202020204" pitchFamily="34" charset="0"/>
              <a:buNone/>
              <a:defRPr sz="1200"/>
            </a:lvl5pPr>
          </a:lstStyle>
          <a:p>
            <a:pPr lvl="0"/>
            <a:r>
              <a:rPr lang="en-US"/>
              <a:t>Edit Master text styles</a:t>
            </a:r>
          </a:p>
        </p:txBody>
      </p:sp>
    </p:spTree>
    <p:extLst>
      <p:ext uri="{BB962C8B-B14F-4D97-AF65-F5344CB8AC3E}">
        <p14:creationId xmlns:p14="http://schemas.microsoft.com/office/powerpoint/2010/main" val="214352974"/>
      </p:ext>
    </p:extLst>
  </p:cSld>
  <p:clrMapOvr>
    <a:masterClrMapping/>
  </p:clrMapOvr>
  <p:hf sldNum="0" hdr="0" ftr="0" dt="0"/>
  <p:extLst>
    <p:ext uri="{DCECCB84-F9BA-43D5-87BE-67443E8EF086}">
      <p15:sldGuideLst xmlns:p15="http://schemas.microsoft.com/office/powerpoint/2012/main">
        <p15:guide id="1" pos="1944">
          <p15:clr>
            <a:srgbClr val="FBAE40"/>
          </p15:clr>
        </p15:guide>
        <p15:guide id="2" orient="horz" pos="2016">
          <p15:clr>
            <a:srgbClr val="FBAE40"/>
          </p15:clr>
        </p15:guide>
        <p15:guide id="3" orient="horz" pos="840">
          <p15:clr>
            <a:srgbClr val="FBAE40"/>
          </p15:clr>
        </p15:guide>
        <p15:guide id="4" orient="horz" pos="3312">
          <p15:clr>
            <a:srgbClr val="FBAE40"/>
          </p15:clr>
        </p15:guide>
        <p15:guide id="5" orient="horz" pos="2640">
          <p15:clr>
            <a:srgbClr val="FBAE40"/>
          </p15:clr>
        </p15:guide>
      </p15:sldGuideLst>
    </p:ext>
  </p:extLst>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90" y="3029995"/>
            <a:ext cx="9630389" cy="1793104"/>
          </a:xfrm>
          <a:noFill/>
        </p:spPr>
        <p:txBody>
          <a:bodyPr lIns="0" tIns="0" rIns="0" bIns="182880" anchor="b" anchorCtr="0"/>
          <a:lstStyle>
            <a:lvl1pPr>
              <a:defRPr sz="4705" strike="noStrike" spc="-49" baseline="0">
                <a:solidFill>
                  <a:schemeClr val="tx2"/>
                </a:solidFill>
              </a:defRPr>
            </a:lvl1pPr>
          </a:lstStyle>
          <a:p>
            <a:r>
              <a:rPr lang="en-US"/>
              <a:t>Microsoft Azure </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2" y="4847661"/>
            <a:ext cx="9602819" cy="727635"/>
          </a:xfrm>
        </p:spPr>
        <p:txBody>
          <a:bodyPr/>
          <a:lstStyle>
            <a:lvl1pPr>
              <a:defRPr sz="1764"/>
            </a:lvl1pPr>
            <a:lvl2pPr>
              <a:defRPr sz="1764"/>
            </a:lvl2pPr>
            <a:lvl3pPr>
              <a:defRPr sz="1372"/>
            </a:lvl3pPr>
            <a:lvl4pPr>
              <a:defRPr sz="1372"/>
            </a:lvl4pPr>
            <a:lvl5pPr>
              <a:defRPr sz="1029"/>
            </a:lvl5pPr>
          </a:lstStyle>
          <a:p>
            <a:pPr lvl="0"/>
            <a:r>
              <a:rPr lang="en-US"/>
              <a:t>Author name</a:t>
            </a:r>
          </a:p>
          <a:p>
            <a:pPr lvl="1"/>
            <a:r>
              <a:rPr lang="en-US"/>
              <a:t>Date</a:t>
            </a:r>
          </a:p>
        </p:txBody>
      </p:sp>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2" y="472517"/>
            <a:ext cx="1335673" cy="190278"/>
          </a:xfrm>
          <a:prstGeom prst="rect">
            <a:avLst/>
          </a:prstGeom>
        </p:spPr>
      </p:pic>
    </p:spTree>
    <p:extLst>
      <p:ext uri="{BB962C8B-B14F-4D97-AF65-F5344CB8AC3E}">
        <p14:creationId xmlns:p14="http://schemas.microsoft.com/office/powerpoint/2010/main" val="5115066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2" y="4847660"/>
            <a:ext cx="9609045" cy="727635"/>
          </a:xfrm>
        </p:spPr>
        <p:txBody>
          <a:bodyPr/>
          <a:lstStyle>
            <a:lvl1pPr>
              <a:defRPr sz="1764">
                <a:solidFill>
                  <a:schemeClr val="bg1"/>
                </a:solidFill>
              </a:defRPr>
            </a:lvl1pPr>
            <a:lvl2pPr>
              <a:defRPr sz="1764">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2" y="3029995"/>
            <a:ext cx="963038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4" y="473796"/>
            <a:ext cx="1335673" cy="190278"/>
          </a:xfrm>
          <a:prstGeom prst="rect">
            <a:avLst/>
          </a:prstGeom>
        </p:spPr>
      </p:pic>
    </p:spTree>
    <p:extLst>
      <p:ext uri="{BB962C8B-B14F-4D97-AF65-F5344CB8AC3E}">
        <p14:creationId xmlns:p14="http://schemas.microsoft.com/office/powerpoint/2010/main" val="11032371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1978148-DDB8-4B1B-91B8-28130218C585}"/>
              </a:ext>
            </a:extLst>
          </p:cNvPr>
          <p:cNvGrpSpPr/>
          <p:nvPr userDrawn="1"/>
        </p:nvGrpSpPr>
        <p:grpSpPr>
          <a:xfrm>
            <a:off x="1" y="-1"/>
            <a:ext cx="12192000" cy="6858001"/>
            <a:chOff x="0" y="-1"/>
            <a:chExt cx="12436475" cy="6994526"/>
          </a:xfrm>
        </p:grpSpPr>
        <p:pic>
          <p:nvPicPr>
            <p:cNvPr id="8" name="Picture 7">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9" name="Rectangle 8">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4"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11" name="Rectangle 10">
            <a:extLst>
              <a:ext uri="{FF2B5EF4-FFF2-40B4-BE49-F238E27FC236}">
                <a16:creationId xmlns:a16="http://schemas.microsoft.com/office/drawing/2014/main" id="{13532A61-7338-495C-8787-A222781205FF}"/>
              </a:ext>
            </a:extLst>
          </p:cNvPr>
          <p:cNvSpPr/>
          <p:nvPr userDrawn="1"/>
        </p:nvSpPr>
        <p:spPr bwMode="auto">
          <a:xfrm>
            <a:off x="426426" y="212826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0" tIns="143425" rIns="179280" bIns="143425" numCol="1" spcCol="0" rtlCol="0" fromWordArt="0" anchor="t" anchorCtr="0" forceAA="0" compatLnSpc="1">
            <a:prstTxWarp prst="textNoShape">
              <a:avLst/>
            </a:prstTxWarp>
            <a:noAutofit/>
          </a:bodyPr>
          <a:lstStyle/>
          <a:p>
            <a:pPr lvl="0" algn="ctr" defTabSz="914094"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3" y="4495236"/>
            <a:ext cx="6507352" cy="727635"/>
          </a:xfrm>
        </p:spPr>
        <p:txBody>
          <a:bodyPr/>
          <a:lstStyle>
            <a:lvl1pPr>
              <a:defRPr sz="1764">
                <a:solidFill>
                  <a:schemeClr val="bg1"/>
                </a:solidFill>
              </a:defRPr>
            </a:lvl1pPr>
            <a:lvl2pPr>
              <a:defRPr sz="1764">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1"/>
            <a:ext cx="6564802" cy="1793104"/>
          </a:xfrm>
          <a:noFill/>
        </p:spPr>
        <p:txBody>
          <a:bodyPr lIns="0" tIns="0" rIns="0" bIns="182880" anchor="b" anchorCtr="0"/>
          <a:lstStyle>
            <a:lvl1pPr>
              <a:defRPr sz="4705" strike="noStrike" spc="-49" baseline="0">
                <a:solidFill>
                  <a:schemeClr val="bg1"/>
                </a:solidFill>
              </a:defRPr>
            </a:lvl1pPr>
          </a:lstStyle>
          <a:p>
            <a:r>
              <a:rPr lang="en-US"/>
              <a:t>Microsoft 365 title or event name</a:t>
            </a:r>
          </a:p>
        </p:txBody>
      </p:sp>
      <p:pic>
        <p:nvPicPr>
          <p:cNvPr id="12" name="Picture 11">
            <a:extLst>
              <a:ext uri="{FF2B5EF4-FFF2-40B4-BE49-F238E27FC236}">
                <a16:creationId xmlns:a16="http://schemas.microsoft.com/office/drawing/2014/main" id="{6147B7F7-3EAA-3540-BC65-00BDB110EAC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8682" y="472517"/>
            <a:ext cx="1335673" cy="190278"/>
          </a:xfrm>
          <a:prstGeom prst="rect">
            <a:avLst/>
          </a:prstGeom>
        </p:spPr>
      </p:pic>
    </p:spTree>
    <p:extLst>
      <p:ext uri="{BB962C8B-B14F-4D97-AF65-F5344CB8AC3E}">
        <p14:creationId xmlns:p14="http://schemas.microsoft.com/office/powerpoint/2010/main" val="20220753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1978148-DDB8-4B1B-91B8-28130218C585}"/>
              </a:ext>
            </a:extLst>
          </p:cNvPr>
          <p:cNvGrpSpPr/>
          <p:nvPr userDrawn="1"/>
        </p:nvGrpSpPr>
        <p:grpSpPr>
          <a:xfrm>
            <a:off x="1" y="-1"/>
            <a:ext cx="12192000" cy="6858001"/>
            <a:chOff x="0" y="-1"/>
            <a:chExt cx="12436475" cy="6994526"/>
          </a:xfrm>
        </p:grpSpPr>
        <p:pic>
          <p:nvPicPr>
            <p:cNvPr id="5" name="Picture 4">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6" name="Rectangle 5">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4"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7" name="Rectangle 6">
            <a:extLst>
              <a:ext uri="{FF2B5EF4-FFF2-40B4-BE49-F238E27FC236}">
                <a16:creationId xmlns:a16="http://schemas.microsoft.com/office/drawing/2014/main" id="{13532A61-7338-495C-8787-A222781205FF}"/>
              </a:ext>
            </a:extLst>
          </p:cNvPr>
          <p:cNvSpPr/>
          <p:nvPr userDrawn="1"/>
        </p:nvSpPr>
        <p:spPr bwMode="auto">
          <a:xfrm>
            <a:off x="428682" y="2161468"/>
            <a:ext cx="7477989" cy="35862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0" tIns="143425" rIns="179280" bIns="143425" numCol="1" spcCol="0" rtlCol="0" fromWordArt="0" anchor="t" anchorCtr="0" forceAA="0" compatLnSpc="1">
            <a:prstTxWarp prst="textNoShape">
              <a:avLst/>
            </a:prstTxWarp>
            <a:noAutofit/>
          </a:bodyPr>
          <a:lstStyle/>
          <a:p>
            <a:pPr lvl="0" algn="ctr" defTabSz="914094"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3" y="4495237"/>
            <a:ext cx="6507352" cy="727635"/>
          </a:xfrm>
        </p:spPr>
        <p:txBody>
          <a:bodyPr/>
          <a:lstStyle>
            <a:lvl1pPr>
              <a:defRPr sz="1764">
                <a:solidFill>
                  <a:schemeClr val="tx1"/>
                </a:solidFill>
              </a:defRPr>
            </a:lvl1pPr>
            <a:lvl2pPr>
              <a:defRPr sz="1764">
                <a:solidFill>
                  <a:schemeClr val="tx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1"/>
            <a:ext cx="6564802" cy="1793104"/>
          </a:xfrm>
          <a:noFill/>
        </p:spPr>
        <p:txBody>
          <a:bodyPr lIns="0" tIns="0" rIns="0" bIns="182880" anchor="b" anchorCtr="0"/>
          <a:lstStyle>
            <a:lvl1pPr>
              <a:defRPr sz="4705" strike="noStrike" spc="-49" baseline="0">
                <a:solidFill>
                  <a:schemeClr val="tx2"/>
                </a:solidFill>
              </a:defRPr>
            </a:lvl1pPr>
          </a:lstStyle>
          <a:p>
            <a:r>
              <a:rPr lang="en-US"/>
              <a:t>Microsoft 365 title or event name</a:t>
            </a:r>
          </a:p>
        </p:txBody>
      </p:sp>
      <p:pic>
        <p:nvPicPr>
          <p:cNvPr id="10" name="Picture 9">
            <a:extLst>
              <a:ext uri="{FF2B5EF4-FFF2-40B4-BE49-F238E27FC236}">
                <a16:creationId xmlns:a16="http://schemas.microsoft.com/office/drawing/2014/main" id="{6147B7F7-3EAA-3540-BC65-00BDB110EAC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8682" y="472517"/>
            <a:ext cx="1335673" cy="190278"/>
          </a:xfrm>
          <a:prstGeom prst="rect">
            <a:avLst/>
          </a:prstGeom>
        </p:spPr>
      </p:pic>
    </p:spTree>
    <p:extLst>
      <p:ext uri="{BB962C8B-B14F-4D97-AF65-F5344CB8AC3E}">
        <p14:creationId xmlns:p14="http://schemas.microsoft.com/office/powerpoint/2010/main" val="3683976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4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0E81815-067F-410F-974E-BB8E848F4BF3}"/>
              </a:ext>
            </a:extLst>
          </p:cNvPr>
          <p:cNvSpPr/>
          <p:nvPr userDrawn="1"/>
        </p:nvSpPr>
        <p:spPr bwMode="auto">
          <a:xfrm>
            <a:off x="0" y="0"/>
            <a:ext cx="12192000" cy="914400"/>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54" tIns="146302" rIns="182878" bIns="146302" numCol="1" spcCol="0" rtlCol="0" fromWordArt="0" anchor="ctr" anchorCtr="0" forceAA="0" compatLnSpc="1">
            <a:prstTxWarp prst="textNoShape">
              <a:avLst/>
            </a:prstTxWarp>
            <a:noAutofit/>
          </a:bodyPr>
          <a:lstStyle/>
          <a:p>
            <a:pPr algn="l" defTabSz="932483" fontAlgn="base">
              <a:lnSpc>
                <a:spcPct val="90000"/>
              </a:lnSpc>
              <a:spcBef>
                <a:spcPct val="0"/>
              </a:spcBef>
              <a:spcAft>
                <a:spcPct val="0"/>
              </a:spcAft>
            </a:pPr>
            <a:endParaRPr lang="en-US" sz="400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4" name="Title 3">
            <a:extLst>
              <a:ext uri="{FF2B5EF4-FFF2-40B4-BE49-F238E27FC236}">
                <a16:creationId xmlns:a16="http://schemas.microsoft.com/office/drawing/2014/main" id="{828645F7-4025-480F-B6AB-B6D3F3865C1F}"/>
              </a:ext>
            </a:extLst>
          </p:cNvPr>
          <p:cNvSpPr>
            <a:spLocks noGrp="1"/>
          </p:cNvSpPr>
          <p:nvPr>
            <p:ph type="title"/>
          </p:nvPr>
        </p:nvSpPr>
        <p:spPr>
          <a:xfrm>
            <a:off x="0" y="14736"/>
            <a:ext cx="12192000" cy="899665"/>
          </a:xfrm>
        </p:spPr>
        <p:txBody>
          <a:bodyPr lIns="365760" anchor="ctr" anchorCtr="0"/>
          <a:lstStyle>
            <a:lvl1pPr>
              <a:defRPr sz="4000">
                <a:solidFill>
                  <a:schemeClr val="bg1"/>
                </a:solidFill>
              </a:defRPr>
            </a:lvl1pPr>
          </a:lstStyle>
          <a:p>
            <a:r>
              <a:rPr lang="en-US"/>
              <a:t>Click to edit Master title style</a:t>
            </a:r>
          </a:p>
        </p:txBody>
      </p:sp>
    </p:spTree>
    <p:extLst>
      <p:ext uri="{BB962C8B-B14F-4D97-AF65-F5344CB8AC3E}">
        <p14:creationId xmlns:p14="http://schemas.microsoft.com/office/powerpoint/2010/main" val="2497009432"/>
      </p:ext>
    </p:extLst>
  </p:cSld>
  <p:clrMapOvr>
    <a:masterClrMapping/>
  </p:clrMapOvr>
  <p:transition>
    <p:fade/>
  </p:transition>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1168944"/>
            <a:ext cx="3618381" cy="899665"/>
          </a:xfrm>
        </p:spPr>
        <p:txBody>
          <a:bodyPr lIns="0" tIns="0" rIns="0" bIns="0"/>
          <a:lstStyle>
            <a:lvl1pPr>
              <a:defRPr sz="1764"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229843" y="1168944"/>
            <a:ext cx="3837818" cy="3786998"/>
          </a:xfrm>
        </p:spPr>
        <p:txBody>
          <a:bodyPr wrap="square" lIns="0" tIns="0" rIns="0" bIns="0">
            <a:noAutofit/>
          </a:bodyPr>
          <a:lstStyle>
            <a:lvl1pPr marL="0" indent="0" defTabSz="507325">
              <a:spcAft>
                <a:spcPts val="490"/>
              </a:spcAft>
              <a:buNone/>
              <a:defRPr sz="1764" spc="0" baseline="0">
                <a:solidFill>
                  <a:schemeClr val="tx2"/>
                </a:solidFill>
              </a:defRPr>
            </a:lvl1pPr>
            <a:lvl2pPr marL="224094" indent="0">
              <a:buNone/>
              <a:defRPr sz="1764"/>
            </a:lvl2pPr>
            <a:lvl3pPr marL="448189" indent="0">
              <a:buNone/>
              <a:defRPr sz="1764"/>
            </a:lvl3pPr>
            <a:lvl4pPr marL="672283" indent="0">
              <a:buNone/>
              <a:defRPr sz="1764"/>
            </a:lvl4pPr>
            <a:lvl5pPr marL="896378" indent="0">
              <a:buNone/>
              <a:defRPr sz="1764"/>
            </a:lvl5pPr>
          </a:lstStyle>
          <a:p>
            <a:pPr lvl="0"/>
            <a:r>
              <a:rPr lang="en-US"/>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1838" y="6450195"/>
            <a:ext cx="11586712"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8355000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8"/>
            <a:ext cx="11306469" cy="403136"/>
          </a:xfrm>
        </p:spPr>
        <p:txBody>
          <a:bodyPr wrap="square" lIns="0" tIns="0" rIns="0" bIns="0">
            <a:spAutoFit/>
          </a:bodyPr>
          <a:lstStyle>
            <a:lvl1pPr>
              <a:lnSpc>
                <a:spcPts val="3137"/>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6" y="1922803"/>
            <a:ext cx="11306469" cy="603538"/>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89" indent="0">
              <a:buNone/>
              <a:defRPr/>
            </a:lvl3pPr>
            <a:lvl4pPr marL="672283" indent="0">
              <a:buNone/>
              <a:defRPr/>
            </a:lvl4pPr>
            <a:lvl5pPr marL="896378"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6" y="3151390"/>
            <a:ext cx="11306469" cy="443839"/>
          </a:xfrm>
        </p:spPr>
        <p:txBody>
          <a:bodyPr lIns="0" tIns="0" rIns="0" bIns="0"/>
          <a:lstStyle>
            <a:lvl1pPr marL="0" indent="0">
              <a:lnSpc>
                <a:spcPts val="1764"/>
              </a:lnSpc>
              <a:spcBef>
                <a:spcPts val="0"/>
              </a:spcBef>
              <a:buNone/>
              <a:defRPr sz="1372" b="0" spc="0">
                <a:solidFill>
                  <a:schemeClr val="tx2"/>
                </a:solidFill>
                <a:latin typeface="+mj-lt"/>
              </a:defRPr>
            </a:lvl1pPr>
            <a:lvl2pPr marL="0" indent="0">
              <a:lnSpc>
                <a:spcPts val="1764"/>
              </a:lnSpc>
              <a:spcBef>
                <a:spcPts val="0"/>
              </a:spcBef>
              <a:buNone/>
              <a:defRPr sz="1372" spc="0">
                <a:solidFill>
                  <a:schemeClr val="tx1"/>
                </a:solidFill>
              </a:defRPr>
            </a:lvl2pPr>
            <a:lvl3pPr marL="448189" indent="0">
              <a:buNone/>
              <a:defRPr/>
            </a:lvl3pPr>
            <a:lvl4pPr marL="672283" indent="0">
              <a:buNone/>
              <a:defRPr/>
            </a:lvl4pPr>
            <a:lvl5pPr marL="896378"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6" y="4352947"/>
            <a:ext cx="11306469" cy="331946"/>
          </a:xfrm>
        </p:spPr>
        <p:txBody>
          <a:bodyPr lIns="0" tIns="0" rIns="0" bIns="0"/>
          <a:lstStyle>
            <a:lvl1pPr marL="0" indent="0">
              <a:lnSpc>
                <a:spcPts val="1176"/>
              </a:lnSpc>
              <a:spcBef>
                <a:spcPts val="0"/>
              </a:spcBef>
              <a:buNone/>
              <a:defRPr sz="981" spc="0">
                <a:solidFill>
                  <a:schemeClr val="tx1"/>
                </a:solidFill>
              </a:defRPr>
            </a:lvl1pPr>
            <a:lvl2pPr marL="0" indent="0">
              <a:lnSpc>
                <a:spcPct val="100000"/>
              </a:lnSpc>
              <a:spcBef>
                <a:spcPts val="0"/>
              </a:spcBef>
              <a:buNone/>
              <a:defRPr sz="981" spc="0">
                <a:solidFill>
                  <a:schemeClr val="tx1"/>
                </a:solidFill>
              </a:defRPr>
            </a:lvl2pPr>
            <a:lvl3pPr marL="448189" indent="0">
              <a:buNone/>
              <a:defRPr/>
            </a:lvl3pPr>
            <a:lvl4pPr marL="672283"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38" y="6450195"/>
            <a:ext cx="11586712"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6707271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8"/>
            <a:ext cx="11306469" cy="403136"/>
          </a:xfrm>
        </p:spPr>
        <p:txBody>
          <a:bodyPr wrap="square" lIns="0" tIns="0" rIns="0" bIns="0">
            <a:spAutoFit/>
          </a:bodyPr>
          <a:lstStyle>
            <a:lvl1pPr>
              <a:lnSpc>
                <a:spcPts val="3137"/>
              </a:lnSpc>
              <a:defRPr sz="2745">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6" y="1922588"/>
            <a:ext cx="9384447" cy="603538"/>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94" indent="0">
              <a:buNone/>
              <a:defRPr/>
            </a:lvl2pPr>
            <a:lvl3pPr marL="448189" indent="0">
              <a:buNone/>
              <a:defRPr/>
            </a:lvl3pPr>
            <a:lvl4pPr marL="672283" indent="0">
              <a:buNone/>
              <a:defRPr/>
            </a:lvl4pPr>
            <a:lvl5pPr marL="896378"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6" y="3151390"/>
            <a:ext cx="3618381" cy="2675220"/>
          </a:xfrm>
        </p:spPr>
        <p:txBody>
          <a:bodyPr lIns="0" tIns="0" rIns="0" bIns="0"/>
          <a:lstStyle>
            <a:lvl1pPr marL="0" indent="0">
              <a:lnSpc>
                <a:spcPts val="1764"/>
              </a:lnSpc>
              <a:spcBef>
                <a:spcPts val="0"/>
              </a:spcBef>
              <a:spcAft>
                <a:spcPts val="588"/>
              </a:spcAft>
              <a:buNone/>
              <a:defRPr sz="1372" b="0" spc="0" baseline="0">
                <a:solidFill>
                  <a:schemeClr val="tx2"/>
                </a:solidFill>
                <a:latin typeface="+mj-lt"/>
              </a:defRPr>
            </a:lvl1pPr>
            <a:lvl2pPr marL="280118" marR="0" indent="-280118" algn="l" defTabSz="914358" rtl="0" eaLnBrk="1" fontAlgn="auto" latinLnBrk="0" hangingPunct="1">
              <a:lnSpc>
                <a:spcPts val="1764"/>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89" indent="0">
              <a:buNone/>
              <a:defRPr/>
            </a:lvl3pPr>
            <a:lvl4pPr marL="672283" indent="0">
              <a:buNone/>
              <a:defRPr/>
            </a:lvl4pPr>
            <a:lvl5pPr marL="896378" indent="0">
              <a:buNone/>
              <a:defRPr/>
            </a:lvl5pPr>
          </a:lstStyle>
          <a:p>
            <a:pPr lvl="0"/>
            <a:r>
              <a:rPr lang="en-US"/>
              <a:t>Paragraph title Segoe UI </a:t>
            </a:r>
            <a:r>
              <a:rPr lang="en-US" err="1"/>
              <a:t>Semibold</a:t>
            </a:r>
            <a:r>
              <a:rPr lang="en-US"/>
              <a:t> 14/18</a:t>
            </a:r>
          </a:p>
          <a:p>
            <a:pPr marL="280118" marR="0" lvl="1" indent="-280118" algn="l" defTabSz="914358" rtl="0" eaLnBrk="1" fontAlgn="auto" latinLnBrk="0" hangingPunct="1">
              <a:lnSpc>
                <a:spcPts val="1764"/>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18" marR="0" lvl="1" indent="-280118" algn="l" defTabSz="914358" rtl="0" eaLnBrk="1" fontAlgn="auto" latinLnBrk="0" hangingPunct="1">
              <a:lnSpc>
                <a:spcPts val="1764"/>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8" y="3151390"/>
            <a:ext cx="3618381" cy="2675220"/>
          </a:xfrm>
        </p:spPr>
        <p:txBody>
          <a:bodyPr lIns="0" tIns="0" rIns="0" bIns="0"/>
          <a:lstStyle>
            <a:lvl1pPr marL="0" indent="0">
              <a:lnSpc>
                <a:spcPts val="1764"/>
              </a:lnSpc>
              <a:spcBef>
                <a:spcPts val="0"/>
              </a:spcBef>
              <a:spcAft>
                <a:spcPts val="588"/>
              </a:spcAft>
              <a:buNone/>
              <a:defRPr sz="1372" b="0" spc="0" baseline="0">
                <a:solidFill>
                  <a:schemeClr val="tx2"/>
                </a:solidFill>
                <a:latin typeface="+mj-lt"/>
              </a:defRPr>
            </a:lvl1pPr>
            <a:lvl2pPr marL="280118" marR="0" indent="-280118" algn="l" defTabSz="914358" rtl="0" eaLnBrk="1" fontAlgn="auto" latinLnBrk="0" hangingPunct="1">
              <a:lnSpc>
                <a:spcPts val="1764"/>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89" indent="0">
              <a:buNone/>
              <a:defRPr/>
            </a:lvl3pPr>
            <a:lvl4pPr marL="672283" indent="0">
              <a:buNone/>
              <a:defRPr/>
            </a:lvl4pPr>
            <a:lvl5pPr marL="896378" indent="0">
              <a:buNone/>
              <a:defRPr/>
            </a:lvl5pPr>
          </a:lstStyle>
          <a:p>
            <a:pPr lvl="0"/>
            <a:r>
              <a:rPr lang="en-US"/>
              <a:t>Paragraph title Segoe UI </a:t>
            </a:r>
            <a:r>
              <a:rPr lang="en-US" err="1"/>
              <a:t>Semibold</a:t>
            </a:r>
            <a:r>
              <a:rPr lang="en-US"/>
              <a:t> 14/18</a:t>
            </a:r>
          </a:p>
          <a:p>
            <a:pPr marL="280118" marR="0" lvl="1" indent="-280118" algn="l" defTabSz="914358" rtl="0" eaLnBrk="1" fontAlgn="auto" latinLnBrk="0" hangingPunct="1">
              <a:lnSpc>
                <a:spcPts val="1764"/>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18" marR="0" lvl="1" indent="-280118" algn="l" defTabSz="914358" rtl="0" eaLnBrk="1" fontAlgn="auto" latinLnBrk="0" hangingPunct="1">
              <a:lnSpc>
                <a:spcPts val="1764"/>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90"/>
            <a:ext cx="3618381" cy="2675220"/>
          </a:xfrm>
        </p:spPr>
        <p:txBody>
          <a:bodyPr lIns="0" tIns="0" rIns="0" bIns="0"/>
          <a:lstStyle>
            <a:lvl1pPr marL="0" indent="0">
              <a:lnSpc>
                <a:spcPts val="1764"/>
              </a:lnSpc>
              <a:spcBef>
                <a:spcPts val="0"/>
              </a:spcBef>
              <a:spcAft>
                <a:spcPts val="588"/>
              </a:spcAft>
              <a:buNone/>
              <a:defRPr sz="1372" b="0" spc="0" baseline="0">
                <a:solidFill>
                  <a:schemeClr val="tx2"/>
                </a:solidFill>
                <a:latin typeface="+mj-lt"/>
              </a:defRPr>
            </a:lvl1pPr>
            <a:lvl2pPr marL="280118" marR="0" indent="-280118" algn="l" defTabSz="914358" rtl="0" eaLnBrk="1" fontAlgn="auto" latinLnBrk="0" hangingPunct="1">
              <a:lnSpc>
                <a:spcPts val="1764"/>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89" indent="0">
              <a:buNone/>
              <a:defRPr/>
            </a:lvl3pPr>
            <a:lvl4pPr marL="672283" indent="0">
              <a:buNone/>
              <a:defRPr/>
            </a:lvl4pPr>
            <a:lvl5pPr marL="896378" indent="0">
              <a:buNone/>
              <a:defRPr/>
            </a:lvl5pPr>
          </a:lstStyle>
          <a:p>
            <a:pPr lvl="0"/>
            <a:r>
              <a:rPr lang="en-US"/>
              <a:t>Paragraph title Segoe UI </a:t>
            </a:r>
            <a:r>
              <a:rPr lang="en-US" err="1"/>
              <a:t>Semibold</a:t>
            </a:r>
            <a:r>
              <a:rPr lang="en-US"/>
              <a:t> 14/18</a:t>
            </a:r>
          </a:p>
          <a:p>
            <a:pPr marL="280118" marR="0" lvl="1" indent="-280118" algn="l" defTabSz="914358" rtl="0" eaLnBrk="1" fontAlgn="auto" latinLnBrk="0" hangingPunct="1">
              <a:lnSpc>
                <a:spcPts val="1764"/>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18" marR="0" lvl="1" indent="-280118" algn="l" defTabSz="914358" rtl="0" eaLnBrk="1" fontAlgn="auto" latinLnBrk="0" hangingPunct="1">
              <a:lnSpc>
                <a:spcPts val="1764"/>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1838" y="6450195"/>
            <a:ext cx="11586712"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9339209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8"/>
            <a:ext cx="11306469" cy="403136"/>
          </a:xfrm>
        </p:spPr>
        <p:txBody>
          <a:bodyPr wrap="square" lIns="0" tIns="0" rIns="0" bIns="0">
            <a:spAutoFit/>
          </a:bodyPr>
          <a:lstStyle>
            <a:lvl1pPr>
              <a:lnSpc>
                <a:spcPts val="3137"/>
              </a:lnSpc>
              <a:defRPr sz="2745">
                <a:solidFill>
                  <a:schemeClr val="tx1"/>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6" y="2363624"/>
            <a:ext cx="3618381" cy="2483629"/>
          </a:xfrm>
        </p:spPr>
        <p:txBody>
          <a:bodyPr lIns="0" tIns="0" rIns="0" bIns="0"/>
          <a:lstStyle>
            <a:lvl1pPr marL="0" indent="0">
              <a:lnSpc>
                <a:spcPts val="1764"/>
              </a:lnSpc>
              <a:spcBef>
                <a:spcPts val="1177"/>
              </a:spcBef>
              <a:buNone/>
              <a:defRPr lang="en-US" sz="1372" b="0" kern="1200" spc="0" baseline="0" dirty="0">
                <a:solidFill>
                  <a:schemeClr val="tx2"/>
                </a:solidFill>
                <a:latin typeface="+mj-lt"/>
                <a:ea typeface="+mn-ea"/>
                <a:cs typeface="+mn-cs"/>
              </a:defRPr>
            </a:lvl1pPr>
            <a:lvl2pPr marL="0" marR="0" indent="0" algn="l" defTabSz="914358" rtl="0" eaLnBrk="1" fontAlgn="auto" latinLnBrk="0" hangingPunct="1">
              <a:lnSpc>
                <a:spcPts val="1764"/>
              </a:lnSpc>
              <a:spcBef>
                <a:spcPts val="441"/>
              </a:spcBef>
              <a:spcAft>
                <a:spcPts val="0"/>
              </a:spcAft>
              <a:buClrTx/>
              <a:buSzPct val="90000"/>
              <a:buFont typeface="Arial" panose="020B0604020202020204" pitchFamily="34" charset="0"/>
              <a:buNone/>
              <a:tabLst/>
              <a:defRPr sz="1372">
                <a:solidFill>
                  <a:schemeClr val="tx1"/>
                </a:solidFill>
              </a:defRPr>
            </a:lvl2pPr>
            <a:lvl3pPr marL="448189" indent="0">
              <a:buNone/>
              <a:defRPr/>
            </a:lvl3pPr>
            <a:lvl4pPr marL="672283" indent="0">
              <a:buNone/>
              <a:defRPr/>
            </a:lvl4pPr>
            <a:lvl5pPr marL="896378"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2" y="2363624"/>
            <a:ext cx="3618381" cy="2483629"/>
          </a:xfrm>
        </p:spPr>
        <p:txBody>
          <a:bodyPr lIns="0" tIns="0" rIns="0" bIns="0"/>
          <a:lstStyle>
            <a:lvl1pPr marL="0" indent="0">
              <a:lnSpc>
                <a:spcPts val="1764"/>
              </a:lnSpc>
              <a:spcBef>
                <a:spcPts val="1177"/>
              </a:spcBef>
              <a:buNone/>
              <a:defRPr lang="en-US" sz="1372" b="0" kern="1200" spc="0" baseline="0" dirty="0">
                <a:solidFill>
                  <a:schemeClr val="tx2"/>
                </a:solidFill>
                <a:latin typeface="+mj-lt"/>
                <a:ea typeface="+mn-ea"/>
                <a:cs typeface="+mn-cs"/>
              </a:defRPr>
            </a:lvl1pPr>
            <a:lvl2pPr marL="0" marR="0" indent="0" algn="l" defTabSz="914358" rtl="0" eaLnBrk="1" fontAlgn="auto" latinLnBrk="0" hangingPunct="1">
              <a:lnSpc>
                <a:spcPts val="1764"/>
              </a:lnSpc>
              <a:spcBef>
                <a:spcPts val="441"/>
              </a:spcBef>
              <a:spcAft>
                <a:spcPts val="0"/>
              </a:spcAft>
              <a:buClrTx/>
              <a:buSzPct val="90000"/>
              <a:buFont typeface="Arial" panose="020B0604020202020204" pitchFamily="34" charset="0"/>
              <a:buNone/>
              <a:tabLst/>
              <a:defRPr sz="1372">
                <a:solidFill>
                  <a:schemeClr val="tx1"/>
                </a:solidFill>
              </a:defRPr>
            </a:lvl2pPr>
            <a:lvl3pPr marL="448189" indent="0">
              <a:buNone/>
              <a:defRPr/>
            </a:lvl3pPr>
            <a:lvl4pPr marL="672283" indent="0">
              <a:buNone/>
              <a:defRPr/>
            </a:lvl4pPr>
            <a:lvl5pPr marL="896378"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5"/>
            <a:ext cx="11586712"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9301895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64958" y="1599725"/>
            <a:ext cx="3609417" cy="3099393"/>
          </a:xfrm>
          <a:blipFill>
            <a:blip r:embed="rId2"/>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 name="Title 1"/>
          <p:cNvSpPr>
            <a:spLocks noGrp="1"/>
          </p:cNvSpPr>
          <p:nvPr>
            <p:ph type="title" hasCustomPrompt="1"/>
          </p:nvPr>
        </p:nvSpPr>
        <p:spPr>
          <a:xfrm>
            <a:off x="455996" y="620428"/>
            <a:ext cx="11306469" cy="403136"/>
          </a:xfrm>
        </p:spPr>
        <p:txBody>
          <a:bodyPr wrap="square" lIns="0" tIns="0" rIns="0" bIns="0">
            <a:spAutoFit/>
          </a:bodyPr>
          <a:lstStyle>
            <a:lvl1pPr>
              <a:lnSpc>
                <a:spcPts val="3137"/>
              </a:lnSpc>
              <a:defRPr sz="2745">
                <a:solidFill>
                  <a:schemeClr val="tx1"/>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6" y="4927922"/>
            <a:ext cx="3618381" cy="1201226"/>
          </a:xfrm>
        </p:spPr>
        <p:txBody>
          <a:bodyPr lIns="0" tIns="0" rIns="0" bIns="0"/>
          <a:lstStyle>
            <a:lvl1pPr marL="0" indent="0">
              <a:lnSpc>
                <a:spcPts val="1764"/>
              </a:lnSpc>
              <a:spcBef>
                <a:spcPts val="1177"/>
              </a:spcBef>
              <a:buNone/>
              <a:defRPr lang="en-US" sz="1372" b="0" kern="1200" spc="0" baseline="0" dirty="0">
                <a:solidFill>
                  <a:schemeClr val="tx2"/>
                </a:solidFill>
                <a:latin typeface="+mj-lt"/>
                <a:ea typeface="+mn-ea"/>
                <a:cs typeface="+mn-cs"/>
              </a:defRPr>
            </a:lvl1pPr>
            <a:lvl2pPr marL="0" marR="0" indent="0" algn="l" defTabSz="914358" rtl="0" eaLnBrk="1" fontAlgn="auto" latinLnBrk="0" hangingPunct="1">
              <a:lnSpc>
                <a:spcPts val="1764"/>
              </a:lnSpc>
              <a:spcBef>
                <a:spcPts val="441"/>
              </a:spcBef>
              <a:spcAft>
                <a:spcPts val="0"/>
              </a:spcAft>
              <a:buClrTx/>
              <a:buSzPct val="90000"/>
              <a:buFont typeface="Arial" panose="020B0604020202020204" pitchFamily="34" charset="0"/>
              <a:buNone/>
              <a:tabLst/>
              <a:defRPr sz="1372">
                <a:solidFill>
                  <a:schemeClr val="tx1"/>
                </a:solidFill>
              </a:defRPr>
            </a:lvl2pPr>
            <a:lvl3pPr marL="448189" indent="0">
              <a:buNone/>
              <a:defRPr/>
            </a:lvl3pPr>
            <a:lvl4pPr marL="672283" indent="0">
              <a:buNone/>
              <a:defRPr/>
            </a:lvl4pPr>
            <a:lvl5pPr marL="896378"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2"/>
            <a:ext cx="3618381" cy="1201226"/>
          </a:xfrm>
        </p:spPr>
        <p:txBody>
          <a:bodyPr lIns="0" tIns="0" rIns="0" bIns="0"/>
          <a:lstStyle>
            <a:lvl1pPr marL="0" indent="0">
              <a:lnSpc>
                <a:spcPts val="1764"/>
              </a:lnSpc>
              <a:spcBef>
                <a:spcPts val="1177"/>
              </a:spcBef>
              <a:buNone/>
              <a:defRPr lang="en-US" sz="1372" b="0" kern="1200" spc="0" baseline="0" dirty="0">
                <a:solidFill>
                  <a:schemeClr val="tx2"/>
                </a:solidFill>
                <a:latin typeface="+mj-lt"/>
                <a:ea typeface="+mn-ea"/>
                <a:cs typeface="+mn-cs"/>
              </a:defRPr>
            </a:lvl1pPr>
            <a:lvl2pPr marL="0" marR="0" indent="0" algn="l" defTabSz="914358" rtl="0" eaLnBrk="1" fontAlgn="auto" latinLnBrk="0" hangingPunct="1">
              <a:lnSpc>
                <a:spcPts val="1764"/>
              </a:lnSpc>
              <a:spcBef>
                <a:spcPts val="441"/>
              </a:spcBef>
              <a:spcAft>
                <a:spcPts val="0"/>
              </a:spcAft>
              <a:buClrTx/>
              <a:buSzPct val="90000"/>
              <a:buFont typeface="Arial" panose="020B0604020202020204" pitchFamily="34" charset="0"/>
              <a:buNone/>
              <a:tabLst/>
              <a:defRPr sz="1372">
                <a:solidFill>
                  <a:schemeClr val="tx1"/>
                </a:solidFill>
              </a:defRPr>
            </a:lvl2pPr>
            <a:lvl3pPr marL="448189" indent="0">
              <a:buNone/>
              <a:defRPr/>
            </a:lvl3pPr>
            <a:lvl4pPr marL="672283" indent="0">
              <a:buNone/>
              <a:defRPr/>
            </a:lvl4pPr>
            <a:lvl5pPr marL="896378"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00039" y="1599725"/>
            <a:ext cx="3609417" cy="3099393"/>
          </a:xfrm>
          <a:blipFill>
            <a:blip r:embed="rId3"/>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144083" y="1599722"/>
            <a:ext cx="3609417" cy="3099394"/>
          </a:xfrm>
          <a:blipFill>
            <a:blip r:embed="rId4"/>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2" y="4927922"/>
            <a:ext cx="3618381" cy="1201226"/>
          </a:xfrm>
        </p:spPr>
        <p:txBody>
          <a:bodyPr lIns="0" tIns="0" rIns="0" bIns="0"/>
          <a:lstStyle>
            <a:lvl1pPr marL="0" indent="0">
              <a:lnSpc>
                <a:spcPts val="1764"/>
              </a:lnSpc>
              <a:spcBef>
                <a:spcPts val="1177"/>
              </a:spcBef>
              <a:buNone/>
              <a:defRPr lang="en-US" sz="1372" b="0" kern="1200" spc="0" baseline="0" dirty="0">
                <a:solidFill>
                  <a:schemeClr val="tx2"/>
                </a:solidFill>
                <a:latin typeface="+mj-lt"/>
                <a:ea typeface="+mn-ea"/>
                <a:cs typeface="+mn-cs"/>
              </a:defRPr>
            </a:lvl1pPr>
            <a:lvl2pPr marL="0" marR="0" indent="0" algn="l" defTabSz="914358" rtl="0" eaLnBrk="1" fontAlgn="auto" latinLnBrk="0" hangingPunct="1">
              <a:lnSpc>
                <a:spcPts val="1764"/>
              </a:lnSpc>
              <a:spcBef>
                <a:spcPts val="441"/>
              </a:spcBef>
              <a:spcAft>
                <a:spcPts val="0"/>
              </a:spcAft>
              <a:buClrTx/>
              <a:buSzPct val="90000"/>
              <a:buFont typeface="Arial" panose="020B0604020202020204" pitchFamily="34" charset="0"/>
              <a:buNone/>
              <a:tabLst/>
              <a:defRPr sz="1372">
                <a:solidFill>
                  <a:schemeClr val="tx1"/>
                </a:solidFill>
              </a:defRPr>
            </a:lvl2pPr>
            <a:lvl3pPr marL="448189" indent="0">
              <a:buNone/>
              <a:defRPr/>
            </a:lvl3pPr>
            <a:lvl4pPr marL="672283" indent="0">
              <a:buNone/>
              <a:defRPr/>
            </a:lvl4pPr>
            <a:lvl5pPr marL="896378"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2" name="Footer Placeholder 14">
            <a:extLst>
              <a:ext uri="{FF2B5EF4-FFF2-40B4-BE49-F238E27FC236}">
                <a16:creationId xmlns:a16="http://schemas.microsoft.com/office/drawing/2014/main" id="{CA59C6B7-B917-1840-9DE3-C346678711AC}"/>
              </a:ext>
            </a:extLst>
          </p:cNvPr>
          <p:cNvSpPr>
            <a:spLocks noGrp="1"/>
          </p:cNvSpPr>
          <p:nvPr>
            <p:ph type="ftr" sz="quarter" idx="3"/>
          </p:nvPr>
        </p:nvSpPr>
        <p:spPr>
          <a:xfrm>
            <a:off x="361838" y="6450195"/>
            <a:ext cx="11586712"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6311320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6" y="2158886"/>
            <a:ext cx="1693247" cy="895855"/>
          </a:xfrm>
        </p:spPr>
        <p:txBody>
          <a:bodyPr>
            <a:noAutofit/>
          </a:bodyPr>
          <a:lstStyle>
            <a:lvl1pPr marL="0" indent="0">
              <a:buNone/>
              <a:defRPr sz="1961"/>
            </a:lvl1pPr>
          </a:lstStyle>
          <a:p>
            <a:pPr lvl="0"/>
            <a:r>
              <a:rPr lang="en-US"/>
              <a:t>Picture</a:t>
            </a:r>
          </a:p>
        </p:txBody>
      </p:sp>
      <p:sp>
        <p:nvSpPr>
          <p:cNvPr id="2" name="Title 1"/>
          <p:cNvSpPr>
            <a:spLocks noGrp="1"/>
          </p:cNvSpPr>
          <p:nvPr>
            <p:ph type="title" hasCustomPrompt="1"/>
          </p:nvPr>
        </p:nvSpPr>
        <p:spPr>
          <a:xfrm>
            <a:off x="455996" y="620428"/>
            <a:ext cx="11306469" cy="403136"/>
          </a:xfrm>
        </p:spPr>
        <p:txBody>
          <a:bodyPr wrap="square" lIns="0" tIns="0" rIns="0" bIns="0">
            <a:spAutoFit/>
          </a:bodyPr>
          <a:lstStyle>
            <a:lvl1pPr>
              <a:lnSpc>
                <a:spcPts val="3137"/>
              </a:lnSpc>
              <a:defRPr sz="2745">
                <a:solidFill>
                  <a:schemeClr val="tx1"/>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6" y="3167817"/>
            <a:ext cx="1693247" cy="2803460"/>
          </a:xfrm>
        </p:spPr>
        <p:txBody>
          <a:bodyPr lIns="0" tIns="0" rIns="0" bIns="0"/>
          <a:lstStyle>
            <a:lvl1pPr marL="0" indent="0">
              <a:lnSpc>
                <a:spcPts val="1764"/>
              </a:lnSpc>
              <a:spcBef>
                <a:spcPts val="882"/>
              </a:spcBef>
              <a:buNone/>
              <a:defRPr lang="en-US" sz="1372" b="0" kern="1200" spc="0" baseline="0" dirty="0">
                <a:solidFill>
                  <a:schemeClr val="tx2"/>
                </a:solidFill>
                <a:latin typeface="+mj-lt"/>
                <a:ea typeface="+mn-ea"/>
                <a:cs typeface="+mn-cs"/>
              </a:defRPr>
            </a:lvl1pPr>
            <a:lvl2pPr marL="0" marR="0" indent="0" algn="l" defTabSz="914358" rtl="0" eaLnBrk="1" fontAlgn="auto" latinLnBrk="0" hangingPunct="1">
              <a:lnSpc>
                <a:spcPts val="1764"/>
              </a:lnSpc>
              <a:spcBef>
                <a:spcPts val="441"/>
              </a:spcBef>
              <a:spcAft>
                <a:spcPts val="0"/>
              </a:spcAft>
              <a:buClrTx/>
              <a:buSzPct val="90000"/>
              <a:buFont typeface="Arial" panose="020B0604020202020204" pitchFamily="34" charset="0"/>
              <a:buNone/>
              <a:tabLst/>
              <a:defRPr sz="1372">
                <a:solidFill>
                  <a:schemeClr val="tx1"/>
                </a:solidFill>
              </a:defRPr>
            </a:lvl2pPr>
            <a:lvl3pPr marL="448189" indent="0">
              <a:buNone/>
              <a:defRPr/>
            </a:lvl3pPr>
            <a:lvl4pPr marL="672283" indent="0">
              <a:buNone/>
              <a:defRPr/>
            </a:lvl4pPr>
            <a:lvl5pPr marL="896378" indent="0">
              <a:buNone/>
              <a:defRPr/>
            </a:lvl5pPr>
          </a:lstStyle>
          <a:p>
            <a:pPr marL="0" marR="0" lvl="0" indent="0" algn="l" defTabSz="914358" rtl="0" eaLnBrk="1" fontAlgn="auto" latinLnBrk="0" hangingPunct="1">
              <a:lnSpc>
                <a:spcPts val="1764"/>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378329" y="3167817"/>
            <a:ext cx="1693247" cy="2803460"/>
          </a:xfrm>
        </p:spPr>
        <p:txBody>
          <a:bodyPr lIns="0" tIns="0" rIns="0" bIns="0"/>
          <a:lstStyle>
            <a:lvl1pPr marL="0" marR="0" indent="0" algn="l" defTabSz="914358" rtl="0" eaLnBrk="1" fontAlgn="auto" latinLnBrk="0" hangingPunct="1">
              <a:lnSpc>
                <a:spcPts val="1764"/>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58" rtl="0" eaLnBrk="1" fontAlgn="auto" latinLnBrk="0" hangingPunct="1">
              <a:lnSpc>
                <a:spcPts val="1764"/>
              </a:lnSpc>
              <a:spcBef>
                <a:spcPts val="441"/>
              </a:spcBef>
              <a:spcAft>
                <a:spcPts val="0"/>
              </a:spcAft>
              <a:buClrTx/>
              <a:buSzPct val="90000"/>
              <a:buFont typeface="Arial" panose="020B0604020202020204" pitchFamily="34" charset="0"/>
              <a:buNone/>
              <a:tabLst/>
              <a:defRPr sz="1372">
                <a:solidFill>
                  <a:schemeClr val="tx1"/>
                </a:solidFill>
              </a:defRPr>
            </a:lvl2pPr>
            <a:lvl3pPr marL="448189" indent="0">
              <a:buNone/>
              <a:defRPr/>
            </a:lvl3pPr>
            <a:lvl4pPr marL="672283" indent="0">
              <a:buNone/>
              <a:defRPr/>
            </a:lvl4pPr>
            <a:lvl5pPr marL="896378" indent="0">
              <a:buNone/>
              <a:defRPr/>
            </a:lvl5pPr>
          </a:lstStyle>
          <a:p>
            <a:pPr marL="0" marR="0" lvl="0" indent="0" algn="l" defTabSz="914358" rtl="0" eaLnBrk="1" fontAlgn="auto" latinLnBrk="0" hangingPunct="1">
              <a:lnSpc>
                <a:spcPts val="1764"/>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00663" y="3167817"/>
            <a:ext cx="1693247" cy="2803460"/>
          </a:xfrm>
        </p:spPr>
        <p:txBody>
          <a:bodyPr lIns="0" tIns="0" rIns="0" bIns="0"/>
          <a:lstStyle>
            <a:lvl1pPr marL="0" marR="0" indent="0" algn="l" defTabSz="914358" rtl="0" eaLnBrk="1" fontAlgn="auto" latinLnBrk="0" hangingPunct="1">
              <a:lnSpc>
                <a:spcPts val="1764"/>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58" rtl="0" eaLnBrk="1" fontAlgn="auto" latinLnBrk="0" hangingPunct="1">
              <a:lnSpc>
                <a:spcPts val="1764"/>
              </a:lnSpc>
              <a:spcBef>
                <a:spcPts val="441"/>
              </a:spcBef>
              <a:spcAft>
                <a:spcPts val="0"/>
              </a:spcAft>
              <a:buClrTx/>
              <a:buSzPct val="90000"/>
              <a:buFont typeface="Arial" panose="020B0604020202020204" pitchFamily="34" charset="0"/>
              <a:buNone/>
              <a:tabLst/>
              <a:defRPr sz="1372">
                <a:solidFill>
                  <a:schemeClr val="tx1"/>
                </a:solidFill>
              </a:defRPr>
            </a:lvl2pPr>
            <a:lvl3pPr marL="448189" indent="0">
              <a:buNone/>
              <a:defRPr/>
            </a:lvl3pPr>
            <a:lvl4pPr marL="672283" indent="0">
              <a:buNone/>
              <a:defRPr/>
            </a:lvl4pPr>
            <a:lvl5pPr marL="896378" indent="0">
              <a:buNone/>
              <a:defRPr/>
            </a:lvl5pPr>
          </a:lstStyle>
          <a:p>
            <a:pPr marL="0" marR="0" lvl="0" indent="0" algn="l" defTabSz="914358" rtl="0" eaLnBrk="1" fontAlgn="auto" latinLnBrk="0" hangingPunct="1">
              <a:lnSpc>
                <a:spcPts val="1764"/>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222995" y="3167817"/>
            <a:ext cx="1693247" cy="2803460"/>
          </a:xfrm>
        </p:spPr>
        <p:txBody>
          <a:bodyPr lIns="0" tIns="0" rIns="0" bIns="0"/>
          <a:lstStyle>
            <a:lvl1pPr marL="0" marR="0" indent="0" algn="l" defTabSz="914358" rtl="0" eaLnBrk="1" fontAlgn="auto" latinLnBrk="0" hangingPunct="1">
              <a:lnSpc>
                <a:spcPts val="1764"/>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58" rtl="0" eaLnBrk="1" fontAlgn="auto" latinLnBrk="0" hangingPunct="1">
              <a:lnSpc>
                <a:spcPts val="1764"/>
              </a:lnSpc>
              <a:spcBef>
                <a:spcPts val="441"/>
              </a:spcBef>
              <a:spcAft>
                <a:spcPts val="0"/>
              </a:spcAft>
              <a:buClrTx/>
              <a:buSzPct val="90000"/>
              <a:buFont typeface="Arial" panose="020B0604020202020204" pitchFamily="34" charset="0"/>
              <a:buNone/>
              <a:tabLst/>
              <a:defRPr sz="1372">
                <a:solidFill>
                  <a:schemeClr val="tx1"/>
                </a:solidFill>
              </a:defRPr>
            </a:lvl2pPr>
            <a:lvl3pPr marL="448189" indent="0">
              <a:buNone/>
              <a:defRPr/>
            </a:lvl3pPr>
            <a:lvl4pPr marL="672283" indent="0">
              <a:buNone/>
              <a:defRPr/>
            </a:lvl4pPr>
            <a:lvl5pPr marL="896378" indent="0">
              <a:buNone/>
              <a:defRPr/>
            </a:lvl5pPr>
          </a:lstStyle>
          <a:p>
            <a:pPr marL="0" marR="0" lvl="0" indent="0" algn="l" defTabSz="914358" rtl="0" eaLnBrk="1" fontAlgn="auto" latinLnBrk="0" hangingPunct="1">
              <a:lnSpc>
                <a:spcPts val="1764"/>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145329" y="3167817"/>
            <a:ext cx="1693247" cy="2803460"/>
          </a:xfrm>
        </p:spPr>
        <p:txBody>
          <a:bodyPr lIns="0" tIns="0" rIns="0" bIns="0"/>
          <a:lstStyle>
            <a:lvl1pPr marL="0" marR="0" indent="0" algn="l" defTabSz="914358" rtl="0" eaLnBrk="1" fontAlgn="auto" latinLnBrk="0" hangingPunct="1">
              <a:lnSpc>
                <a:spcPts val="1764"/>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58" rtl="0" eaLnBrk="1" fontAlgn="auto" latinLnBrk="0" hangingPunct="1">
              <a:lnSpc>
                <a:spcPts val="1764"/>
              </a:lnSpc>
              <a:spcBef>
                <a:spcPts val="441"/>
              </a:spcBef>
              <a:spcAft>
                <a:spcPts val="0"/>
              </a:spcAft>
              <a:buClrTx/>
              <a:buSzPct val="90000"/>
              <a:buFont typeface="Arial" panose="020B0604020202020204" pitchFamily="34" charset="0"/>
              <a:buNone/>
              <a:tabLst/>
              <a:defRPr sz="1372">
                <a:solidFill>
                  <a:schemeClr val="tx1"/>
                </a:solidFill>
              </a:defRPr>
            </a:lvl2pPr>
            <a:lvl3pPr marL="448189" indent="0">
              <a:buNone/>
              <a:defRPr/>
            </a:lvl3pPr>
            <a:lvl4pPr marL="672283" indent="0">
              <a:buNone/>
              <a:defRPr/>
            </a:lvl4pPr>
            <a:lvl5pPr marL="896378" indent="0">
              <a:buNone/>
              <a:defRPr/>
            </a:lvl5pPr>
          </a:lstStyle>
          <a:p>
            <a:pPr marL="0" marR="0" lvl="0" indent="0" algn="l" defTabSz="914358" rtl="0" eaLnBrk="1" fontAlgn="auto" latinLnBrk="0" hangingPunct="1">
              <a:lnSpc>
                <a:spcPts val="1764"/>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067660" y="3167817"/>
            <a:ext cx="1693247" cy="2803460"/>
          </a:xfrm>
        </p:spPr>
        <p:txBody>
          <a:bodyPr lIns="0" tIns="0" rIns="0" bIns="0"/>
          <a:lstStyle>
            <a:lvl1pPr marL="0" marR="0" indent="0" algn="l" defTabSz="914358" rtl="0" eaLnBrk="1" fontAlgn="auto" latinLnBrk="0" hangingPunct="1">
              <a:lnSpc>
                <a:spcPts val="1764"/>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58" rtl="0" eaLnBrk="1" fontAlgn="auto" latinLnBrk="0" hangingPunct="1">
              <a:lnSpc>
                <a:spcPts val="1764"/>
              </a:lnSpc>
              <a:spcBef>
                <a:spcPts val="441"/>
              </a:spcBef>
              <a:spcAft>
                <a:spcPts val="0"/>
              </a:spcAft>
              <a:buClrTx/>
              <a:buSzPct val="90000"/>
              <a:buFont typeface="Arial" panose="020B0604020202020204" pitchFamily="34" charset="0"/>
              <a:buNone/>
              <a:tabLst/>
              <a:defRPr sz="1372">
                <a:solidFill>
                  <a:schemeClr val="tx1"/>
                </a:solidFill>
              </a:defRPr>
            </a:lvl2pPr>
            <a:lvl3pPr marL="448189" indent="0">
              <a:buNone/>
              <a:defRPr/>
            </a:lvl3pPr>
            <a:lvl4pPr marL="672283" indent="0">
              <a:buNone/>
              <a:defRPr/>
            </a:lvl4pPr>
            <a:lvl5pPr marL="896378" indent="0">
              <a:buNone/>
              <a:defRPr/>
            </a:lvl5pPr>
          </a:lstStyle>
          <a:p>
            <a:pPr marL="0" marR="0" lvl="0" indent="0" algn="l" defTabSz="914358" rtl="0" eaLnBrk="1" fontAlgn="auto" latinLnBrk="0" hangingPunct="1">
              <a:lnSpc>
                <a:spcPts val="1764"/>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378329" y="2158886"/>
            <a:ext cx="1693247" cy="895855"/>
          </a:xfrm>
        </p:spPr>
        <p:txBody>
          <a:bodyPr>
            <a:noAutofit/>
          </a:bodyPr>
          <a:lstStyle>
            <a:lvl1pPr marL="0" indent="0">
              <a:buNone/>
              <a:defRPr sz="1961"/>
            </a:lvl1pPr>
          </a:lstStyle>
          <a:p>
            <a:pPr lvl="0"/>
            <a:r>
              <a:rPr lang="en-US"/>
              <a:t>Picture</a:t>
            </a:r>
          </a:p>
        </p:txBody>
      </p:sp>
      <p:sp>
        <p:nvSpPr>
          <p:cNvPr id="26" name="Content Placeholder 15"/>
          <p:cNvSpPr>
            <a:spLocks noGrp="1"/>
          </p:cNvSpPr>
          <p:nvPr>
            <p:ph sz="quarter" idx="27" hasCustomPrompt="1"/>
          </p:nvPr>
        </p:nvSpPr>
        <p:spPr>
          <a:xfrm>
            <a:off x="4300663" y="2158886"/>
            <a:ext cx="1693247" cy="895855"/>
          </a:xfrm>
        </p:spPr>
        <p:txBody>
          <a:bodyPr>
            <a:noAutofit/>
          </a:bodyPr>
          <a:lstStyle>
            <a:lvl1pPr marL="0" indent="0">
              <a:buNone/>
              <a:defRPr sz="1961"/>
            </a:lvl1pPr>
          </a:lstStyle>
          <a:p>
            <a:pPr lvl="0"/>
            <a:r>
              <a:rPr lang="en-US"/>
              <a:t>Picture</a:t>
            </a:r>
          </a:p>
        </p:txBody>
      </p:sp>
      <p:sp>
        <p:nvSpPr>
          <p:cNvPr id="27" name="Content Placeholder 15"/>
          <p:cNvSpPr>
            <a:spLocks noGrp="1"/>
          </p:cNvSpPr>
          <p:nvPr>
            <p:ph sz="quarter" idx="28" hasCustomPrompt="1"/>
          </p:nvPr>
        </p:nvSpPr>
        <p:spPr>
          <a:xfrm>
            <a:off x="6222995" y="2158886"/>
            <a:ext cx="1693247" cy="895855"/>
          </a:xfrm>
        </p:spPr>
        <p:txBody>
          <a:bodyPr>
            <a:noAutofit/>
          </a:bodyPr>
          <a:lstStyle>
            <a:lvl1pPr marL="0" indent="0">
              <a:buNone/>
              <a:defRPr sz="1961"/>
            </a:lvl1pPr>
          </a:lstStyle>
          <a:p>
            <a:pPr lvl="0"/>
            <a:r>
              <a:rPr lang="en-US"/>
              <a:t>Picture</a:t>
            </a:r>
          </a:p>
        </p:txBody>
      </p:sp>
      <p:sp>
        <p:nvSpPr>
          <p:cNvPr id="28" name="Content Placeholder 15"/>
          <p:cNvSpPr>
            <a:spLocks noGrp="1"/>
          </p:cNvSpPr>
          <p:nvPr>
            <p:ph sz="quarter" idx="29" hasCustomPrompt="1"/>
          </p:nvPr>
        </p:nvSpPr>
        <p:spPr>
          <a:xfrm>
            <a:off x="8145329" y="2158886"/>
            <a:ext cx="1693247" cy="895855"/>
          </a:xfrm>
        </p:spPr>
        <p:txBody>
          <a:bodyPr>
            <a:noAutofit/>
          </a:bodyPr>
          <a:lstStyle>
            <a:lvl1pPr marL="0" indent="0">
              <a:buNone/>
              <a:defRPr sz="1961"/>
            </a:lvl1pPr>
          </a:lstStyle>
          <a:p>
            <a:pPr lvl="0"/>
            <a:r>
              <a:rPr lang="en-US"/>
              <a:t>Picture</a:t>
            </a:r>
          </a:p>
        </p:txBody>
      </p:sp>
      <p:sp>
        <p:nvSpPr>
          <p:cNvPr id="29" name="Content Placeholder 15"/>
          <p:cNvSpPr>
            <a:spLocks noGrp="1"/>
          </p:cNvSpPr>
          <p:nvPr>
            <p:ph sz="quarter" idx="30" hasCustomPrompt="1"/>
          </p:nvPr>
        </p:nvSpPr>
        <p:spPr>
          <a:xfrm>
            <a:off x="10067660" y="2158886"/>
            <a:ext cx="1693247" cy="895855"/>
          </a:xfrm>
        </p:spPr>
        <p:txBody>
          <a:bodyPr>
            <a:noAutofit/>
          </a:bodyPr>
          <a:lstStyle>
            <a:lvl1pPr marL="0" indent="0">
              <a:buNone/>
              <a:defRPr sz="1961"/>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6" y="2025027"/>
            <a:ext cx="256787" cy="258381"/>
          </a:xfrm>
        </p:spPr>
        <p:txBody>
          <a:bodyPr tIns="0" bIns="0"/>
          <a:lstStyle>
            <a:lvl1pPr marL="0" algn="l" defTabSz="914094"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094"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094"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094"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094"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3" y="2025027"/>
            <a:ext cx="256787" cy="258381"/>
          </a:xfrm>
        </p:spPr>
        <p:txBody>
          <a:bodyPr tIns="0" bIns="0"/>
          <a:lstStyle>
            <a:lvl1pPr marL="0" algn="l" defTabSz="914094"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094"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094"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094"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094"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2" y="2025027"/>
            <a:ext cx="256787" cy="258381"/>
          </a:xfrm>
        </p:spPr>
        <p:txBody>
          <a:bodyPr tIns="0" bIns="0"/>
          <a:lstStyle>
            <a:lvl1pPr marL="0" algn="l" defTabSz="914094"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094"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094"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094"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094"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3" y="2025027"/>
            <a:ext cx="256787" cy="258381"/>
          </a:xfrm>
        </p:spPr>
        <p:txBody>
          <a:bodyPr tIns="0" bIns="0"/>
          <a:lstStyle>
            <a:lvl1pPr marL="0" algn="l" defTabSz="914094"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094"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094"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094"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094"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4" y="2025027"/>
            <a:ext cx="256787" cy="258381"/>
          </a:xfrm>
        </p:spPr>
        <p:txBody>
          <a:bodyPr tIns="0" bIns="0"/>
          <a:lstStyle>
            <a:lvl1pPr marL="0" algn="l" defTabSz="914094"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094"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094"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094"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094"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1" y="2025027"/>
            <a:ext cx="256787" cy="258381"/>
          </a:xfrm>
        </p:spPr>
        <p:txBody>
          <a:bodyPr tIns="0" bIns="0"/>
          <a:lstStyle>
            <a:lvl1pPr marL="0" algn="l" defTabSz="914094"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094"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094"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094"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094"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6.</a:t>
            </a:r>
          </a:p>
        </p:txBody>
      </p:sp>
      <p:sp>
        <p:nvSpPr>
          <p:cNvPr id="23" name="Footer Placeholder 14">
            <a:extLst>
              <a:ext uri="{FF2B5EF4-FFF2-40B4-BE49-F238E27FC236}">
                <a16:creationId xmlns:a16="http://schemas.microsoft.com/office/drawing/2014/main" id="{CDC19876-13E5-1847-AE6E-14EA37A9CEDD}"/>
              </a:ext>
            </a:extLst>
          </p:cNvPr>
          <p:cNvSpPr>
            <a:spLocks noGrp="1"/>
          </p:cNvSpPr>
          <p:nvPr>
            <p:ph type="ftr" sz="quarter" idx="3"/>
          </p:nvPr>
        </p:nvSpPr>
        <p:spPr>
          <a:xfrm>
            <a:off x="361838" y="6450195"/>
            <a:ext cx="11586712"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4096323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8"/>
            <a:ext cx="11306469" cy="403136"/>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5"/>
            <a:ext cx="11586712"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782429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5" y="941693"/>
            <a:ext cx="7454643" cy="3558191"/>
          </a:xfrm>
          <a:noFill/>
        </p:spPr>
        <p:txBody>
          <a:bodyPr vert="horz" wrap="square" lIns="0" tIns="0" rIns="0" bIns="0" rtlCol="0" anchor="t" anchorCtr="0">
            <a:noAutofit/>
          </a:bodyPr>
          <a:lstStyle>
            <a:lvl1pPr>
              <a:defRPr lang="en-US" sz="4705" spc="-49" baseline="0" dirty="0">
                <a:solidFill>
                  <a:schemeClr val="tx2"/>
                </a:solidFill>
              </a:defRPr>
            </a:lvl1pPr>
          </a:lstStyle>
          <a:p>
            <a:pPr marL="0" lvl="0">
              <a:lnSpc>
                <a:spcPts val="5490"/>
              </a:lnSpc>
            </a:pPr>
            <a:r>
              <a:rPr lang="en-US"/>
              <a:t>Section title</a:t>
            </a:r>
          </a:p>
        </p:txBody>
      </p:sp>
    </p:spTree>
    <p:extLst>
      <p:ext uri="{BB962C8B-B14F-4D97-AF65-F5344CB8AC3E}">
        <p14:creationId xmlns:p14="http://schemas.microsoft.com/office/powerpoint/2010/main" val="40116884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5" y="941693"/>
            <a:ext cx="7454643" cy="3558191"/>
          </a:xfr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34166062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229842" y="1"/>
            <a:ext cx="5962158" cy="6858000"/>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2" name="Title 1"/>
          <p:cNvSpPr>
            <a:spLocks noGrp="1"/>
          </p:cNvSpPr>
          <p:nvPr>
            <p:ph type="title" hasCustomPrompt="1"/>
          </p:nvPr>
        </p:nvSpPr>
        <p:spPr>
          <a:xfrm>
            <a:off x="455996" y="620428"/>
            <a:ext cx="5541959" cy="403136"/>
          </a:xfrm>
        </p:spPr>
        <p:txBody>
          <a:bodyPr wrap="square" lIns="0" tIns="0" rIns="0" bIns="0">
            <a:spAutoFit/>
          </a:bodyPr>
          <a:lstStyle>
            <a:lvl1pPr>
              <a:lnSpc>
                <a:spcPts val="3137"/>
              </a:lnSpc>
              <a:defRPr sz="2745" baseline="0">
                <a:solidFill>
                  <a:schemeClr val="tx1"/>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5" y="2363623"/>
            <a:ext cx="4822952" cy="2649571"/>
          </a:xfrm>
        </p:spPr>
        <p:txBody>
          <a:bodyPr lIns="0" tIns="0" rIns="0" bIns="0"/>
          <a:lstStyle>
            <a:lvl1pPr marL="0" indent="0">
              <a:lnSpc>
                <a:spcPts val="1764"/>
              </a:lnSpc>
              <a:spcBef>
                <a:spcPts val="1177"/>
              </a:spcBef>
              <a:buNone/>
              <a:defRPr lang="en-US" sz="1372" b="0" kern="1200" spc="0" baseline="0" dirty="0">
                <a:solidFill>
                  <a:schemeClr val="tx2"/>
                </a:solidFill>
                <a:latin typeface="+mj-lt"/>
                <a:ea typeface="+mn-ea"/>
                <a:cs typeface="+mn-cs"/>
              </a:defRPr>
            </a:lvl1pPr>
            <a:lvl2pPr marL="0" marR="0" indent="0" algn="l" defTabSz="914358" rtl="0" eaLnBrk="1" fontAlgn="auto" latinLnBrk="0" hangingPunct="1">
              <a:lnSpc>
                <a:spcPts val="1764"/>
              </a:lnSpc>
              <a:spcBef>
                <a:spcPts val="441"/>
              </a:spcBef>
              <a:spcAft>
                <a:spcPts val="0"/>
              </a:spcAft>
              <a:buClrTx/>
              <a:buSzPct val="90000"/>
              <a:buFont typeface="Arial" panose="020B0604020202020204" pitchFamily="34" charset="0"/>
              <a:buNone/>
              <a:tabLst/>
              <a:defRPr sz="1372">
                <a:solidFill>
                  <a:schemeClr val="tx1"/>
                </a:solidFill>
              </a:defRPr>
            </a:lvl2pPr>
            <a:lvl3pPr marL="448189" indent="0">
              <a:buNone/>
              <a:defRPr/>
            </a:lvl3pPr>
            <a:lvl4pPr marL="672283" indent="0">
              <a:buNone/>
              <a:defRPr/>
            </a:lvl4pPr>
            <a:lvl5pPr marL="896378"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6" y="1922588"/>
            <a:ext cx="4822951" cy="287771"/>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94" indent="0">
              <a:buNone/>
              <a:defRPr/>
            </a:lvl2pPr>
            <a:lvl3pPr marL="448189" indent="0">
              <a:buNone/>
              <a:defRPr/>
            </a:lvl3pPr>
            <a:lvl4pPr marL="672283" indent="0">
              <a:buNone/>
              <a:defRPr/>
            </a:lvl4pPr>
            <a:lvl5pPr marL="896378"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5"/>
            <a:ext cx="11586712"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14942807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0E81815-067F-410F-974E-BB8E848F4BF3}"/>
              </a:ext>
            </a:extLst>
          </p:cNvPr>
          <p:cNvSpPr/>
          <p:nvPr userDrawn="1"/>
        </p:nvSpPr>
        <p:spPr bwMode="auto">
          <a:xfrm>
            <a:off x="0" y="0"/>
            <a:ext cx="12192000" cy="914400"/>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54" tIns="146302" rIns="182878" bIns="146302" numCol="1" spcCol="0" rtlCol="0" fromWordArt="0" anchor="ctr" anchorCtr="0" forceAA="0" compatLnSpc="1">
            <a:prstTxWarp prst="textNoShape">
              <a:avLst/>
            </a:prstTxWarp>
            <a:noAutofit/>
          </a:bodyPr>
          <a:lstStyle/>
          <a:p>
            <a:pPr algn="ctr" defTabSz="93248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107305475"/>
      </p:ext>
    </p:extLst>
  </p:cSld>
  <p:clrMapOvr>
    <a:masterClrMapping/>
  </p:clrMapOvr>
  <p:transition>
    <p:fade/>
  </p:transition>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55996" y="2158886"/>
            <a:ext cx="3618381" cy="2540231"/>
          </a:xfrm>
          <a:blipFill>
            <a:blip r:embed="rId2"/>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12" name="Picture Placeholder 10"/>
          <p:cNvSpPr>
            <a:spLocks noGrp="1"/>
          </p:cNvSpPr>
          <p:nvPr>
            <p:ph type="pic" sz="quarter" idx="15"/>
          </p:nvPr>
        </p:nvSpPr>
        <p:spPr>
          <a:xfrm>
            <a:off x="4303152" y="2158886"/>
            <a:ext cx="3607487" cy="2540231"/>
          </a:xfrm>
          <a:blipFill>
            <a:blip r:embed="rId3"/>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13" name="Picture Placeholder 10"/>
          <p:cNvSpPr>
            <a:spLocks noGrp="1"/>
          </p:cNvSpPr>
          <p:nvPr>
            <p:ph type="pic" sz="quarter" idx="16"/>
          </p:nvPr>
        </p:nvSpPr>
        <p:spPr>
          <a:xfrm>
            <a:off x="8139413" y="2158886"/>
            <a:ext cx="3623050" cy="2540231"/>
          </a:xfrm>
          <a:blipFill>
            <a:blip r:embed="rId4"/>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2" name="Title 1"/>
          <p:cNvSpPr>
            <a:spLocks noGrp="1"/>
          </p:cNvSpPr>
          <p:nvPr>
            <p:ph type="title" hasCustomPrompt="1"/>
          </p:nvPr>
        </p:nvSpPr>
        <p:spPr>
          <a:xfrm>
            <a:off x="455996" y="620428"/>
            <a:ext cx="11306469" cy="403136"/>
          </a:xfrm>
        </p:spPr>
        <p:txBody>
          <a:bodyPr wrap="square" lIns="0" tIns="0" rIns="0" bIns="0">
            <a:spAutoFit/>
          </a:bodyPr>
          <a:lstStyle>
            <a:lvl1pPr>
              <a:lnSpc>
                <a:spcPts val="3137"/>
              </a:lnSpc>
              <a:defRPr sz="2745">
                <a:solidFill>
                  <a:schemeClr val="tx1"/>
                </a:solidFill>
              </a:defRPr>
            </a:lvl1pPr>
          </a:lstStyle>
          <a:p>
            <a:r>
              <a:rPr lang="en-US"/>
              <a:t>Photo layout 2</a:t>
            </a:r>
          </a:p>
        </p:txBody>
      </p:sp>
      <p:sp>
        <p:nvSpPr>
          <p:cNvPr id="5" name="Text Placeholder 4"/>
          <p:cNvSpPr>
            <a:spLocks noGrp="1"/>
          </p:cNvSpPr>
          <p:nvPr>
            <p:ph type="body" sz="quarter" idx="11" hasCustomPrompt="1"/>
          </p:nvPr>
        </p:nvSpPr>
        <p:spPr>
          <a:xfrm>
            <a:off x="455996" y="4927922"/>
            <a:ext cx="3618381" cy="1201226"/>
          </a:xfrm>
        </p:spPr>
        <p:txBody>
          <a:bodyPr lIns="0" tIns="0" rIns="0" bIns="0"/>
          <a:lstStyle>
            <a:lvl1pPr marL="0" marR="0" indent="0" algn="l" defTabSz="914358" rtl="0" eaLnBrk="1" fontAlgn="auto" latinLnBrk="0" hangingPunct="1">
              <a:lnSpc>
                <a:spcPts val="1764"/>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58" rtl="0" eaLnBrk="1" fontAlgn="auto" latinLnBrk="0" hangingPunct="1">
              <a:lnSpc>
                <a:spcPts val="1764"/>
              </a:lnSpc>
              <a:spcBef>
                <a:spcPts val="441"/>
              </a:spcBef>
              <a:spcAft>
                <a:spcPts val="0"/>
              </a:spcAft>
              <a:buClrTx/>
              <a:buSzPct val="90000"/>
              <a:buFont typeface="Arial" panose="020B0604020202020204" pitchFamily="34" charset="0"/>
              <a:buNone/>
              <a:tabLst/>
              <a:defRPr sz="1372">
                <a:solidFill>
                  <a:schemeClr val="tx1"/>
                </a:solidFill>
              </a:defRPr>
            </a:lvl2pPr>
            <a:lvl3pPr marL="448189" indent="0">
              <a:buNone/>
              <a:defRPr/>
            </a:lvl3pPr>
            <a:lvl4pPr marL="672283" indent="0">
              <a:buNone/>
              <a:defRPr/>
            </a:lvl4pPr>
            <a:lvl5pPr marL="896378" indent="0">
              <a:buNone/>
              <a:defRPr/>
            </a:lvl5pPr>
          </a:lstStyle>
          <a:p>
            <a:pPr marL="0" marR="0" lvl="0" indent="0" algn="l" defTabSz="914358" rtl="0" eaLnBrk="1" fontAlgn="auto" latinLnBrk="0" hangingPunct="1">
              <a:lnSpc>
                <a:spcPts val="1764"/>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00040" y="4927922"/>
            <a:ext cx="3618381" cy="1201226"/>
          </a:xfrm>
        </p:spPr>
        <p:txBody>
          <a:bodyPr lIns="0" tIns="0" rIns="0" bIns="0"/>
          <a:lstStyle>
            <a:lvl1pPr marL="0" marR="0" indent="0" algn="l" defTabSz="914358" rtl="0" eaLnBrk="1" fontAlgn="auto" latinLnBrk="0" hangingPunct="1">
              <a:lnSpc>
                <a:spcPts val="1764"/>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58" rtl="0" eaLnBrk="1" fontAlgn="auto" latinLnBrk="0" hangingPunct="1">
              <a:lnSpc>
                <a:spcPts val="1764"/>
              </a:lnSpc>
              <a:spcBef>
                <a:spcPts val="441"/>
              </a:spcBef>
              <a:spcAft>
                <a:spcPts val="0"/>
              </a:spcAft>
              <a:buClrTx/>
              <a:buSzPct val="90000"/>
              <a:buFont typeface="Arial" panose="020B0604020202020204" pitchFamily="34" charset="0"/>
              <a:buNone/>
              <a:tabLst/>
              <a:defRPr sz="1372">
                <a:solidFill>
                  <a:schemeClr val="tx1"/>
                </a:solidFill>
              </a:defRPr>
            </a:lvl2pPr>
            <a:lvl3pPr marL="448189" indent="0">
              <a:buNone/>
              <a:defRPr/>
            </a:lvl3pPr>
            <a:lvl4pPr marL="672283" indent="0">
              <a:buNone/>
              <a:defRPr/>
            </a:lvl4pPr>
            <a:lvl5pPr marL="896378" indent="0">
              <a:buNone/>
              <a:defRPr/>
            </a:lvl5pPr>
          </a:lstStyle>
          <a:p>
            <a:pPr marL="0" marR="0" lvl="0" indent="0" algn="l" defTabSz="914358" rtl="0" eaLnBrk="1" fontAlgn="auto" latinLnBrk="0" hangingPunct="1">
              <a:lnSpc>
                <a:spcPts val="1764"/>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2"/>
            <a:ext cx="3618381" cy="1201226"/>
          </a:xfrm>
        </p:spPr>
        <p:txBody>
          <a:bodyPr lIns="0" tIns="0" rIns="0" bIns="0"/>
          <a:lstStyle>
            <a:lvl1pPr marL="0" marR="0" indent="0" algn="l" defTabSz="914358" rtl="0" eaLnBrk="1" fontAlgn="auto" latinLnBrk="0" hangingPunct="1">
              <a:lnSpc>
                <a:spcPts val="1764"/>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58" rtl="0" eaLnBrk="1" fontAlgn="auto" latinLnBrk="0" hangingPunct="1">
              <a:lnSpc>
                <a:spcPts val="1764"/>
              </a:lnSpc>
              <a:spcBef>
                <a:spcPts val="441"/>
              </a:spcBef>
              <a:spcAft>
                <a:spcPts val="0"/>
              </a:spcAft>
              <a:buClrTx/>
              <a:buSzPct val="90000"/>
              <a:buFont typeface="Arial" panose="020B0604020202020204" pitchFamily="34" charset="0"/>
              <a:buNone/>
              <a:tabLst/>
              <a:defRPr sz="1372">
                <a:solidFill>
                  <a:schemeClr val="tx1"/>
                </a:solidFill>
              </a:defRPr>
            </a:lvl2pPr>
            <a:lvl3pPr marL="448189" indent="0">
              <a:buNone/>
              <a:defRPr/>
            </a:lvl3pPr>
            <a:lvl4pPr marL="672283" indent="0">
              <a:buNone/>
              <a:defRPr/>
            </a:lvl4pPr>
            <a:lvl5pPr marL="896378" indent="0">
              <a:buNone/>
              <a:defRPr/>
            </a:lvl5pPr>
          </a:lstStyle>
          <a:p>
            <a:pPr marL="0" marR="0" lvl="0" indent="0" algn="l" defTabSz="914358" rtl="0" eaLnBrk="1" fontAlgn="auto" latinLnBrk="0" hangingPunct="1">
              <a:lnSpc>
                <a:spcPts val="1764"/>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4" name="Footer Placeholder 14">
            <a:extLst>
              <a:ext uri="{FF2B5EF4-FFF2-40B4-BE49-F238E27FC236}">
                <a16:creationId xmlns:a16="http://schemas.microsoft.com/office/drawing/2014/main" id="{3B5B741A-7576-5149-903B-7C99768D88C1}"/>
              </a:ext>
            </a:extLst>
          </p:cNvPr>
          <p:cNvSpPr>
            <a:spLocks noGrp="1"/>
          </p:cNvSpPr>
          <p:nvPr>
            <p:ph type="ftr" sz="quarter" idx="3"/>
          </p:nvPr>
        </p:nvSpPr>
        <p:spPr>
          <a:xfrm>
            <a:off x="361838" y="6450195"/>
            <a:ext cx="11586712"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167417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5" y="418151"/>
            <a:ext cx="7747227" cy="6439851"/>
          </a:xfrm>
          <a:prstGeom prst="rect">
            <a:avLst/>
          </a:prstGeom>
        </p:spPr>
      </p:pic>
      <p:sp>
        <p:nvSpPr>
          <p:cNvPr id="2" name="Title 1"/>
          <p:cNvSpPr>
            <a:spLocks noGrp="1"/>
          </p:cNvSpPr>
          <p:nvPr>
            <p:ph type="title" hasCustomPrompt="1"/>
          </p:nvPr>
        </p:nvSpPr>
        <p:spPr>
          <a:xfrm>
            <a:off x="455996" y="620428"/>
            <a:ext cx="11306469" cy="403136"/>
          </a:xfrm>
        </p:spPr>
        <p:txBody>
          <a:bodyPr wrap="square" lIns="0" tIns="0" rIns="0" bIns="0">
            <a:spAutoFit/>
          </a:bodyPr>
          <a:lstStyle>
            <a:lvl1pPr>
              <a:lnSpc>
                <a:spcPts val="3137"/>
              </a:lnSpc>
              <a:defRPr sz="2745">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55996" y="1922803"/>
            <a:ext cx="4758211" cy="603538"/>
          </a:xfrm>
        </p:spPr>
        <p:txBody>
          <a:bodyPr wrap="square" lIns="0" tIns="0" rIns="0" bIns="0">
            <a:spAutoFit/>
          </a:bodyPr>
          <a:lstStyle>
            <a:lvl1pPr marL="0" indent="0">
              <a:lnSpc>
                <a:spcPts val="2353"/>
              </a:lnSpc>
              <a:buNone/>
              <a:defRPr sz="1961" b="0" i="0">
                <a:solidFill>
                  <a:schemeClr val="tx1"/>
                </a:solidFill>
                <a:latin typeface="+mn-lt"/>
              </a:defRPr>
            </a:lvl1pPr>
            <a:lvl2pPr marL="224094" indent="0">
              <a:buNone/>
              <a:defRPr/>
            </a:lvl2pPr>
            <a:lvl3pPr marL="448189" indent="0">
              <a:buNone/>
              <a:defRPr/>
            </a:lvl3pPr>
            <a:lvl4pPr marL="672283" indent="0">
              <a:buNone/>
              <a:defRPr/>
            </a:lvl4pPr>
            <a:lvl5pPr marL="896378"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6" y="2707599"/>
            <a:ext cx="4758210" cy="2521331"/>
          </a:xfrm>
        </p:spPr>
        <p:txBody>
          <a:bodyPr lIns="0" tIns="0" rIns="0" bIns="0"/>
          <a:lstStyle>
            <a:lvl1pPr marL="280118" indent="-280118">
              <a:lnSpc>
                <a:spcPts val="1764"/>
              </a:lnSpc>
              <a:spcBef>
                <a:spcPts val="0"/>
              </a:spcBef>
              <a:buFont typeface="Arial" panose="020B0604020202020204" pitchFamily="34" charset="0"/>
              <a:buChar char="•"/>
              <a:defRPr sz="1372" b="0" i="0" spc="0">
                <a:solidFill>
                  <a:schemeClr val="tx1"/>
                </a:solidFill>
                <a:latin typeface="+mn-lt"/>
              </a:defRPr>
            </a:lvl1pPr>
            <a:lvl2pPr marL="0" indent="0">
              <a:lnSpc>
                <a:spcPts val="1764"/>
              </a:lnSpc>
              <a:spcBef>
                <a:spcPts val="0"/>
              </a:spcBef>
              <a:buNone/>
              <a:defRPr sz="1372">
                <a:solidFill>
                  <a:schemeClr val="tx1"/>
                </a:solidFill>
              </a:defRPr>
            </a:lvl2pPr>
            <a:lvl3pPr marL="448189" indent="0">
              <a:buNone/>
              <a:defRPr/>
            </a:lvl3pPr>
            <a:lvl4pPr marL="672283" indent="0">
              <a:buNone/>
              <a:defRPr/>
            </a:lvl4pPr>
            <a:lvl5pPr marL="896378"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421011"/>
            <a:ext cx="5834042" cy="546753"/>
          </a:xfrm>
        </p:spPr>
        <p:txBody>
          <a:bodyPr anchor="ctr" anchorCtr="0"/>
          <a:lstStyle>
            <a:lvl1pPr algn="ctr">
              <a:defRPr/>
            </a:lvl1pPr>
          </a:lstStyle>
          <a:p>
            <a:r>
              <a:rPr lang="en-US"/>
              <a:t>Click icon to add picture</a:t>
            </a:r>
          </a:p>
        </p:txBody>
      </p:sp>
      <p:sp>
        <p:nvSpPr>
          <p:cNvPr id="8" name="Footer Placeholder 14">
            <a:extLst>
              <a:ext uri="{FF2B5EF4-FFF2-40B4-BE49-F238E27FC236}">
                <a16:creationId xmlns:a16="http://schemas.microsoft.com/office/drawing/2014/main" id="{91B60D61-6FC1-0E45-8A2E-51410A6C6305}"/>
              </a:ext>
            </a:extLst>
          </p:cNvPr>
          <p:cNvSpPr>
            <a:spLocks noGrp="1"/>
          </p:cNvSpPr>
          <p:nvPr>
            <p:ph type="ftr" sz="quarter" idx="3"/>
          </p:nvPr>
        </p:nvSpPr>
        <p:spPr>
          <a:xfrm>
            <a:off x="361838" y="6450195"/>
            <a:ext cx="11586712"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2944170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5" y="418151"/>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421011"/>
            <a:ext cx="5834042" cy="546753"/>
          </a:xfrm>
        </p:spPr>
        <p:txBody>
          <a:bodyPr anchor="ctr" anchorCtr="0"/>
          <a:lstStyle>
            <a:lvl1pPr algn="ctr">
              <a:defRPr/>
            </a:lvl1pPr>
          </a:lstStyle>
          <a:p>
            <a:r>
              <a:rPr lang="en-US"/>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7"/>
            <a:ext cx="1693247" cy="3034292"/>
          </a:xfrm>
        </p:spPr>
        <p:txBody>
          <a:bodyPr lIns="0" tIns="0" rIns="0" bIns="0"/>
          <a:lstStyle>
            <a:lvl1pPr marL="0" indent="0">
              <a:lnSpc>
                <a:spcPts val="1764"/>
              </a:lnSpc>
              <a:spcBef>
                <a:spcPts val="882"/>
              </a:spcBef>
              <a:buNone/>
              <a:defRPr lang="en-US" sz="1372" b="0" kern="1200" spc="0" baseline="0" dirty="0">
                <a:solidFill>
                  <a:schemeClr val="tx2"/>
                </a:solidFill>
                <a:latin typeface="+mj-lt"/>
                <a:ea typeface="+mn-ea"/>
                <a:cs typeface="+mn-cs"/>
              </a:defRPr>
            </a:lvl1pPr>
            <a:lvl2pPr marL="0" marR="0" indent="0" algn="l" defTabSz="914358" rtl="0" eaLnBrk="1" fontAlgn="auto" latinLnBrk="0" hangingPunct="1">
              <a:lnSpc>
                <a:spcPts val="1764"/>
              </a:lnSpc>
              <a:spcBef>
                <a:spcPts val="441"/>
              </a:spcBef>
              <a:spcAft>
                <a:spcPts val="0"/>
              </a:spcAft>
              <a:buClrTx/>
              <a:buSzPct val="90000"/>
              <a:buFont typeface="Arial" panose="020B0604020202020204" pitchFamily="34" charset="0"/>
              <a:buNone/>
              <a:tabLst/>
              <a:defRPr sz="1372">
                <a:solidFill>
                  <a:schemeClr val="tx1"/>
                </a:solidFill>
              </a:defRPr>
            </a:lvl2pPr>
            <a:lvl3pPr marL="448189" indent="0">
              <a:buNone/>
              <a:defRPr/>
            </a:lvl3pPr>
            <a:lvl4pPr marL="672283" indent="0">
              <a:buNone/>
              <a:defRPr/>
            </a:lvl4pPr>
            <a:lvl5pPr marL="896378" indent="0">
              <a:buNone/>
              <a:defRPr/>
            </a:lvl5pPr>
          </a:lstStyle>
          <a:p>
            <a:pPr marL="0" marR="0" lvl="0" indent="0" algn="l" defTabSz="914358" rtl="0" eaLnBrk="1" fontAlgn="auto" latinLnBrk="0" hangingPunct="1">
              <a:lnSpc>
                <a:spcPts val="1764"/>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7"/>
            <a:ext cx="1693247" cy="3034292"/>
          </a:xfrm>
        </p:spPr>
        <p:txBody>
          <a:bodyPr lIns="0" tIns="0" rIns="0" bIns="0"/>
          <a:lstStyle>
            <a:lvl1pPr marL="0" indent="0">
              <a:lnSpc>
                <a:spcPts val="1764"/>
              </a:lnSpc>
              <a:spcBef>
                <a:spcPts val="882"/>
              </a:spcBef>
              <a:buNone/>
              <a:defRPr lang="en-US" sz="1372" b="0" kern="1200" spc="0" baseline="0" dirty="0">
                <a:solidFill>
                  <a:schemeClr val="tx2"/>
                </a:solidFill>
                <a:latin typeface="+mj-lt"/>
                <a:ea typeface="+mn-ea"/>
                <a:cs typeface="+mn-cs"/>
              </a:defRPr>
            </a:lvl1pPr>
            <a:lvl2pPr marL="0" marR="0" indent="0" algn="l" defTabSz="914358" rtl="0" eaLnBrk="1" fontAlgn="auto" latinLnBrk="0" hangingPunct="1">
              <a:lnSpc>
                <a:spcPts val="1764"/>
              </a:lnSpc>
              <a:spcBef>
                <a:spcPts val="441"/>
              </a:spcBef>
              <a:spcAft>
                <a:spcPts val="0"/>
              </a:spcAft>
              <a:buClrTx/>
              <a:buSzPct val="90000"/>
              <a:buFont typeface="Arial" panose="020B0604020202020204" pitchFamily="34" charset="0"/>
              <a:buNone/>
              <a:tabLst/>
              <a:defRPr sz="1372">
                <a:solidFill>
                  <a:schemeClr val="tx1"/>
                </a:solidFill>
              </a:defRPr>
            </a:lvl2pPr>
            <a:lvl3pPr marL="448189" indent="0">
              <a:buNone/>
              <a:defRPr/>
            </a:lvl3pPr>
            <a:lvl4pPr marL="672283" indent="0">
              <a:buNone/>
              <a:defRPr/>
            </a:lvl4pPr>
            <a:lvl5pPr marL="896378" indent="0">
              <a:buNone/>
              <a:defRPr/>
            </a:lvl5pPr>
          </a:lstStyle>
          <a:p>
            <a:pPr marL="0" marR="0" lvl="0" indent="0" algn="l" defTabSz="914358" rtl="0" eaLnBrk="1" fontAlgn="auto" latinLnBrk="0" hangingPunct="1">
              <a:lnSpc>
                <a:spcPts val="1764"/>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6" y="620428"/>
            <a:ext cx="11306469" cy="403136"/>
          </a:xfrm>
        </p:spPr>
        <p:txBody>
          <a:bodyPr wrap="square" lIns="0" tIns="0" rIns="0" bIns="0">
            <a:spAutoFit/>
          </a:bodyPr>
          <a:lstStyle>
            <a:lvl1pPr>
              <a:lnSpc>
                <a:spcPts val="3137"/>
              </a:lnSpc>
              <a:defRPr sz="2745">
                <a:solidFill>
                  <a:schemeClr val="tx1"/>
                </a:solidFill>
              </a:defRPr>
            </a:lvl1pPr>
          </a:lstStyle>
          <a:p>
            <a:r>
              <a:rPr lang="en-US"/>
              <a:t>Device layout 2: two columns</a:t>
            </a:r>
          </a:p>
        </p:txBody>
      </p:sp>
      <p:sp>
        <p:nvSpPr>
          <p:cNvPr id="10" name="Footer Placeholder 14">
            <a:extLst>
              <a:ext uri="{FF2B5EF4-FFF2-40B4-BE49-F238E27FC236}">
                <a16:creationId xmlns:a16="http://schemas.microsoft.com/office/drawing/2014/main" id="{E48FC59D-3F2F-9746-A309-EDC9968BC4CC}"/>
              </a:ext>
            </a:extLst>
          </p:cNvPr>
          <p:cNvSpPr>
            <a:spLocks noGrp="1"/>
          </p:cNvSpPr>
          <p:nvPr>
            <p:ph type="ftr" sz="quarter" idx="3"/>
          </p:nvPr>
        </p:nvSpPr>
        <p:spPr>
          <a:xfrm>
            <a:off x="361838" y="6450195"/>
            <a:ext cx="11586712"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7125384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4249" y="486947"/>
            <a:ext cx="10869931" cy="6371053"/>
          </a:xfrm>
          <a:prstGeom prst="rect">
            <a:avLst/>
          </a:prstGeom>
        </p:spPr>
      </p:pic>
      <p:sp>
        <p:nvSpPr>
          <p:cNvPr id="2" name="Title 1"/>
          <p:cNvSpPr>
            <a:spLocks noGrp="1"/>
          </p:cNvSpPr>
          <p:nvPr>
            <p:ph type="title" hasCustomPrompt="1"/>
          </p:nvPr>
        </p:nvSpPr>
        <p:spPr>
          <a:xfrm>
            <a:off x="455996" y="620428"/>
            <a:ext cx="11306469" cy="403136"/>
          </a:xfrm>
        </p:spPr>
        <p:txBody>
          <a:bodyPr wrap="square" lIns="0" tIns="0" rIns="0" bIns="0">
            <a:spAutoFit/>
          </a:bodyPr>
          <a:lstStyle>
            <a:lvl1pPr>
              <a:lnSpc>
                <a:spcPts val="3137"/>
              </a:lnSpc>
              <a:defRPr sz="2745">
                <a:solidFill>
                  <a:schemeClr val="tx1"/>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88256"/>
            <a:ext cx="7678751" cy="546753"/>
          </a:xfrm>
        </p:spPr>
        <p:txBody>
          <a:bodyPr anchor="ctr" anchorCtr="0"/>
          <a:lstStyle>
            <a:lvl1pPr algn="ctr">
              <a:defRPr/>
            </a:lvl1pPr>
          </a:lstStyle>
          <a:p>
            <a:r>
              <a:rPr lang="en-US"/>
              <a:t>Click icon to add picture</a:t>
            </a:r>
          </a:p>
        </p:txBody>
      </p:sp>
      <p:sp>
        <p:nvSpPr>
          <p:cNvPr id="6" name="Footer Placeholder 14">
            <a:extLst>
              <a:ext uri="{FF2B5EF4-FFF2-40B4-BE49-F238E27FC236}">
                <a16:creationId xmlns:a16="http://schemas.microsoft.com/office/drawing/2014/main" id="{C171A6F7-E2D5-4545-B545-35D9AA4D1332}"/>
              </a:ext>
            </a:extLst>
          </p:cNvPr>
          <p:cNvSpPr>
            <a:spLocks noGrp="1"/>
          </p:cNvSpPr>
          <p:nvPr>
            <p:ph type="ftr" sz="quarter" idx="3"/>
          </p:nvPr>
        </p:nvSpPr>
        <p:spPr>
          <a:xfrm>
            <a:off x="361838" y="6450195"/>
            <a:ext cx="11586712"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3105832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7" y="1950780"/>
            <a:ext cx="3618377" cy="3534844"/>
          </a:xfrm>
        </p:spPr>
        <p:txBody>
          <a:bodyPr anchor="ctr">
            <a:noAutofit/>
          </a:bodyPr>
          <a:lstStyle>
            <a:lvl1pPr marL="0" indent="0" algn="ctr">
              <a:buNone/>
              <a:defRPr sz="2353"/>
            </a:lvl1pPr>
          </a:lstStyle>
          <a:p>
            <a:r>
              <a:rPr lang="en-US"/>
              <a:t>Click icon to add chart</a:t>
            </a:r>
          </a:p>
        </p:txBody>
      </p:sp>
      <p:sp>
        <p:nvSpPr>
          <p:cNvPr id="2" name="Title 1"/>
          <p:cNvSpPr>
            <a:spLocks noGrp="1"/>
          </p:cNvSpPr>
          <p:nvPr>
            <p:ph type="title" hasCustomPrompt="1"/>
          </p:nvPr>
        </p:nvSpPr>
        <p:spPr>
          <a:xfrm>
            <a:off x="455996" y="620428"/>
            <a:ext cx="11306469" cy="403136"/>
          </a:xfrm>
        </p:spPr>
        <p:txBody>
          <a:bodyPr wrap="square" lIns="0" tIns="0" rIns="0" bIns="0">
            <a:spAutoFit/>
          </a:bodyPr>
          <a:lstStyle>
            <a:lvl1pPr>
              <a:lnSpc>
                <a:spcPts val="3137"/>
              </a:lnSpc>
              <a:defRPr sz="2745">
                <a:solidFill>
                  <a:schemeClr val="tx1"/>
                </a:solidFill>
              </a:defRPr>
            </a:lvl1pPr>
          </a:lstStyle>
          <a:p>
            <a:r>
              <a:rPr lang="en-US"/>
              <a:t>Chart examples</a:t>
            </a:r>
          </a:p>
        </p:txBody>
      </p:sp>
      <p:sp>
        <p:nvSpPr>
          <p:cNvPr id="9" name="Text Placeholder 4"/>
          <p:cNvSpPr>
            <a:spLocks noGrp="1"/>
          </p:cNvSpPr>
          <p:nvPr>
            <p:ph type="body" sz="quarter" idx="12" hasCustomPrompt="1"/>
          </p:nvPr>
        </p:nvSpPr>
        <p:spPr>
          <a:xfrm>
            <a:off x="455993" y="5857162"/>
            <a:ext cx="3618381" cy="301770"/>
          </a:xfrm>
        </p:spPr>
        <p:txBody>
          <a:bodyPr lIns="0" tIns="0" rIns="0" bIns="0"/>
          <a:lstStyle>
            <a:lvl1pPr marL="0" indent="0">
              <a:lnSpc>
                <a:spcPts val="1176"/>
              </a:lnSpc>
              <a:spcBef>
                <a:spcPts val="882"/>
              </a:spcBef>
              <a:buFont typeface="Arial" panose="020B0604020202020204" pitchFamily="34" charset="0"/>
              <a:buNone/>
              <a:defRPr sz="981" b="0" i="0" spc="0">
                <a:solidFill>
                  <a:schemeClr val="tx1"/>
                </a:solidFill>
                <a:latin typeface="+mn-lt"/>
              </a:defRPr>
            </a:lvl1pPr>
            <a:lvl2pPr marL="0" marR="0" indent="0" algn="l" defTabSz="914358" rtl="0" eaLnBrk="1" fontAlgn="auto" latinLnBrk="0" hangingPunct="1">
              <a:lnSpc>
                <a:spcPts val="1176"/>
              </a:lnSpc>
              <a:spcBef>
                <a:spcPts val="441"/>
              </a:spcBef>
              <a:spcAft>
                <a:spcPts val="0"/>
              </a:spcAft>
              <a:buClrTx/>
              <a:buSzPct val="90000"/>
              <a:buFont typeface="Arial" panose="020B0604020202020204" pitchFamily="34" charset="0"/>
              <a:buNone/>
              <a:tabLst/>
              <a:defRPr sz="981">
                <a:solidFill>
                  <a:schemeClr val="tx1"/>
                </a:solidFill>
              </a:defRPr>
            </a:lvl2pPr>
            <a:lvl3pPr marL="448189" indent="0">
              <a:buNone/>
              <a:defRPr/>
            </a:lvl3pPr>
            <a:lvl4pPr marL="672283" indent="0">
              <a:buNone/>
              <a:defRPr/>
            </a:lvl4pPr>
            <a:lvl5pPr marL="896378"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3" y="5857162"/>
            <a:ext cx="3607487" cy="297774"/>
          </a:xfrm>
        </p:spPr>
        <p:txBody>
          <a:bodyPr vert="horz" wrap="square" lIns="0" tIns="0" rIns="0" bIns="0" rtlCol="0">
            <a:spAutoFit/>
          </a:bodyPr>
          <a:lstStyle>
            <a:lvl1pPr>
              <a:tabLst/>
              <a:defRPr lang="en-US" sz="981"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3" y="1950780"/>
            <a:ext cx="3607487" cy="3534844"/>
          </a:xfrm>
        </p:spPr>
        <p:txBody>
          <a:bodyPr anchor="ctr">
            <a:noAutofit/>
          </a:bodyPr>
          <a:lstStyle>
            <a:lvl1pPr marL="0" indent="0" algn="ctr">
              <a:buNone/>
              <a:defRPr sz="2353"/>
            </a:lvl1pPr>
          </a:lstStyle>
          <a:p>
            <a:r>
              <a:rPr lang="en-US"/>
              <a:t>Click icon to add chart</a:t>
            </a:r>
          </a:p>
        </p:txBody>
      </p:sp>
      <p:sp>
        <p:nvSpPr>
          <p:cNvPr id="21" name="Chart Placeholder 6"/>
          <p:cNvSpPr>
            <a:spLocks noGrp="1"/>
          </p:cNvSpPr>
          <p:nvPr>
            <p:ph type="chart" sz="quarter" idx="23"/>
          </p:nvPr>
        </p:nvSpPr>
        <p:spPr>
          <a:xfrm>
            <a:off x="8139414" y="1950780"/>
            <a:ext cx="3623051" cy="3534844"/>
          </a:xfrm>
        </p:spPr>
        <p:txBody>
          <a:bodyPr anchor="ctr">
            <a:noAutofit/>
          </a:bodyPr>
          <a:lstStyle>
            <a:lvl1pPr marL="0" indent="0" algn="ctr">
              <a:buNone/>
              <a:defRPr sz="2353"/>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43143"/>
          </a:xfrm>
        </p:spPr>
        <p:txBody>
          <a:bodyPr tIns="0"/>
          <a:lstStyle>
            <a:lvl1pPr>
              <a:defRPr lang="en-US" sz="981" b="1" kern="1200" spc="0" dirty="0" smtClean="0">
                <a:solidFill>
                  <a:schemeClr val="tx1"/>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43143"/>
          </a:xfrm>
        </p:spPr>
        <p:txBody>
          <a:bodyPr tIns="0"/>
          <a:lstStyle>
            <a:lvl1pPr>
              <a:defRPr lang="en-US" sz="981" b="1" kern="1200" spc="0" dirty="0" smtClean="0">
                <a:solidFill>
                  <a:schemeClr val="tx1"/>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43143"/>
          </a:xfrm>
        </p:spPr>
        <p:txBody>
          <a:bodyPr tIns="0"/>
          <a:lstStyle>
            <a:lvl1pPr>
              <a:defRPr lang="en-US" sz="981" b="1" kern="1200" spc="0" dirty="0" smtClean="0">
                <a:solidFill>
                  <a:schemeClr val="tx1"/>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4" y="5857162"/>
            <a:ext cx="3607487" cy="297774"/>
          </a:xfrm>
        </p:spPr>
        <p:txBody>
          <a:bodyPr vert="horz" wrap="square" lIns="0" tIns="0" rIns="0" bIns="0" rtlCol="0">
            <a:spAutoFit/>
          </a:bodyPr>
          <a:lstStyle>
            <a:lvl1pPr>
              <a:tabLst/>
              <a:defRPr lang="en-US" sz="981"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3" name="Footer Placeholder 14">
            <a:extLst>
              <a:ext uri="{FF2B5EF4-FFF2-40B4-BE49-F238E27FC236}">
                <a16:creationId xmlns:a16="http://schemas.microsoft.com/office/drawing/2014/main" id="{592F5440-0E12-0F44-ACE7-3C2064AE32D5}"/>
              </a:ext>
            </a:extLst>
          </p:cNvPr>
          <p:cNvSpPr>
            <a:spLocks noGrp="1"/>
          </p:cNvSpPr>
          <p:nvPr>
            <p:ph type="ftr" sz="quarter" idx="3"/>
          </p:nvPr>
        </p:nvSpPr>
        <p:spPr>
          <a:xfrm>
            <a:off x="361838" y="6450195"/>
            <a:ext cx="11586712"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5621632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8"/>
            <a:ext cx="11306469" cy="403136"/>
          </a:xfrm>
        </p:spPr>
        <p:txBody>
          <a:bodyPr wrap="square" lIns="0" tIns="0" rIns="0" bIns="0">
            <a:spAutoFit/>
          </a:bodyPr>
          <a:lstStyle>
            <a:lvl1pPr>
              <a:lnSpc>
                <a:spcPts val="3137"/>
              </a:lnSpc>
              <a:defRPr sz="2745">
                <a:solidFill>
                  <a:schemeClr val="tx1"/>
                </a:solidFill>
              </a:defRPr>
            </a:lvl1pPr>
          </a:lstStyle>
          <a:p>
            <a:r>
              <a:rPr lang="en-US"/>
              <a:t>Table styling</a:t>
            </a:r>
          </a:p>
        </p:txBody>
      </p:sp>
      <p:sp>
        <p:nvSpPr>
          <p:cNvPr id="4" name="Table Placeholder 3"/>
          <p:cNvSpPr>
            <a:spLocks noGrp="1"/>
          </p:cNvSpPr>
          <p:nvPr>
            <p:ph type="tbl" sz="quarter" idx="10"/>
          </p:nvPr>
        </p:nvSpPr>
        <p:spPr>
          <a:xfrm>
            <a:off x="455996" y="3924853"/>
            <a:ext cx="11306469" cy="546753"/>
          </a:xfrm>
        </p:spPr>
        <p:txBody>
          <a:bodyPr anchor="ctr" anchorCtr="0"/>
          <a:lstStyle>
            <a:lvl1pPr algn="ctr">
              <a:defRPr/>
            </a:lvl1pPr>
          </a:lstStyle>
          <a:p>
            <a:r>
              <a:rPr lang="en-US"/>
              <a:t>Click icon to add table</a:t>
            </a:r>
          </a:p>
        </p:txBody>
      </p:sp>
      <p:sp>
        <p:nvSpPr>
          <p:cNvPr id="6" name="Footer Placeholder 14">
            <a:extLst>
              <a:ext uri="{FF2B5EF4-FFF2-40B4-BE49-F238E27FC236}">
                <a16:creationId xmlns:a16="http://schemas.microsoft.com/office/drawing/2014/main" id="{8FFE576D-7F23-5D49-98BE-F31E6740176A}"/>
              </a:ext>
            </a:extLst>
          </p:cNvPr>
          <p:cNvSpPr>
            <a:spLocks noGrp="1"/>
          </p:cNvSpPr>
          <p:nvPr>
            <p:ph type="ftr" sz="quarter" idx="3"/>
          </p:nvPr>
        </p:nvSpPr>
        <p:spPr>
          <a:xfrm>
            <a:off x="361838" y="6450195"/>
            <a:ext cx="11586712"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7779345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0" y="645119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15" eaLnBrk="0" hangingPunct="0"/>
            <a:r>
              <a:rPr lang="en-US" sz="686">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8"/>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1" y="439311"/>
            <a:ext cx="1335673" cy="190278"/>
          </a:xfrm>
          <a:prstGeom prst="rect">
            <a:avLst/>
          </a:prstGeom>
        </p:spPr>
      </p:pic>
    </p:spTree>
    <p:extLst>
      <p:ext uri="{BB962C8B-B14F-4D97-AF65-F5344CB8AC3E}">
        <p14:creationId xmlns:p14="http://schemas.microsoft.com/office/powerpoint/2010/main" val="17733197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87.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648482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8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6FE3E5-3C71-497D-831F-1899ABA88C1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23E3D89-938E-4081-8E33-825A87761BDB}"/>
              </a:ext>
            </a:extLst>
          </p:cNvPr>
          <p:cNvSpPr>
            <a:spLocks noGrp="1"/>
          </p:cNvSpPr>
          <p:nvPr>
            <p:ph idx="1"/>
          </p:nvPr>
        </p:nvSpPr>
        <p:spPr>
          <a:xfrm>
            <a:off x="455996" y="1817561"/>
            <a:ext cx="11306469" cy="157241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E367A5A-B653-41DE-AA49-47008E951D82}"/>
              </a:ext>
            </a:extLst>
          </p:cNvPr>
          <p:cNvSpPr>
            <a:spLocks noGrp="1"/>
          </p:cNvSpPr>
          <p:nvPr>
            <p:ph type="dt" sz="half" idx="10"/>
          </p:nvPr>
        </p:nvSpPr>
        <p:spPr/>
        <p:txBody>
          <a:bodyPr/>
          <a:lstStyle/>
          <a:p>
            <a:fld id="{4BE898DE-9F49-4968-83A5-31D95566A6CF}" type="datetimeFigureOut">
              <a:rPr lang="en-US" smtClean="0"/>
              <a:t>9/26/2019</a:t>
            </a:fld>
            <a:endParaRPr lang="en-US"/>
          </a:p>
        </p:txBody>
      </p:sp>
      <p:sp>
        <p:nvSpPr>
          <p:cNvPr id="5" name="Footer Placeholder 4">
            <a:extLst>
              <a:ext uri="{FF2B5EF4-FFF2-40B4-BE49-F238E27FC236}">
                <a16:creationId xmlns:a16="http://schemas.microsoft.com/office/drawing/2014/main" id="{1F61A758-B7FE-483A-A19D-C381D344974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A595AD9-FDE3-4A85-A0D6-786AC1A6A51E}"/>
              </a:ext>
            </a:extLst>
          </p:cNvPr>
          <p:cNvSpPr>
            <a:spLocks noGrp="1"/>
          </p:cNvSpPr>
          <p:nvPr>
            <p:ph type="sldNum" sz="quarter" idx="12"/>
          </p:nvPr>
        </p:nvSpPr>
        <p:spPr/>
        <p:txBody>
          <a:bodyPr/>
          <a:lstStyle/>
          <a:p>
            <a:fld id="{18C1869D-8499-48DB-A158-08A61EE577A8}" type="slidenum">
              <a:rPr lang="en-US" smtClean="0"/>
              <a:t>‹#›</a:t>
            </a:fld>
            <a:endParaRPr lang="en-US"/>
          </a:p>
        </p:txBody>
      </p:sp>
    </p:spTree>
    <p:extLst>
      <p:ext uri="{BB962C8B-B14F-4D97-AF65-F5344CB8AC3E}">
        <p14:creationId xmlns:p14="http://schemas.microsoft.com/office/powerpoint/2010/main" val="5232628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89.xml><?xml version="1.0" encoding="utf-8"?>
<p:sldLayout xmlns:a="http://schemas.openxmlformats.org/drawingml/2006/main" xmlns:r="http://schemas.openxmlformats.org/officeDocument/2006/relationships" xmlns:p="http://schemas.openxmlformats.org/presentationml/2006/main" userDrawn="1">
  <p:cSld name="Closing blue">
    <p:bg>
      <p:bgPr>
        <a:solidFill>
          <a:srgbClr val="0278D7"/>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76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FFFFFF"/>
                </a:solidFill>
                <a:effectLst/>
                <a:uLnTx/>
                <a:uFillTx/>
                <a:latin typeface="Segoe UI"/>
                <a:ea typeface="+mn-ea"/>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BCC3F24-BF53-4EF0-8FC2-26C4B3641704}"/>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428684" y="3204862"/>
            <a:ext cx="2102988" cy="448276"/>
          </a:xfrm>
          <a:prstGeom prst="rect">
            <a:avLst/>
          </a:prstGeom>
        </p:spPr>
      </p:pic>
    </p:spTree>
    <p:extLst>
      <p:ext uri="{BB962C8B-B14F-4D97-AF65-F5344CB8AC3E}">
        <p14:creationId xmlns:p14="http://schemas.microsoft.com/office/powerpoint/2010/main" val="19049205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8873398"/>
      </p:ext>
    </p:extLst>
  </p:cSld>
  <p:clrMapOvr>
    <a:masterClrMapping/>
  </p:clrMapOvr>
  <p:transition>
    <p:fade/>
  </p:transition>
</p:sldLayout>
</file>

<file path=ppt/slideLayouts/slideLayout290.xml><?xml version="1.0" encoding="utf-8"?>
<p:sldLayout xmlns:a="http://schemas.openxmlformats.org/drawingml/2006/main" xmlns:r="http://schemas.openxmlformats.org/officeDocument/2006/relationships" xmlns:p="http://schemas.openxmlformats.org/presentationml/2006/main"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4" name="Text Placeholder 6"/>
          <p:cNvSpPr>
            <a:spLocks noGrp="1"/>
          </p:cNvSpPr>
          <p:nvPr>
            <p:ph type="body" sz="quarter" idx="11" hasCustomPrompt="1"/>
          </p:nvPr>
        </p:nvSpPr>
        <p:spPr>
          <a:xfrm>
            <a:off x="5" y="6238878"/>
            <a:ext cx="12192001" cy="619125"/>
          </a:xfrm>
          <a:prstGeom prst="rect">
            <a:avLst/>
          </a:prstGeom>
          <a:solidFill>
            <a:srgbClr val="FFFF99"/>
          </a:solidFill>
        </p:spPr>
        <p:txBody>
          <a:bodyPr wrap="square" lIns="128019" tIns="64010" rIns="128019" bIns="64010" anchor="b" anchorCtr="0">
            <a:noAutofit/>
          </a:bodyPr>
          <a:lstStyle>
            <a:lvl1pPr algn="r">
              <a:buFont typeface="Arial" pitchFamily="34" charset="0"/>
              <a:buNone/>
              <a:defRPr sz="2941" spc="-4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5" name="Text Placeholder 5"/>
          <p:cNvSpPr>
            <a:spLocks noGrp="1"/>
          </p:cNvSpPr>
          <p:nvPr>
            <p:ph type="body" sz="quarter" idx="12" hasCustomPrompt="1"/>
          </p:nvPr>
        </p:nvSpPr>
        <p:spPr>
          <a:xfrm>
            <a:off x="1" y="1"/>
            <a:ext cx="12192000" cy="1232898"/>
          </a:xfrm>
        </p:spPr>
        <p:txBody>
          <a:bodyPr lIns="393192" tIns="393192" bIns="91440">
            <a:normAutofit/>
          </a:bodyPr>
          <a:lstStyle>
            <a:lvl1pPr marL="0" indent="0">
              <a:buNone/>
              <a:defRPr sz="4400">
                <a:solidFill>
                  <a:schemeClr val="tx1"/>
                </a:solidFill>
                <a:latin typeface="+mj-lt"/>
              </a:defRPr>
            </a:lvl1pPr>
          </a:lstStyle>
          <a:p>
            <a:pPr lvl="0"/>
            <a:r>
              <a:rPr lang="en-US"/>
              <a:t>Click to edit Master title style</a:t>
            </a:r>
          </a:p>
        </p:txBody>
      </p:sp>
      <p:sp>
        <p:nvSpPr>
          <p:cNvPr id="7" name="Text Placeholder 6"/>
          <p:cNvSpPr>
            <a:spLocks noGrp="1"/>
          </p:cNvSpPr>
          <p:nvPr>
            <p:ph type="body" sz="quarter" idx="13"/>
          </p:nvPr>
        </p:nvSpPr>
        <p:spPr>
          <a:xfrm>
            <a:off x="389106" y="1233489"/>
            <a:ext cx="11802894" cy="1572418"/>
          </a:xfrm>
        </p:spPr>
        <p:txBody>
          <a:bodyPr/>
          <a:lstStyle>
            <a:lvl1pPr marL="0" indent="0">
              <a:buNone/>
              <a:defRPr/>
            </a:lvl1pPr>
            <a:lvl2pPr marL="457000" indent="0">
              <a:buNone/>
              <a:defRPr/>
            </a:lvl2pPr>
            <a:lvl3pPr marL="914002" indent="0">
              <a:buNone/>
              <a:defRPr/>
            </a:lvl3pPr>
            <a:lvl4pPr marL="1371003" indent="0">
              <a:buNone/>
              <a:defRPr/>
            </a:lvl4pPr>
            <a:lvl5pPr marL="1828002"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750467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91.xml><?xml version="1.0" encoding="utf-8"?>
<p:sldLayout xmlns:a="http://schemas.openxmlformats.org/drawingml/2006/main" xmlns:r="http://schemas.openxmlformats.org/officeDocument/2006/relationships" xmlns:p="http://schemas.openxmlformats.org/presentationml/2006/main" userDrawn="1">
  <p:cSld name="Developer cod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95" y="1595"/>
          <a:ext cx="1587" cy="1587"/>
        </p:xfrm>
        <a:graphic>
          <a:graphicData uri="http://schemas.openxmlformats.org/presentationml/2006/ole">
            <mc:AlternateContent xmlns:mc="http://schemas.openxmlformats.org/markup-compatibility/2006">
              <mc:Choice xmlns:v="urn:schemas-microsoft-com:vml" Requires="v">
                <p:oleObj spid="_x0000_s308227" name="think-cell Slide" r:id="rId7" imgW="270" imgH="270" progId="TCLayout.ActiveDocument.1">
                  <p:embed/>
                </p:oleObj>
              </mc:Choice>
              <mc:Fallback>
                <p:oleObj name="think-cell Slide" r:id="rId7" imgW="270" imgH="270" progId="TCLayout.ActiveDocument.1">
                  <p:embed/>
                  <p:pic>
                    <p:nvPicPr>
                      <p:cNvPr id="3" name="Object 2" hidden="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95" y="1595"/>
                        <a:ext cx="1587" cy="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Title 1"/>
          <p:cNvSpPr>
            <a:spLocks noGrp="1"/>
          </p:cNvSpPr>
          <p:nvPr>
            <p:ph type="title"/>
            <p:custDataLst>
              <p:tags r:id="rId3"/>
            </p:custDataLst>
          </p:nvPr>
        </p:nvSpPr>
        <p:spPr/>
        <p:txBody>
          <a:bodyPr>
            <a:noAutofit/>
          </a:bodyPr>
          <a:lstStyle>
            <a:lvl1pPr>
              <a:defRPr/>
            </a:lvl1pPr>
          </a:lstStyle>
          <a:p>
            <a:endParaRPr lang="en-US"/>
          </a:p>
        </p:txBody>
      </p:sp>
      <p:sp>
        <p:nvSpPr>
          <p:cNvPr id="4" name="Text Placeholder 3"/>
          <p:cNvSpPr>
            <a:spLocks noGrp="1"/>
          </p:cNvSpPr>
          <p:nvPr>
            <p:ph type="body" sz="quarter" idx="15" hasCustomPrompt="1"/>
            <p:custDataLst>
              <p:tags r:id="rId4"/>
            </p:custDataLst>
          </p:nvPr>
        </p:nvSpPr>
        <p:spPr>
          <a:xfrm>
            <a:off x="762002" y="1524004"/>
            <a:ext cx="10668000" cy="1572418"/>
          </a:xfrm>
          <a:prstGeom prst="rect">
            <a:avLst/>
          </a:prstGeom>
        </p:spPr>
        <p:txBody>
          <a:bodyPr/>
          <a:lstStyle>
            <a:lvl1pPr marL="0" indent="0">
              <a:buNone/>
              <a:defRPr>
                <a:solidFill>
                  <a:schemeClr val="tx1"/>
                </a:solidFill>
                <a:latin typeface="Segoe UI"/>
                <a:cs typeface="Segoe UI"/>
                <a:sym typeface="Segoe UI"/>
              </a:defRPr>
            </a:lvl1pPr>
            <a:lvl2pPr marL="281350" indent="0">
              <a:buNone/>
              <a:defRPr>
                <a:solidFill>
                  <a:schemeClr val="tx1"/>
                </a:solidFill>
                <a:latin typeface="Segoe UI"/>
                <a:cs typeface="Segoe UI"/>
                <a:sym typeface="Segoe UI"/>
              </a:defRPr>
            </a:lvl2pPr>
            <a:lvl3pPr marL="587799" indent="0">
              <a:buNone/>
              <a:defRPr>
                <a:solidFill>
                  <a:schemeClr val="tx1"/>
                </a:solidFill>
                <a:latin typeface="Segoe UI"/>
                <a:cs typeface="Segoe UI"/>
                <a:sym typeface="Segoe UI"/>
              </a:defRPr>
            </a:lvl3pPr>
            <a:lvl4pPr marL="869150" indent="0">
              <a:buNone/>
              <a:defRPr>
                <a:solidFill>
                  <a:schemeClr val="tx1"/>
                </a:solidFill>
                <a:latin typeface="Segoe UI"/>
                <a:cs typeface="Segoe UI"/>
                <a:sym typeface="Segoe UI"/>
              </a:defRPr>
            </a:lvl4pPr>
            <a:lvl5pPr marL="1104269" indent="0">
              <a:buNone/>
              <a:defRPr>
                <a:solidFill>
                  <a:schemeClr val="tx1"/>
                </a:solidFill>
                <a:latin typeface="Segoe UI"/>
                <a:cs typeface="Segoe UI"/>
                <a:sym typeface="Segoe UI"/>
              </a:defRPr>
            </a:lvl5pPr>
          </a:lstStyle>
          <a:p>
            <a:pPr lvl="0"/>
            <a:r>
              <a:rPr lang="en-US"/>
              <a:t>Click to add developer code</a:t>
            </a:r>
          </a:p>
          <a:p>
            <a:pPr lvl="1"/>
            <a:r>
              <a:rPr lang="en-US"/>
              <a:t>Second level</a:t>
            </a:r>
          </a:p>
          <a:p>
            <a:pPr lvl="2"/>
            <a:r>
              <a:rPr lang="en-US"/>
              <a:t>Third level</a:t>
            </a:r>
          </a:p>
          <a:p>
            <a:pPr lvl="3"/>
            <a:r>
              <a:rPr lang="en-US"/>
              <a:t>Fourth level</a:t>
            </a:r>
          </a:p>
          <a:p>
            <a:pPr lvl="4"/>
            <a:r>
              <a:rPr lang="en-US"/>
              <a:t>Fifth level</a:t>
            </a:r>
          </a:p>
        </p:txBody>
      </p:sp>
      <p:sp>
        <p:nvSpPr>
          <p:cNvPr id="9" name="Text Placeholder 5"/>
          <p:cNvSpPr>
            <a:spLocks noGrp="1"/>
          </p:cNvSpPr>
          <p:nvPr>
            <p:ph type="body" sz="quarter" idx="12" hasCustomPrompt="1"/>
            <p:custDataLst>
              <p:tags r:id="rId5"/>
            </p:custDataLst>
          </p:nvPr>
        </p:nvSpPr>
        <p:spPr>
          <a:xfrm>
            <a:off x="3" y="573622"/>
            <a:ext cx="12192000" cy="373063"/>
          </a:xfrm>
          <a:prstGeom prst="rect">
            <a:avLst/>
          </a:prstGeom>
        </p:spPr>
        <p:txBody>
          <a:bodyPr lIns="380851" tIns="53319" rIns="53319" bIns="53319">
            <a:noAutofit/>
          </a:bodyPr>
          <a:lstStyle>
            <a:lvl1pPr marL="0" indent="0">
              <a:buNone/>
              <a:defRPr sz="2800">
                <a:latin typeface="Segoe UI Light" pitchFamily="34" charset="0"/>
              </a:defRPr>
            </a:lvl1pPr>
            <a:lvl2pPr marL="281350" indent="0">
              <a:buNone/>
              <a:defRPr/>
            </a:lvl2pPr>
            <a:lvl3pPr marL="587799" indent="0">
              <a:buNone/>
              <a:defRPr/>
            </a:lvl3pPr>
            <a:lvl4pPr marL="869150" indent="0">
              <a:buNone/>
              <a:defRPr/>
            </a:lvl4pPr>
            <a:lvl5pPr marL="1104269" indent="0">
              <a:buNone/>
              <a:defRPr/>
            </a:lvl5pPr>
          </a:lstStyle>
          <a:p>
            <a:pPr lvl="0"/>
            <a:r>
              <a:rPr lang="en-US"/>
              <a:t>Click to add subtitle</a:t>
            </a:r>
          </a:p>
        </p:txBody>
      </p:sp>
    </p:spTree>
    <p:extLst>
      <p:ext uri="{BB962C8B-B14F-4D97-AF65-F5344CB8AC3E}">
        <p14:creationId xmlns:p14="http://schemas.microsoft.com/office/powerpoint/2010/main" val="144049812"/>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1"/>
            <a:ext cx="11018520" cy="1572418"/>
          </a:xfrm>
        </p:spPr>
        <p:txBody>
          <a:bodyPr wrap="square">
            <a:spAutoFit/>
          </a:bodyPr>
          <a:lstStyle>
            <a:lvl1pPr marL="0" indent="0">
              <a:buNone/>
              <a:defRPr/>
            </a:lvl1pPr>
            <a:lvl2pPr marL="228582" indent="0">
              <a:buNone/>
              <a:defRPr/>
            </a:lvl2pPr>
            <a:lvl3pPr marL="457163" indent="0">
              <a:buNone/>
              <a:defRPr/>
            </a:lvl3pPr>
            <a:lvl4pPr marL="685746" indent="0">
              <a:buNone/>
              <a:defRPr/>
            </a:lvl4pPr>
            <a:lvl5pPr marL="914328"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2929882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9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8"/>
            <a:ext cx="11018520" cy="157241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0061118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802068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5.xml><?xml version="1.0" encoding="utf-8"?>
<p:sldLayout xmlns:a="http://schemas.openxmlformats.org/drawingml/2006/main" xmlns:r="http://schemas.openxmlformats.org/officeDocument/2006/relationships" xmlns:p="http://schemas.openxmlformats.org/presentationml/2006/main" userDrawn="1">
  <p:cSld name="Graphic slide">
    <p:bg>
      <p:bgPr>
        <a:solidFill>
          <a:schemeClr val="bg1">
            <a:lumMod val="9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09299837"/>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5056AE-6BA5-475E-B6A8-5526F05F0EA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AC03B89-247A-4C3F-A88F-157DD00642BE}"/>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F0039E1-8AC6-4328-9866-D80613A8025A}"/>
              </a:ext>
            </a:extLst>
          </p:cNvPr>
          <p:cNvSpPr>
            <a:spLocks noGrp="1"/>
          </p:cNvSpPr>
          <p:nvPr>
            <p:ph type="dt" sz="half" idx="10"/>
          </p:nvPr>
        </p:nvSpPr>
        <p:spPr/>
        <p:txBody>
          <a:bodyPr/>
          <a:lstStyle/>
          <a:p>
            <a:pPr defTabSz="914378">
              <a:defRPr/>
            </a:pPr>
            <a:fld id="{293C5051-8B62-40FD-B929-B7A113E6F76D}" type="datetimeFigureOut">
              <a:rPr lang="en-US" smtClean="0">
                <a:solidFill>
                  <a:srgbClr val="1A1A1A"/>
                </a:solidFill>
                <a:latin typeface="Segoe UI"/>
              </a:rPr>
              <a:pPr defTabSz="914378">
                <a:defRPr/>
              </a:pPr>
              <a:t>9/26/2019</a:t>
            </a:fld>
            <a:endParaRPr lang="en-US">
              <a:solidFill>
                <a:srgbClr val="1A1A1A"/>
              </a:solidFill>
              <a:latin typeface="Segoe UI"/>
            </a:endParaRPr>
          </a:p>
        </p:txBody>
      </p:sp>
      <p:sp>
        <p:nvSpPr>
          <p:cNvPr id="5" name="Footer Placeholder 4">
            <a:extLst>
              <a:ext uri="{FF2B5EF4-FFF2-40B4-BE49-F238E27FC236}">
                <a16:creationId xmlns:a16="http://schemas.microsoft.com/office/drawing/2014/main" id="{B117D595-3C3C-4791-9161-BF5591341426}"/>
              </a:ext>
            </a:extLst>
          </p:cNvPr>
          <p:cNvSpPr>
            <a:spLocks noGrp="1"/>
          </p:cNvSpPr>
          <p:nvPr>
            <p:ph type="ftr" sz="quarter" idx="11"/>
          </p:nvPr>
        </p:nvSpPr>
        <p:spPr/>
        <p:txBody>
          <a:bodyPr/>
          <a:lstStyle/>
          <a:p>
            <a:pPr defTabSz="914378">
              <a:defRPr/>
            </a:pPr>
            <a:endParaRPr lang="en-US">
              <a:solidFill>
                <a:srgbClr val="1A1A1A"/>
              </a:solidFill>
              <a:latin typeface="Segoe UI"/>
            </a:endParaRPr>
          </a:p>
        </p:txBody>
      </p:sp>
      <p:sp>
        <p:nvSpPr>
          <p:cNvPr id="6" name="Slide Number Placeholder 5">
            <a:extLst>
              <a:ext uri="{FF2B5EF4-FFF2-40B4-BE49-F238E27FC236}">
                <a16:creationId xmlns:a16="http://schemas.microsoft.com/office/drawing/2014/main" id="{0DDECB13-2E57-4E5A-886C-397E21135316}"/>
              </a:ext>
            </a:extLst>
          </p:cNvPr>
          <p:cNvSpPr>
            <a:spLocks noGrp="1"/>
          </p:cNvSpPr>
          <p:nvPr>
            <p:ph type="sldNum" sz="quarter" idx="12"/>
          </p:nvPr>
        </p:nvSpPr>
        <p:spPr/>
        <p:txBody>
          <a:bodyPr/>
          <a:lstStyle/>
          <a:p>
            <a:pPr defTabSz="914378">
              <a:defRPr/>
            </a:pPr>
            <a:fld id="{591CCB77-AACA-41E4-A395-49D675A29B1A}" type="slidenum">
              <a:rPr lang="en-US" smtClean="0">
                <a:solidFill>
                  <a:srgbClr val="1A1A1A"/>
                </a:solidFill>
                <a:latin typeface="Segoe UI"/>
              </a:rPr>
              <a:pPr defTabSz="914378">
                <a:defRPr/>
              </a:pPr>
              <a:t>‹#›</a:t>
            </a:fld>
            <a:endParaRPr lang="en-US">
              <a:solidFill>
                <a:srgbClr val="1A1A1A"/>
              </a:solidFill>
              <a:latin typeface="Segoe UI"/>
            </a:endParaRPr>
          </a:p>
        </p:txBody>
      </p:sp>
    </p:spTree>
    <p:extLst>
      <p:ext uri="{BB962C8B-B14F-4D97-AF65-F5344CB8AC3E}">
        <p14:creationId xmlns:p14="http://schemas.microsoft.com/office/powerpoint/2010/main" val="33880092"/>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1577897506"/>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1942136"/>
          </a:xfrm>
        </p:spPr>
        <p:txBody>
          <a:bodyPr wrap="square">
            <a:spAutoFit/>
          </a:bodyPr>
          <a:lstStyle>
            <a:lvl1pPr marL="0" indent="0">
              <a:buNone/>
              <a:defRPr/>
            </a:lvl1pPr>
            <a:lvl2pPr marL="228603" indent="0">
              <a:buNone/>
              <a:defRPr/>
            </a:lvl2pPr>
            <a:lvl3pPr marL="457205" indent="0">
              <a:buNone/>
              <a:defRPr/>
            </a:lvl3pPr>
            <a:lvl4pPr marL="685808" indent="0">
              <a:buNone/>
              <a:defRPr/>
            </a:lvl4pPr>
            <a:lvl5pPr marL="91441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7124763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99.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CA0390-C57E-48E3-8A23-CBBBD7A8D00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4046BEE-D7E0-48E8-8A2E-FD665E8756A4}"/>
              </a:ext>
            </a:extLst>
          </p:cNvPr>
          <p:cNvSpPr>
            <a:spLocks noGrp="1"/>
          </p:cNvSpPr>
          <p:nvPr>
            <p:ph type="dt" sz="half" idx="10"/>
          </p:nvPr>
        </p:nvSpPr>
        <p:spPr/>
        <p:txBody>
          <a:bodyPr/>
          <a:lstStyle/>
          <a:p>
            <a:fld id="{D58A7A76-32A8-4D95-A8D4-55BAD62B8D38}" type="datetimeFigureOut">
              <a:rPr lang="en-US" smtClean="0"/>
              <a:t>9/26/2019</a:t>
            </a:fld>
            <a:endParaRPr lang="en-US"/>
          </a:p>
        </p:txBody>
      </p:sp>
      <p:sp>
        <p:nvSpPr>
          <p:cNvPr id="4" name="Footer Placeholder 3">
            <a:extLst>
              <a:ext uri="{FF2B5EF4-FFF2-40B4-BE49-F238E27FC236}">
                <a16:creationId xmlns:a16="http://schemas.microsoft.com/office/drawing/2014/main" id="{385F7DAB-1B66-46D4-9FEE-3EEBE88D75A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C1FD082-2858-4872-AB61-144108B944F8}"/>
              </a:ext>
            </a:extLst>
          </p:cNvPr>
          <p:cNvSpPr>
            <a:spLocks noGrp="1"/>
          </p:cNvSpPr>
          <p:nvPr>
            <p:ph type="sldNum" sz="quarter" idx="12"/>
          </p:nvPr>
        </p:nvSpPr>
        <p:spPr/>
        <p:txBody>
          <a:bodyPr/>
          <a:lstStyle/>
          <a:p>
            <a:fld id="{0B6B907B-604C-44C6-9B8B-90E6EE3E761E}" type="slidenum">
              <a:rPr lang="en-US" smtClean="0"/>
              <a:t>‹#›</a:t>
            </a:fld>
            <a:endParaRPr lang="en-US"/>
          </a:p>
        </p:txBody>
      </p:sp>
    </p:spTree>
    <p:extLst>
      <p:ext uri="{BB962C8B-B14F-4D97-AF65-F5344CB8AC3E}">
        <p14:creationId xmlns:p14="http://schemas.microsoft.com/office/powerpoint/2010/main" val="32747219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E84DF0-E551-49C6-9236-344F9D1CA0C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9670841-7AEC-4672-8CC0-23F62AD7105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3482A6F-3DF8-48F1-A124-1CDAB34ABBE2}"/>
              </a:ext>
            </a:extLst>
          </p:cNvPr>
          <p:cNvSpPr>
            <a:spLocks noGrp="1"/>
          </p:cNvSpPr>
          <p:nvPr>
            <p:ph type="dt" sz="half" idx="10"/>
          </p:nvPr>
        </p:nvSpPr>
        <p:spPr/>
        <p:txBody>
          <a:bodyPr/>
          <a:lstStyle/>
          <a:p>
            <a:fld id="{F56666C9-3E1C-43A7-8A33-08CEB067031C}" type="datetimeFigureOut">
              <a:rPr lang="en-US" smtClean="0"/>
              <a:t>9/26/2019</a:t>
            </a:fld>
            <a:endParaRPr lang="en-US"/>
          </a:p>
        </p:txBody>
      </p:sp>
      <p:sp>
        <p:nvSpPr>
          <p:cNvPr id="5" name="Footer Placeholder 4">
            <a:extLst>
              <a:ext uri="{FF2B5EF4-FFF2-40B4-BE49-F238E27FC236}">
                <a16:creationId xmlns:a16="http://schemas.microsoft.com/office/drawing/2014/main" id="{A98B88AA-029D-400A-BA0D-F416939EADD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B8F0AA3-F199-44A1-B37A-79DEB88C2B58}"/>
              </a:ext>
            </a:extLst>
          </p:cNvPr>
          <p:cNvSpPr>
            <a:spLocks noGrp="1"/>
          </p:cNvSpPr>
          <p:nvPr>
            <p:ph type="sldNum" sz="quarter" idx="12"/>
          </p:nvPr>
        </p:nvSpPr>
        <p:spPr/>
        <p:txBody>
          <a:bodyPr/>
          <a:lstStyle/>
          <a:p>
            <a:fld id="{906A1271-B584-47DB-917D-4976F529BA7B}" type="slidenum">
              <a:rPr lang="en-US" smtClean="0"/>
              <a:t>‹#›</a:t>
            </a:fld>
            <a:endParaRPr lang="en-US"/>
          </a:p>
        </p:txBody>
      </p:sp>
    </p:spTree>
    <p:extLst>
      <p:ext uri="{BB962C8B-B14F-4D97-AF65-F5344CB8AC3E}">
        <p14:creationId xmlns:p14="http://schemas.microsoft.com/office/powerpoint/2010/main" val="310026902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E14D0E07-D18D-4895-AF73-40F91FAC15A8}"/>
              </a:ext>
            </a:extLst>
          </p:cNvPr>
          <p:cNvGrpSpPr>
            <a:grpSpLocks noChangeAspect="1"/>
          </p:cNvGrpSpPr>
          <p:nvPr userDrawn="1"/>
        </p:nvGrpSpPr>
        <p:grpSpPr bwMode="black">
          <a:xfrm>
            <a:off x="437256" y="6332647"/>
            <a:ext cx="1405541" cy="301752"/>
            <a:chOff x="457200" y="1643393"/>
            <a:chExt cx="4492753" cy="964540"/>
          </a:xfrm>
        </p:grpSpPr>
        <p:pic>
          <p:nvPicPr>
            <p:cNvPr id="3" name="Picture 2">
              <a:extLst>
                <a:ext uri="{FF2B5EF4-FFF2-40B4-BE49-F238E27FC236}">
                  <a16:creationId xmlns:a16="http://schemas.microsoft.com/office/drawing/2014/main" id="{6D0B1254-D563-4ADD-897C-DBA15B3B3AA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4" name="Freeform 12">
              <a:extLst>
                <a:ext uri="{FF2B5EF4-FFF2-40B4-BE49-F238E27FC236}">
                  <a16:creationId xmlns:a16="http://schemas.microsoft.com/office/drawing/2014/main" id="{4DC3BAF1-5A2B-412D-8E5A-9928ECEB2DD7}"/>
                </a:ext>
              </a:extLst>
            </p:cNvPr>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89642" tIns="44821" rIns="89642" bIns="44821"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192940132"/>
      </p:ext>
    </p:extLst>
  </p:cSld>
  <p:clrMapOvr>
    <a:masterClrMapping/>
  </p:clrMapOvr>
  <p:transition>
    <p:fade/>
  </p:transition>
</p:sldLayout>
</file>

<file path=ppt/slideLayouts/slideLayout300.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Slide Number Placeholder 3">
            <a:extLst>
              <a:ext uri="{FF2B5EF4-FFF2-40B4-BE49-F238E27FC236}">
                <a16:creationId xmlns:a16="http://schemas.microsoft.com/office/drawing/2014/main" id="{0D84A7FD-EFF7-443E-8EB8-1F7FE9EF6B0D}"/>
              </a:ext>
            </a:extLst>
          </p:cNvPr>
          <p:cNvSpPr>
            <a:spLocks noGrp="1"/>
          </p:cNvSpPr>
          <p:nvPr>
            <p:ph type="sldNum" sz="quarter" idx="10"/>
          </p:nvPr>
        </p:nvSpPr>
        <p:spPr/>
        <p:txBody>
          <a:bodyPr/>
          <a:lstStyle/>
          <a:p>
            <a:pPr algn="r" defTabSz="914411">
              <a:defRPr/>
            </a:pPr>
            <a:fld id="{29ADE2E7-8A49-464B-BE66-876BB031F457}" type="slidenum">
              <a:rPr lang="en-US" sz="1200" smtClean="0">
                <a:solidFill>
                  <a:srgbClr val="353535">
                    <a:tint val="75000"/>
                  </a:srgbClr>
                </a:solidFill>
                <a:latin typeface="Segoe UI Semilight"/>
              </a:rPr>
              <a:pPr algn="r" defTabSz="914411">
                <a:defRPr/>
              </a:pPr>
              <a:t>‹#›</a:t>
            </a:fld>
            <a:endParaRPr lang="en-US" sz="1200">
              <a:solidFill>
                <a:srgbClr val="353535">
                  <a:tint val="75000"/>
                </a:srgbClr>
              </a:solidFill>
              <a:latin typeface="Segoe UI Semilight"/>
            </a:endParaRPr>
          </a:p>
        </p:txBody>
      </p:sp>
    </p:spTree>
    <p:extLst>
      <p:ext uri="{BB962C8B-B14F-4D97-AF65-F5344CB8AC3E}">
        <p14:creationId xmlns:p14="http://schemas.microsoft.com/office/powerpoint/2010/main" val="2040498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1.xml><?xml version="1.0" encoding="utf-8"?>
<p:sldLayout xmlns:a="http://schemas.openxmlformats.org/drawingml/2006/main" xmlns:r="http://schemas.openxmlformats.org/officeDocument/2006/relationships" xmlns:p="http://schemas.openxmlformats.org/presentationml/2006/main" userDrawn="1">
  <p:cSld name="3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47228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2.xml><?xml version="1.0" encoding="utf-8"?>
<p:sldLayout xmlns:a="http://schemas.openxmlformats.org/drawingml/2006/main" xmlns:r="http://schemas.openxmlformats.org/officeDocument/2006/relationships" xmlns:p="http://schemas.openxmlformats.org/presentationml/2006/main" userDrawn="1">
  <p:cSld name="5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99859844"/>
      </p:ext>
    </p:extLst>
  </p:cSld>
  <p:clrMapOvr>
    <a:masterClrMapping/>
  </p:clrMapOvr>
  <p:transition>
    <p:fade/>
  </p:transition>
</p:sldLayout>
</file>

<file path=ppt/slideLayouts/slideLayout303.xml><?xml version="1.0" encoding="utf-8"?>
<p:sldLayout xmlns:a="http://schemas.openxmlformats.org/drawingml/2006/main" xmlns:r="http://schemas.openxmlformats.org/officeDocument/2006/relationships" xmlns:p="http://schemas.openxmlformats.org/presentationml/2006/main" userDrawn="1">
  <p:cSld name="7_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5">
                <a:gradFill>
                  <a:gsLst>
                    <a:gs pos="2655">
                      <a:schemeClr val="tx1"/>
                    </a:gs>
                    <a:gs pos="31000">
                      <a:schemeClr val="tx1"/>
                    </a:gs>
                  </a:gsLst>
                  <a:lin ang="5400000" scaled="0"/>
                </a:gradFill>
              </a:defRPr>
            </a:lvl1pPr>
          </a:lstStyle>
          <a:p>
            <a:r>
              <a:rPr lang="en-US"/>
              <a:t>Click to edit Master title style</a:t>
            </a:r>
          </a:p>
        </p:txBody>
      </p:sp>
      <p:sp>
        <p:nvSpPr>
          <p:cNvPr id="4" name="Text Placeholder 3">
            <a:extLst>
              <a:ext uri="{FF2B5EF4-FFF2-40B4-BE49-F238E27FC236}">
                <a16:creationId xmlns:a16="http://schemas.microsoft.com/office/drawing/2014/main" id="{7AF754C7-D691-4C08-9843-D1C67455F754}"/>
              </a:ext>
            </a:extLst>
          </p:cNvPr>
          <p:cNvSpPr>
            <a:spLocks noGrp="1"/>
          </p:cNvSpPr>
          <p:nvPr>
            <p:ph type="body" sz="quarter" idx="10"/>
          </p:nvPr>
        </p:nvSpPr>
        <p:spPr>
          <a:xfrm>
            <a:off x="268081" y="1190734"/>
            <a:ext cx="11655840" cy="506972"/>
          </a:xfrm>
        </p:spPr>
        <p:txBody>
          <a:bodyPr/>
          <a:lstStyle>
            <a:lvl1pPr marL="0" indent="0">
              <a:buNone/>
              <a:defRPr sz="2353">
                <a:solidFill>
                  <a:srgbClr val="0078D4"/>
                </a:solidFill>
                <a:latin typeface="+mn-lt"/>
              </a:defRPr>
            </a:lvl1pPr>
          </a:lstStyle>
          <a:p>
            <a:pPr lvl="0"/>
            <a:r>
              <a:rPr lang="en-US"/>
              <a:t>Edit Master text styles</a:t>
            </a:r>
          </a:p>
        </p:txBody>
      </p:sp>
    </p:spTree>
    <p:extLst>
      <p:ext uri="{BB962C8B-B14F-4D97-AF65-F5344CB8AC3E}">
        <p14:creationId xmlns:p14="http://schemas.microsoft.com/office/powerpoint/2010/main" val="990721219"/>
      </p:ext>
    </p:extLst>
  </p:cSld>
  <p:clrMapOvr>
    <a:masterClrMapping/>
  </p:clrMapOvr>
  <p:transition>
    <p:fade/>
  </p:transition>
</p:sldLayout>
</file>

<file path=ppt/slideLayouts/slideLayout304.xml><?xml version="1.0" encoding="utf-8"?>
<p:sldLayout xmlns:a="http://schemas.openxmlformats.org/drawingml/2006/main" xmlns:r="http://schemas.openxmlformats.org/officeDocument/2006/relationships" xmlns:p="http://schemas.openxmlformats.org/presentationml/2006/main" userDrawn="1">
  <p:cSld name="2_Title and Content">
    <p:bg>
      <p:bgPr>
        <a:solidFill>
          <a:schemeClr val="bg1"/>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762001" y="1557691"/>
            <a:ext cx="10820400" cy="4525963"/>
          </a:xfrm>
        </p:spPr>
        <p:txBody>
          <a:bodyPr>
            <a:normAutofit/>
          </a:bodyPr>
          <a:lstStyle>
            <a:lvl1pPr>
              <a:defRPr sz="2800" i="0">
                <a:solidFill>
                  <a:schemeClr val="bg1">
                    <a:lumMod val="50000"/>
                  </a:schemeClr>
                </a:solidFill>
                <a:latin typeface="Segoe UI Semilight" panose="020B0402040204020203" pitchFamily="34" charset="0"/>
                <a:ea typeface="Open Sans" panose="020B0606030504020204" pitchFamily="34" charset="0"/>
                <a:cs typeface="Segoe UI Semilight" panose="020B0402040204020203" pitchFamily="34" charset="0"/>
              </a:defRPr>
            </a:lvl1pPr>
            <a:lvl2pPr>
              <a:defRPr sz="2000" i="0">
                <a:solidFill>
                  <a:schemeClr val="bg1">
                    <a:lumMod val="50000"/>
                  </a:schemeClr>
                </a:solidFill>
                <a:latin typeface="Segoe UI Semilight" panose="020B0402040204020203" pitchFamily="34" charset="0"/>
                <a:ea typeface="Open Sans" panose="020B0606030504020204" pitchFamily="34" charset="0"/>
                <a:cs typeface="Segoe UI Semilight" panose="020B0402040204020203" pitchFamily="34" charset="0"/>
              </a:defRPr>
            </a:lvl2pPr>
            <a:lvl3pPr>
              <a:defRPr sz="1800" i="0">
                <a:solidFill>
                  <a:schemeClr val="bg1">
                    <a:lumMod val="50000"/>
                  </a:schemeClr>
                </a:solidFill>
                <a:latin typeface="Segoe UI Semilight" panose="020B0402040204020203" pitchFamily="34" charset="0"/>
                <a:ea typeface="Open Sans" panose="020B0606030504020204" pitchFamily="34" charset="0"/>
                <a:cs typeface="Segoe UI Semilight" panose="020B0402040204020203" pitchFamily="34" charset="0"/>
              </a:defRPr>
            </a:lvl3pPr>
            <a:lvl4pPr>
              <a:defRPr sz="1600" i="0">
                <a:solidFill>
                  <a:schemeClr val="bg1">
                    <a:lumMod val="50000"/>
                  </a:schemeClr>
                </a:solidFill>
                <a:latin typeface="Segoe UI Semilight" panose="020B0402040204020203" pitchFamily="34" charset="0"/>
                <a:ea typeface="Open Sans" panose="020B0606030504020204" pitchFamily="34" charset="0"/>
                <a:cs typeface="Segoe UI Semilight" panose="020B0402040204020203" pitchFamily="34" charset="0"/>
              </a:defRPr>
            </a:lvl4pPr>
            <a:lvl5pPr>
              <a:defRPr sz="1600" i="0">
                <a:solidFill>
                  <a:schemeClr val="bg1">
                    <a:lumMod val="50000"/>
                  </a:schemeClr>
                </a:solidFill>
                <a:latin typeface="Segoe UI Semilight" panose="020B0402040204020203" pitchFamily="34" charset="0"/>
                <a:ea typeface="Open Sans" panose="020B0606030504020204" pitchFamily="34" charset="0"/>
                <a:cs typeface="Segoe UI Semilight" panose="020B04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a:xfrm>
            <a:off x="8153400" y="6477001"/>
            <a:ext cx="2590800" cy="318831"/>
          </a:xfrm>
        </p:spPr>
        <p:txBody>
          <a:bodyPr/>
          <a:lstStyle>
            <a:lvl1pPr>
              <a:defRPr>
                <a:latin typeface="Segoe UI Semilight" panose="020B0402040204020203" pitchFamily="34" charset="0"/>
              </a:defRPr>
            </a:lvl1pPr>
          </a:lstStyle>
          <a:p>
            <a:pPr algn="r" defTabSz="457205">
              <a:defRPr/>
            </a:pPr>
            <a:r>
              <a:rPr lang="en-US" sz="800">
                <a:solidFill>
                  <a:prstClr val="white">
                    <a:lumMod val="75000"/>
                  </a:prstClr>
                </a:solidFill>
              </a:rPr>
              <a:t>© IDC</a:t>
            </a:r>
          </a:p>
        </p:txBody>
      </p:sp>
      <p:sp>
        <p:nvSpPr>
          <p:cNvPr id="6" name="Slide Number Placeholder 5"/>
          <p:cNvSpPr>
            <a:spLocks noGrp="1"/>
          </p:cNvSpPr>
          <p:nvPr>
            <p:ph type="sldNum" sz="quarter" idx="12"/>
          </p:nvPr>
        </p:nvSpPr>
        <p:spPr/>
        <p:txBody>
          <a:bodyPr/>
          <a:lstStyle>
            <a:lvl1pPr>
              <a:defRPr>
                <a:latin typeface="Segoe UI Semilight" panose="020B0402040204020203" pitchFamily="34" charset="0"/>
              </a:defRPr>
            </a:lvl1pPr>
          </a:lstStyle>
          <a:p>
            <a:pPr algn="r" defTabSz="457205">
              <a:defRPr/>
            </a:pPr>
            <a:fld id="{30879362-658A-E344-B7E9-F19991414F7F}" type="slidenum">
              <a:rPr lang="en-US" sz="1000" smtClean="0">
                <a:solidFill>
                  <a:srgbClr val="FFFFFF"/>
                </a:solidFill>
              </a:rPr>
              <a:pPr algn="r" defTabSz="457205">
                <a:defRPr/>
              </a:pPr>
              <a:t>‹#›</a:t>
            </a:fld>
            <a:endParaRPr lang="en-US" sz="1000">
              <a:solidFill>
                <a:srgbClr val="FFFFFF"/>
              </a:solidFill>
            </a:endParaRPr>
          </a:p>
        </p:txBody>
      </p:sp>
      <p:sp>
        <p:nvSpPr>
          <p:cNvPr id="8" name="Title 1"/>
          <p:cNvSpPr>
            <a:spLocks noGrp="1"/>
          </p:cNvSpPr>
          <p:nvPr>
            <p:ph type="title"/>
          </p:nvPr>
        </p:nvSpPr>
        <p:spPr>
          <a:xfrm>
            <a:off x="762001" y="274638"/>
            <a:ext cx="10820400" cy="944562"/>
          </a:xfrm>
        </p:spPr>
        <p:txBody>
          <a:bodyPr/>
          <a:lstStyle>
            <a:lvl1pPr>
              <a:defRPr baseline="0"/>
            </a:lvl1pPr>
          </a:lstStyle>
          <a:p>
            <a:r>
              <a:rPr lang="en-US"/>
              <a:t>Click to edit Master title style</a:t>
            </a:r>
          </a:p>
        </p:txBody>
      </p:sp>
    </p:spTree>
    <p:extLst>
      <p:ext uri="{BB962C8B-B14F-4D97-AF65-F5344CB8AC3E}">
        <p14:creationId xmlns:p14="http://schemas.microsoft.com/office/powerpoint/2010/main" val="2092138707"/>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userDrawn="1">
  <p:cSld name="Content">
    <p:spTree>
      <p:nvGrpSpPr>
        <p:cNvPr id="1" name=""/>
        <p:cNvGrpSpPr/>
        <p:nvPr/>
      </p:nvGrpSpPr>
      <p:grpSpPr>
        <a:xfrm>
          <a:off x="0" y="0"/>
          <a:ext cx="0" cy="0"/>
          <a:chOff x="0" y="0"/>
          <a:chExt cx="0" cy="0"/>
        </a:xfrm>
      </p:grpSpPr>
      <p:sp>
        <p:nvSpPr>
          <p:cNvPr id="5" name="Footer Placeholder 6" hidden="1"/>
          <p:cNvSpPr txBox="1">
            <a:spLocks/>
          </p:cNvSpPr>
          <p:nvPr/>
        </p:nvSpPr>
        <p:spPr>
          <a:xfrm>
            <a:off x="10529458"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11"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666666"/>
                </a:solidFill>
                <a:effectLst/>
                <a:uLnTx/>
                <a:uFillTx/>
                <a:latin typeface="Segoe UI Semilight"/>
                <a:ea typeface="+mn-ea"/>
                <a:cs typeface="+mn-cs"/>
              </a:rPr>
              <a:t>MICROSOFT CONFIDENTIAL</a:t>
            </a:r>
          </a:p>
        </p:txBody>
      </p:sp>
      <p:sp>
        <p:nvSpPr>
          <p:cNvPr id="12" name="Title Placeholder 2">
            <a:extLst>
              <a:ext uri="{FF2B5EF4-FFF2-40B4-BE49-F238E27FC236}">
                <a16:creationId xmlns:a16="http://schemas.microsoft.com/office/drawing/2014/main" id="{E901D344-ED89-49CF-99A7-86594AEA4B3F}"/>
              </a:ext>
            </a:extLst>
          </p:cNvPr>
          <p:cNvSpPr>
            <a:spLocks noGrp="1"/>
          </p:cNvSpPr>
          <p:nvPr>
            <p:ph type="title"/>
          </p:nvPr>
        </p:nvSpPr>
        <p:spPr>
          <a:xfrm>
            <a:off x="457201" y="457202"/>
            <a:ext cx="11277599" cy="635000"/>
          </a:xfrm>
          <a:prstGeom prst="rect">
            <a:avLst/>
          </a:prstGeom>
        </p:spPr>
        <p:txBody>
          <a:bodyPr vert="horz" lIns="0" tIns="0" rIns="0" bIns="0" rtlCol="0" anchor="t">
            <a:normAutofit/>
          </a:bodyPr>
          <a:lstStyle>
            <a:lvl1pPr>
              <a:defRPr sz="4400" b="1" i="0">
                <a:solidFill>
                  <a:schemeClr val="tx1"/>
                </a:solidFill>
                <a:latin typeface="Segoe UI Semibold" charset="0"/>
                <a:ea typeface="Segoe UI Semibold" charset="0"/>
                <a:cs typeface="Segoe UI Semibold" charset="0"/>
              </a:defRPr>
            </a:lvl1pPr>
          </a:lstStyle>
          <a:p>
            <a:r>
              <a:rPr lang="en-US"/>
              <a:t>Click to edit Master title style</a:t>
            </a:r>
          </a:p>
        </p:txBody>
      </p:sp>
      <p:sp>
        <p:nvSpPr>
          <p:cNvPr id="6" name="Subtitle 2">
            <a:extLst>
              <a:ext uri="{FF2B5EF4-FFF2-40B4-BE49-F238E27FC236}">
                <a16:creationId xmlns:a16="http://schemas.microsoft.com/office/drawing/2014/main" id="{BA99162F-3F7B-2242-A1B2-486A63B6C5DF}"/>
              </a:ext>
            </a:extLst>
          </p:cNvPr>
          <p:cNvSpPr>
            <a:spLocks noGrp="1"/>
          </p:cNvSpPr>
          <p:nvPr>
            <p:ph type="subTitle" idx="27"/>
          </p:nvPr>
        </p:nvSpPr>
        <p:spPr>
          <a:xfrm>
            <a:off x="457201" y="1051561"/>
            <a:ext cx="11277600" cy="369332"/>
          </a:xfrm>
        </p:spPr>
        <p:txBody>
          <a:bodyPr/>
          <a:lstStyle>
            <a:lvl1pPr marL="0" indent="0" algn="l">
              <a:buNone/>
              <a:defRPr sz="2400" b="1" i="0" spc="-60" baseline="0">
                <a:latin typeface="Segoe UI Semibold" charset="0"/>
                <a:ea typeface="Segoe UI Semibold" charset="0"/>
                <a:cs typeface="Segoe UI Semibold" charset="0"/>
              </a:defRPr>
            </a:lvl1pPr>
            <a:lvl2pPr marL="457118" indent="0" algn="ctr">
              <a:buNone/>
              <a:defRPr sz="2000"/>
            </a:lvl2pPr>
            <a:lvl3pPr marL="914236" indent="0" algn="ctr">
              <a:buNone/>
              <a:defRPr sz="1800"/>
            </a:lvl3pPr>
            <a:lvl4pPr marL="1371354" indent="0" algn="ctr">
              <a:buNone/>
              <a:defRPr sz="1600"/>
            </a:lvl4pPr>
            <a:lvl5pPr marL="1828471" indent="0" algn="ctr">
              <a:buNone/>
              <a:defRPr sz="1600"/>
            </a:lvl5pPr>
            <a:lvl6pPr marL="2285589" indent="0" algn="ctr">
              <a:buNone/>
              <a:defRPr sz="1600"/>
            </a:lvl6pPr>
            <a:lvl7pPr marL="2742707" indent="0" algn="ctr">
              <a:buNone/>
              <a:defRPr sz="1600"/>
            </a:lvl7pPr>
            <a:lvl8pPr marL="3199824" indent="0" algn="ctr">
              <a:buNone/>
              <a:defRPr sz="1600"/>
            </a:lvl8pPr>
            <a:lvl9pPr marL="3656940" indent="0" algn="ctr">
              <a:buNone/>
              <a:defRPr sz="1600"/>
            </a:lvl9pPr>
          </a:lstStyle>
          <a:p>
            <a:r>
              <a:rPr lang="en-US"/>
              <a:t>Click to edit Master subtitle style</a:t>
            </a:r>
          </a:p>
        </p:txBody>
      </p:sp>
      <p:sp>
        <p:nvSpPr>
          <p:cNvPr id="2" name="Slide Number Placeholder 1">
            <a:extLst>
              <a:ext uri="{FF2B5EF4-FFF2-40B4-BE49-F238E27FC236}">
                <a16:creationId xmlns:a16="http://schemas.microsoft.com/office/drawing/2014/main" id="{9FF4F531-1753-1544-8A42-F788362A04E3}"/>
              </a:ext>
            </a:extLst>
          </p:cNvPr>
          <p:cNvSpPr>
            <a:spLocks noGrp="1"/>
          </p:cNvSpPr>
          <p:nvPr>
            <p:ph type="sldNum" sz="quarter" idx="28"/>
          </p:nvPr>
        </p:nvSpPr>
        <p:spPr/>
        <p:txBody>
          <a:bodyPr/>
          <a:lstStyle/>
          <a:p>
            <a:pPr algn="r" defTabSz="914378">
              <a:defRPr/>
            </a:pPr>
            <a:fld id="{529AFA16-AEC4-7D4A-82F3-BDAE8E49079E}" type="slidenum">
              <a:rPr lang="en-US" sz="1200" smtClean="0">
                <a:solidFill>
                  <a:srgbClr val="353535">
                    <a:tint val="75000"/>
                  </a:srgbClr>
                </a:solidFill>
                <a:latin typeface="Segoe UI Semilight"/>
              </a:rPr>
              <a:pPr algn="r" defTabSz="914378">
                <a:defRPr/>
              </a:pPr>
              <a:t>‹#›</a:t>
            </a:fld>
            <a:endParaRPr lang="en-US" sz="1200">
              <a:solidFill>
                <a:srgbClr val="353535">
                  <a:tint val="75000"/>
                </a:srgbClr>
              </a:solidFill>
              <a:latin typeface="Segoe UI Semilight"/>
            </a:endParaRPr>
          </a:p>
        </p:txBody>
      </p:sp>
      <p:sp>
        <p:nvSpPr>
          <p:cNvPr id="7" name="Footer Placeholder 6" hidden="1">
            <a:extLst>
              <a:ext uri="{FF2B5EF4-FFF2-40B4-BE49-F238E27FC236}">
                <a16:creationId xmlns:a16="http://schemas.microsoft.com/office/drawing/2014/main" id="{288157B8-476F-EA4F-A047-5A8BD09DED6D}"/>
              </a:ext>
            </a:extLst>
          </p:cNvPr>
          <p:cNvSpPr txBox="1">
            <a:spLocks/>
          </p:cNvSpPr>
          <p:nvPr userDrawn="1"/>
        </p:nvSpPr>
        <p:spPr>
          <a:xfrm>
            <a:off x="10529458"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11"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666666"/>
                </a:solidFill>
                <a:effectLst/>
                <a:uLnTx/>
                <a:uFillTx/>
                <a:latin typeface="Segoe UI Semilight"/>
                <a:ea typeface="+mn-ea"/>
                <a:cs typeface="+mn-cs"/>
              </a:rPr>
              <a:t>MICROSOFT CONFIDENTIAL</a:t>
            </a:r>
          </a:p>
        </p:txBody>
      </p:sp>
      <p:sp>
        <p:nvSpPr>
          <p:cNvPr id="10" name="Text Placeholder 3">
            <a:extLst>
              <a:ext uri="{FF2B5EF4-FFF2-40B4-BE49-F238E27FC236}">
                <a16:creationId xmlns:a16="http://schemas.microsoft.com/office/drawing/2014/main" id="{9113A430-F6A1-4E86-9240-781A33179C75}"/>
              </a:ext>
            </a:extLst>
          </p:cNvPr>
          <p:cNvSpPr>
            <a:spLocks noGrp="1"/>
          </p:cNvSpPr>
          <p:nvPr>
            <p:ph idx="32"/>
          </p:nvPr>
        </p:nvSpPr>
        <p:spPr>
          <a:xfrm>
            <a:off x="457201" y="1866902"/>
            <a:ext cx="11277599" cy="4514047"/>
          </a:xfrm>
          <a:prstGeom prst="rect">
            <a:avLst/>
          </a:prstGeom>
        </p:spPr>
        <p:txBody>
          <a:bodyPr vert="horz" wrap="square"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4156802927"/>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userDrawn="1">
  <p:cSld name="Side bar_2 Tile lines &amp;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2626200159"/>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p:cSld name="1_Graphic slide">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90577" y="492762"/>
            <a:ext cx="5283200" cy="606053"/>
          </a:xfrm>
        </p:spPr>
        <p:txBody>
          <a:bodyPr>
            <a:spAutoFit/>
          </a:bodyPr>
          <a:lstStyle>
            <a:lvl1pPr>
              <a:lnSpc>
                <a:spcPts val="4000"/>
              </a:lnSpc>
              <a:defRPr sz="3733" baseline="0">
                <a:solidFill>
                  <a:schemeClr val="accent5"/>
                </a:solidFill>
              </a:defRPr>
            </a:lvl1pPr>
          </a:lstStyle>
          <a:p>
            <a:r>
              <a:rPr lang="en-US"/>
              <a:t>Click to edit Master title style</a:t>
            </a:r>
          </a:p>
        </p:txBody>
      </p:sp>
    </p:spTree>
    <p:extLst>
      <p:ext uri="{BB962C8B-B14F-4D97-AF65-F5344CB8AC3E}">
        <p14:creationId xmlns:p14="http://schemas.microsoft.com/office/powerpoint/2010/main" val="221275964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69685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1" tIns="45721" rIns="45721" bIns="45721" numCol="1" spcCol="0" rtlCol="0" fromWordArt="0" anchor="ctr" anchorCtr="0" forceAA="0" compatLnSpc="1">
            <a:prstTxWarp prst="textNoShape">
              <a:avLst/>
            </a:prstTxWarp>
            <a:noAutofit/>
          </a:bodyPr>
          <a:lstStyle/>
          <a:p>
            <a:pPr algn="ctr" defTabSz="914113"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3"/>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31"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2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304"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97799947"/>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2" tIns="179282" rIns="179282" bIns="179282" numCol="1" anchor="t" anchorCtr="0" compatLnSpc="1">
            <a:prstTxWarp prst="textNoShape">
              <a:avLst/>
            </a:prstTxWarp>
            <a:spAutoFit/>
          </a:bodyPr>
          <a:lstStyle/>
          <a:p>
            <a:pPr defTabSz="913935"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1633" y="470067"/>
            <a:ext cx="1423303" cy="304828"/>
          </a:xfrm>
          <a:prstGeom prst="rect">
            <a:avLst/>
          </a:prstGeom>
        </p:spPr>
      </p:pic>
    </p:spTree>
    <p:extLst>
      <p:ext uri="{BB962C8B-B14F-4D97-AF65-F5344CB8AC3E}">
        <p14:creationId xmlns:p14="http://schemas.microsoft.com/office/powerpoint/2010/main" val="32812476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8"/>
            <a:ext cx="11653523" cy="2396047"/>
          </a:xfrm>
          <a:prstGeom prst="rect">
            <a:avLst/>
          </a:prstGeom>
        </p:spPr>
        <p:txBody>
          <a:bodyPr/>
          <a:lstStyle>
            <a:lvl1pPr marL="284793" indent="-284793">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8" indent="-275457">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41" indent="-284793">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41" indent="-22410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40" indent="-224100">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53072024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5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0E81815-067F-410F-974E-BB8E848F4BF3}"/>
              </a:ext>
            </a:extLst>
          </p:cNvPr>
          <p:cNvSpPr/>
          <p:nvPr userDrawn="1"/>
        </p:nvSpPr>
        <p:spPr bwMode="auto">
          <a:xfrm>
            <a:off x="0" y="0"/>
            <a:ext cx="12192000" cy="9144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03" tIns="146282" rIns="182851" bIns="146282" numCol="1" spcCol="0" rtlCol="0" fromWordArt="0" anchor="ctr" anchorCtr="0" forceAA="0" compatLnSpc="1">
            <a:prstTxWarp prst="textNoShape">
              <a:avLst/>
            </a:prstTxWarp>
            <a:noAutofit/>
          </a:bodyPr>
          <a:lstStyle/>
          <a:p>
            <a:pPr algn="l" defTabSz="932305" fontAlgn="base">
              <a:lnSpc>
                <a:spcPct val="90000"/>
              </a:lnSpc>
              <a:spcBef>
                <a:spcPct val="0"/>
              </a:spcBef>
              <a:spcAft>
                <a:spcPct val="0"/>
              </a:spcAft>
            </a:pPr>
            <a:endParaRPr lang="en-US" sz="400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4" name="Title 3">
            <a:extLst>
              <a:ext uri="{FF2B5EF4-FFF2-40B4-BE49-F238E27FC236}">
                <a16:creationId xmlns:a16="http://schemas.microsoft.com/office/drawing/2014/main" id="{828645F7-4025-480F-B6AB-B6D3F3865C1F}"/>
              </a:ext>
            </a:extLst>
          </p:cNvPr>
          <p:cNvSpPr>
            <a:spLocks noGrp="1"/>
          </p:cNvSpPr>
          <p:nvPr>
            <p:ph type="title"/>
          </p:nvPr>
        </p:nvSpPr>
        <p:spPr>
          <a:xfrm>
            <a:off x="0" y="187570"/>
            <a:ext cx="12192000" cy="553998"/>
          </a:xfrm>
        </p:spPr>
        <p:txBody>
          <a:bodyPr lIns="365760" anchor="ctr" anchorCtr="0"/>
          <a:lstStyle>
            <a:lvl1pPr>
              <a:defRPr sz="4000">
                <a:solidFill>
                  <a:schemeClr val="bg1"/>
                </a:solidFill>
              </a:defRPr>
            </a:lvl1pPr>
          </a:lstStyle>
          <a:p>
            <a:r>
              <a:rPr lang="en-US"/>
              <a:t>Click to edit Master title style</a:t>
            </a:r>
          </a:p>
        </p:txBody>
      </p:sp>
    </p:spTree>
    <p:extLst>
      <p:ext uri="{BB962C8B-B14F-4D97-AF65-F5344CB8AC3E}">
        <p14:creationId xmlns:p14="http://schemas.microsoft.com/office/powerpoint/2010/main" val="3813070904"/>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263143"/>
          </a:xfrm>
        </p:spPr>
        <p:txBody>
          <a:bodyPr>
            <a:spAutoFit/>
          </a:bodyPr>
          <a:lstStyle>
            <a:lvl1pPr>
              <a:defRPr sz="3529">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0878201"/>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4_Title Slide 8">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4494122-69F5-4CF9-8D2A-74CCF47E57C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10936629" y="6326674"/>
            <a:ext cx="986068" cy="191269"/>
          </a:xfrm>
          <a:prstGeom prst="rect">
            <a:avLst/>
          </a:prstGeom>
        </p:spPr>
      </p:pic>
      <p:sp>
        <p:nvSpPr>
          <p:cNvPr id="17" name="Rectangle 16"/>
          <p:cNvSpPr/>
          <p:nvPr userDrawn="1"/>
        </p:nvSpPr>
        <p:spPr bwMode="gray">
          <a:xfrm>
            <a:off x="269304" y="4232382"/>
            <a:ext cx="8142757" cy="2526445"/>
          </a:xfrm>
          <a:prstGeom prst="rect">
            <a:avLst/>
          </a:prstGeom>
          <a:solidFill>
            <a:srgbClr val="0078D7">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marL="0" marR="0" lvl="0" indent="0" algn="ctr" defTabSz="914209"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Title 1"/>
          <p:cNvSpPr>
            <a:spLocks noGrp="1"/>
          </p:cNvSpPr>
          <p:nvPr>
            <p:ph type="title" hasCustomPrompt="1"/>
          </p:nvPr>
        </p:nvSpPr>
        <p:spPr bwMode="ltGray">
          <a:xfrm>
            <a:off x="269304" y="4250840"/>
            <a:ext cx="8142757" cy="1643679"/>
          </a:xfrm>
          <a:noFill/>
        </p:spPr>
        <p:txBody>
          <a:bodyPr lIns="146304" tIns="91440" rIns="146304" bIns="91440" anchor="t" anchorCtr="0"/>
          <a:lstStyle>
            <a:lvl1pPr>
              <a:defRPr sz="5294" spc="-98" baseline="0">
                <a:gradFill>
                  <a:gsLst>
                    <a:gs pos="5833">
                      <a:srgbClr val="FFFFFF"/>
                    </a:gs>
                    <a:gs pos="18000">
                      <a:srgbClr val="FFFFFF"/>
                    </a:gs>
                  </a:gsLst>
                  <a:lin ang="5400000" scaled="0"/>
                </a:gradFill>
              </a:defRPr>
            </a:lvl1pPr>
          </a:lstStyle>
          <a:p>
            <a:r>
              <a:rPr lang="en-US"/>
              <a:t>Presentation title</a:t>
            </a:r>
          </a:p>
        </p:txBody>
      </p:sp>
      <p:sp>
        <p:nvSpPr>
          <p:cNvPr id="14" name="Text Placeholder 2"/>
          <p:cNvSpPr>
            <a:spLocks noGrp="1"/>
          </p:cNvSpPr>
          <p:nvPr>
            <p:ph type="body" sz="quarter" idx="14"/>
          </p:nvPr>
        </p:nvSpPr>
        <p:spPr bwMode="ltGray">
          <a:xfrm>
            <a:off x="269304" y="5894517"/>
            <a:ext cx="8142757" cy="864310"/>
          </a:xfrm>
        </p:spPr>
        <p:txBody>
          <a:bodyPr tIns="109728" bIns="109728">
            <a:noAutofit/>
          </a:bodyPr>
          <a:lstStyle>
            <a:lvl1pPr marL="0" indent="0">
              <a:spcBef>
                <a:spcPts val="0"/>
              </a:spcBef>
              <a:buNone/>
              <a:defRPr sz="3138">
                <a:gradFill>
                  <a:gsLst>
                    <a:gs pos="1250">
                      <a:srgbClr val="FFFFFF"/>
                    </a:gs>
                    <a:gs pos="99000">
                      <a:srgbClr val="FFFFFF"/>
                    </a:gs>
                  </a:gsLst>
                  <a:lin ang="5400000" scaled="0"/>
                </a:gradFill>
              </a:defRPr>
            </a:lvl1pPr>
          </a:lstStyle>
          <a:p>
            <a:pPr lvl="0"/>
            <a:r>
              <a:rPr lang="en-US"/>
              <a:t>Click to edit Master text styles</a:t>
            </a:r>
          </a:p>
        </p:txBody>
      </p:sp>
    </p:spTree>
    <p:extLst>
      <p:ext uri="{BB962C8B-B14F-4D97-AF65-F5344CB8AC3E}">
        <p14:creationId xmlns:p14="http://schemas.microsoft.com/office/powerpoint/2010/main" val="32958048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Event Title 3">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31E0B2C-776D-492F-ADF0-E4E62E8264A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7783"/>
            <a:ext cx="12192000" cy="6858000"/>
          </a:xfrm>
          <a:prstGeom prst="rect">
            <a:avLst/>
          </a:prstGeom>
        </p:spPr>
      </p:pic>
      <p:sp>
        <p:nvSpPr>
          <p:cNvPr id="4" name="Rectangle 3">
            <a:extLst>
              <a:ext uri="{FF2B5EF4-FFF2-40B4-BE49-F238E27FC236}">
                <a16:creationId xmlns:a16="http://schemas.microsoft.com/office/drawing/2014/main" id="{AFFA058D-0079-44D3-A884-D138C25A49B7}"/>
              </a:ext>
            </a:extLst>
          </p:cNvPr>
          <p:cNvSpPr/>
          <p:nvPr userDrawn="1"/>
        </p:nvSpPr>
        <p:spPr bwMode="auto">
          <a:xfrm>
            <a:off x="1" y="1"/>
            <a:ext cx="9756401" cy="6858000"/>
          </a:xfrm>
          <a:prstGeom prst="rect">
            <a:avLst/>
          </a:prstGeom>
          <a:gradFill flip="none" rotWithShape="1">
            <a:gsLst>
              <a:gs pos="46000">
                <a:srgbClr val="000000">
                  <a:alpha val="63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98"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 Placeholder 6"/>
          <p:cNvSpPr>
            <a:spLocks noGrp="1"/>
          </p:cNvSpPr>
          <p:nvPr>
            <p:ph type="body" sz="quarter" idx="12" hasCustomPrompt="1"/>
          </p:nvPr>
        </p:nvSpPr>
        <p:spPr>
          <a:xfrm>
            <a:off x="241628" y="4518927"/>
            <a:ext cx="6260678" cy="908775"/>
          </a:xfrm>
        </p:spPr>
        <p:txBody>
          <a:bodyPr anchor="t"/>
          <a:lstStyle>
            <a:lvl1pPr marL="0" indent="0">
              <a:buNone/>
              <a:defRPr sz="2353">
                <a:solidFill>
                  <a:schemeClr val="bg1"/>
                </a:solidFill>
              </a:defRPr>
            </a:lvl1pPr>
            <a:lvl5pPr>
              <a:defRPr/>
            </a:lvl5pPr>
          </a:lstStyle>
          <a:p>
            <a:pPr lvl="0"/>
            <a:r>
              <a:rPr lang="en-US"/>
              <a:t>Speaker Name</a:t>
            </a:r>
          </a:p>
          <a:p>
            <a:pPr lvl="0"/>
            <a:r>
              <a:rPr lang="en-US"/>
              <a:t>Date</a:t>
            </a:r>
          </a:p>
        </p:txBody>
      </p:sp>
      <p:sp>
        <p:nvSpPr>
          <p:cNvPr id="23" name="Text Placeholder 6"/>
          <p:cNvSpPr>
            <a:spLocks noGrp="1"/>
          </p:cNvSpPr>
          <p:nvPr>
            <p:ph type="body" sz="quarter" idx="13" hasCustomPrompt="1"/>
          </p:nvPr>
        </p:nvSpPr>
        <p:spPr>
          <a:xfrm>
            <a:off x="227332" y="3389737"/>
            <a:ext cx="6275850" cy="815160"/>
          </a:xfrm>
        </p:spPr>
        <p:txBody>
          <a:bodyPr anchor="b"/>
          <a:lstStyle>
            <a:lvl1pPr marL="0" indent="0">
              <a:buNone/>
              <a:defRPr lang="en-US" sz="4313" kern="1200" spc="0" baseline="0" dirty="0">
                <a:solidFill>
                  <a:schemeClr val="bg1"/>
                </a:solidFill>
                <a:latin typeface="+mj-lt"/>
                <a:ea typeface="+mn-ea"/>
                <a:cs typeface="+mn-cs"/>
              </a:defRPr>
            </a:lvl1pPr>
            <a:lvl5pPr>
              <a:defRPr/>
            </a:lvl5pPr>
          </a:lstStyle>
          <a:p>
            <a:pPr marL="0" marR="0" lvl="0" indent="0" algn="l" defTabSz="914287" rtl="0" eaLnBrk="1" fontAlgn="auto" latinLnBrk="0" hangingPunct="1">
              <a:lnSpc>
                <a:spcPct val="95000"/>
              </a:lnSpc>
              <a:spcBef>
                <a:spcPts val="0"/>
              </a:spcBef>
              <a:spcAft>
                <a:spcPts val="1176"/>
              </a:spcAft>
              <a:buClrTx/>
              <a:buSzPct val="90000"/>
              <a:buFont typeface="Arial" pitchFamily="34" charset="0"/>
              <a:buNone/>
              <a:tabLst/>
            </a:pPr>
            <a:r>
              <a:rPr lang="en-US"/>
              <a:t>Presentation Title Here</a:t>
            </a:r>
          </a:p>
        </p:txBody>
      </p:sp>
      <p:pic>
        <p:nvPicPr>
          <p:cNvPr id="19" name="Picture 18">
            <a:extLst>
              <a:ext uri="{FF2B5EF4-FFF2-40B4-BE49-F238E27FC236}">
                <a16:creationId xmlns:a16="http://schemas.microsoft.com/office/drawing/2014/main" id="{7ADCFDCD-A210-4674-963D-EC1B95685E7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63490" y="243545"/>
            <a:ext cx="1629151" cy="599358"/>
          </a:xfrm>
          <a:prstGeom prst="rect">
            <a:avLst/>
          </a:prstGeom>
        </p:spPr>
      </p:pic>
    </p:spTree>
    <p:extLst>
      <p:ext uri="{BB962C8B-B14F-4D97-AF65-F5344CB8AC3E}">
        <p14:creationId xmlns:p14="http://schemas.microsoft.com/office/powerpoint/2010/main" val="132876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Section title 3">
    <p:bg>
      <p:bgPr>
        <a:solidFill>
          <a:schemeClr val="bg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5" y="941693"/>
            <a:ext cx="7454643" cy="3558191"/>
          </a:xfr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157596953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C36613-5B7F-478C-B85B-D99973031BA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CDFF1AF-F61F-4E42-AD92-08BAD69258B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0EFCC8E-6FC7-4122-AE69-A60C1590612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1FF036E-F14F-4C42-96A6-EE94674CF54D}"/>
              </a:ext>
            </a:extLst>
          </p:cNvPr>
          <p:cNvSpPr>
            <a:spLocks noGrp="1"/>
          </p:cNvSpPr>
          <p:nvPr>
            <p:ph type="dt" sz="half" idx="10"/>
          </p:nvPr>
        </p:nvSpPr>
        <p:spPr/>
        <p:txBody>
          <a:bodyPr/>
          <a:lstStyle/>
          <a:p>
            <a:fld id="{F56666C9-3E1C-43A7-8A33-08CEB067031C}" type="datetimeFigureOut">
              <a:rPr lang="en-US" smtClean="0"/>
              <a:t>9/26/2019</a:t>
            </a:fld>
            <a:endParaRPr lang="en-US"/>
          </a:p>
        </p:txBody>
      </p:sp>
      <p:sp>
        <p:nvSpPr>
          <p:cNvPr id="6" name="Footer Placeholder 5">
            <a:extLst>
              <a:ext uri="{FF2B5EF4-FFF2-40B4-BE49-F238E27FC236}">
                <a16:creationId xmlns:a16="http://schemas.microsoft.com/office/drawing/2014/main" id="{72C2C2C8-5B6E-44C4-8235-985244833B3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3A6304E-B2A6-4CB1-B9F7-E5F271353C9C}"/>
              </a:ext>
            </a:extLst>
          </p:cNvPr>
          <p:cNvSpPr>
            <a:spLocks noGrp="1"/>
          </p:cNvSpPr>
          <p:nvPr>
            <p:ph type="sldNum" sz="quarter" idx="12"/>
          </p:nvPr>
        </p:nvSpPr>
        <p:spPr/>
        <p:txBody>
          <a:bodyPr/>
          <a:lstStyle/>
          <a:p>
            <a:fld id="{906A1271-B584-47DB-917D-4976F529BA7B}" type="slidenum">
              <a:rPr lang="en-US" smtClean="0"/>
              <a:t>‹#›</a:t>
            </a:fld>
            <a:endParaRPr lang="en-US"/>
          </a:p>
        </p:txBody>
      </p:sp>
    </p:spTree>
    <p:extLst>
      <p:ext uri="{BB962C8B-B14F-4D97-AF65-F5344CB8AC3E}">
        <p14:creationId xmlns:p14="http://schemas.microsoft.com/office/powerpoint/2010/main" val="77694010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1_Section title blue">
    <p:bg>
      <p:bgPr>
        <a:solidFill>
          <a:srgbClr val="737373"/>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7" y="1184322"/>
            <a:ext cx="7477989" cy="3535032"/>
          </a:xfrm>
          <a:noFill/>
        </p:spPr>
        <p:txBody>
          <a:bodyPr vert="horz" wrap="square" lIns="0" tIns="0" rIns="0" bIns="0" rtlCol="0" anchor="t" anchorCtr="0">
            <a:noAutofit/>
          </a:bodyPr>
          <a:lstStyle>
            <a:lvl1pPr>
              <a:lnSpc>
                <a:spcPct val="90000"/>
              </a:lnSpc>
              <a:defRPr lang="en-US" sz="5293" b="0" kern="1200" cap="none" spc="-147" baseline="0" dirty="0">
                <a:ln w="3175">
                  <a:noFill/>
                </a:ln>
                <a:solidFill>
                  <a:schemeClr val="tx1"/>
                </a:solidFill>
                <a:effectLst/>
                <a:latin typeface="+mj-lt"/>
                <a:ea typeface="+mn-ea"/>
                <a:cs typeface="Segoe UI" pitchFamily="34" charset="0"/>
              </a:defRPr>
            </a:lvl1pPr>
          </a:lstStyle>
          <a:p>
            <a:pPr marL="0" lvl="0" algn="l" defTabSz="914214" rtl="0" eaLnBrk="1" latinLnBrk="0" hangingPunct="1">
              <a:lnSpc>
                <a:spcPts val="5489"/>
              </a:lnSpc>
              <a:spcBef>
                <a:spcPct val="0"/>
              </a:spcBef>
              <a:buNone/>
            </a:pPr>
            <a:r>
              <a:rPr lang="en-US"/>
              <a:t>Section title</a:t>
            </a:r>
          </a:p>
        </p:txBody>
      </p:sp>
      <p:grpSp>
        <p:nvGrpSpPr>
          <p:cNvPr id="7" name="Group 6">
            <a:extLst>
              <a:ext uri="{FF2B5EF4-FFF2-40B4-BE49-F238E27FC236}">
                <a16:creationId xmlns:a16="http://schemas.microsoft.com/office/drawing/2014/main" id="{94E73804-9B47-4D7E-8A36-A9DB54B0F2BB}"/>
              </a:ext>
            </a:extLst>
          </p:cNvPr>
          <p:cNvGrpSpPr/>
          <p:nvPr userDrawn="1"/>
        </p:nvGrpSpPr>
        <p:grpSpPr>
          <a:xfrm>
            <a:off x="436379" y="6430938"/>
            <a:ext cx="11326085" cy="94962"/>
            <a:chOff x="445128" y="6559056"/>
            <a:chExt cx="11553197" cy="96855"/>
          </a:xfrm>
        </p:grpSpPr>
        <p:sp>
          <p:nvSpPr>
            <p:cNvPr id="8" name="TextBox 7">
              <a:extLst>
                <a:ext uri="{FF2B5EF4-FFF2-40B4-BE49-F238E27FC236}">
                  <a16:creationId xmlns:a16="http://schemas.microsoft.com/office/drawing/2014/main" id="{E7E555FE-1A25-470F-9400-806E2FDA6E45}"/>
                </a:ext>
              </a:extLst>
            </p:cNvPr>
            <p:cNvSpPr txBox="1"/>
            <p:nvPr userDrawn="1"/>
          </p:nvSpPr>
          <p:spPr>
            <a:xfrm>
              <a:off x="445128" y="6559056"/>
              <a:ext cx="950020" cy="96855"/>
            </a:xfrm>
            <a:prstGeom prst="rect">
              <a:avLst/>
            </a:prstGeom>
            <a:noFill/>
          </p:spPr>
          <p:txBody>
            <a:bodyPr wrap="none" lIns="0" tIns="0" rIns="0" bIns="0" rtlCol="0">
              <a:spAutoFit/>
            </a:bodyPr>
            <a:lstStyle/>
            <a:p>
              <a:pPr>
                <a:lnSpc>
                  <a:spcPct val="90000"/>
                </a:lnSpc>
                <a:spcAft>
                  <a:spcPts val="588"/>
                </a:spcAft>
              </a:pPr>
              <a:r>
                <a:rPr lang="en-US" sz="686">
                  <a:solidFill>
                    <a:schemeClr val="tx1"/>
                  </a:solidFill>
                </a:rPr>
                <a:t>© Microsoft Corporation</a:t>
              </a:r>
              <a:endParaRPr lang="en-US" sz="784">
                <a:solidFill>
                  <a:schemeClr val="tx1"/>
                </a:solidFill>
              </a:endParaRPr>
            </a:p>
          </p:txBody>
        </p:sp>
        <p:sp>
          <p:nvSpPr>
            <p:cNvPr id="9" name="Freeform: Shape 8">
              <a:extLst>
                <a:ext uri="{FF2B5EF4-FFF2-40B4-BE49-F238E27FC236}">
                  <a16:creationId xmlns:a16="http://schemas.microsoft.com/office/drawing/2014/main" id="{CADAB30E-A5BE-4BDE-8420-731E8A2CBAB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49"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grpSp>
    </p:spTree>
    <p:extLst>
      <p:ext uri="{BB962C8B-B14F-4D97-AF65-F5344CB8AC3E}">
        <p14:creationId xmlns:p14="http://schemas.microsoft.com/office/powerpoint/2010/main" val="22369464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819687762"/>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cSld name="1_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11557047"/>
      </p:ext>
    </p:extLst>
  </p:cSld>
  <p:clrMapOvr>
    <a:masterClrMapping/>
  </p:clrMapOvr>
  <p:transition>
    <p:fade/>
  </p:transition>
  <p:hf sldNum="0"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55996" y="2158886"/>
            <a:ext cx="3618381" cy="2540231"/>
          </a:xfrm>
          <a:blipFill>
            <a:blip r:embed="rId2" cstate="screen">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12" name="Picture Placeholder 10"/>
          <p:cNvSpPr>
            <a:spLocks noGrp="1"/>
          </p:cNvSpPr>
          <p:nvPr>
            <p:ph type="pic" sz="quarter" idx="15"/>
          </p:nvPr>
        </p:nvSpPr>
        <p:spPr>
          <a:xfrm>
            <a:off x="4303152" y="2158886"/>
            <a:ext cx="3607487" cy="2540231"/>
          </a:xfrm>
          <a:blipFill>
            <a:blip r:embed="rId3" cstate="screen">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13" name="Picture Placeholder 10"/>
          <p:cNvSpPr>
            <a:spLocks noGrp="1"/>
          </p:cNvSpPr>
          <p:nvPr>
            <p:ph type="pic" sz="quarter" idx="16"/>
          </p:nvPr>
        </p:nvSpPr>
        <p:spPr>
          <a:xfrm>
            <a:off x="8139413" y="2158886"/>
            <a:ext cx="3623050" cy="2540231"/>
          </a:xfrm>
          <a:blipFill>
            <a:blip r:embed="rId4" cstate="screen">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Photo layout 2</a:t>
            </a:r>
          </a:p>
        </p:txBody>
      </p:sp>
      <p:sp>
        <p:nvSpPr>
          <p:cNvPr id="5" name="Text Placeholder 4"/>
          <p:cNvSpPr>
            <a:spLocks noGrp="1"/>
          </p:cNvSpPr>
          <p:nvPr>
            <p:ph type="body" sz="quarter" idx="11" hasCustomPrompt="1"/>
          </p:nvPr>
        </p:nvSpPr>
        <p:spPr>
          <a:xfrm>
            <a:off x="455996" y="4927922"/>
            <a:ext cx="3618381" cy="120122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00040" y="4927922"/>
            <a:ext cx="3618381" cy="120122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2"/>
            <a:ext cx="3618381" cy="120122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4" name="Footer Placeholder 14">
            <a:extLst>
              <a:ext uri="{FF2B5EF4-FFF2-40B4-BE49-F238E27FC236}">
                <a16:creationId xmlns:a16="http://schemas.microsoft.com/office/drawing/2014/main" id="{3B5B741A-7576-5149-903B-7C99768D88C1}"/>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pPr defTabSz="914554"/>
            <a:r>
              <a:rPr lang="en-US">
                <a:solidFill>
                  <a:srgbClr val="FFFFFF">
                    <a:lumMod val="65000"/>
                  </a:srgbClr>
                </a:solidFill>
              </a:rPr>
              <a:t>© Microsoft Corporation                                                                                  								                                Azure </a:t>
            </a:r>
          </a:p>
        </p:txBody>
      </p:sp>
    </p:spTree>
    <p:extLst>
      <p:ext uri="{BB962C8B-B14F-4D97-AF65-F5344CB8AC3E}">
        <p14:creationId xmlns:p14="http://schemas.microsoft.com/office/powerpoint/2010/main" val="3956420465"/>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584201" y="585789"/>
            <a:ext cx="1366245" cy="292608"/>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599440" y="2913306"/>
            <a:ext cx="2792541" cy="1408297"/>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38" tIns="45719" rIns="91438" bIns="45719" numCol="1" anchor="t" anchorCtr="0" compatLnSpc="1">
            <a:prstTxWarp prst="textNoShape">
              <a:avLst/>
            </a:prstTxWarp>
          </a:bodyPr>
          <a:lstStyle/>
          <a:p>
            <a:endParaRPr lang="en-US" sz="1800"/>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a:srcRect t="11809" r="3579" b="17467"/>
          <a:stretch/>
        </p:blipFill>
        <p:spPr>
          <a:xfrm>
            <a:off x="5958586" y="-1"/>
            <a:ext cx="6233414" cy="6858001"/>
          </a:xfrm>
          <a:prstGeom prst="rect">
            <a:avLst/>
          </a:prstGeom>
        </p:spPr>
      </p:pic>
    </p:spTree>
    <p:extLst>
      <p:ext uri="{BB962C8B-B14F-4D97-AF65-F5344CB8AC3E}">
        <p14:creationId xmlns:p14="http://schemas.microsoft.com/office/powerpoint/2010/main" val="19551371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 Placeholder 16">
            <a:extLst>
              <a:ext uri="{FF2B5EF4-FFF2-40B4-BE49-F238E27FC236}">
                <a16:creationId xmlns:a16="http://schemas.microsoft.com/office/drawing/2014/main" id="{B1A530C8-2C73-4ADC-AF39-34FB5781FF59}"/>
              </a:ext>
            </a:extLst>
          </p:cNvPr>
          <p:cNvSpPr>
            <a:spLocks noGrp="1"/>
          </p:cNvSpPr>
          <p:nvPr>
            <p:ph type="body" sz="quarter" idx="13" hasCustomPrompt="1"/>
          </p:nvPr>
        </p:nvSpPr>
        <p:spPr>
          <a:xfrm>
            <a:off x="8408988" y="589607"/>
            <a:ext cx="3200400" cy="307804"/>
          </a:xfrm>
        </p:spPr>
        <p:txBody>
          <a:bodyPr lIns="0" tIns="0" rIns="0" bIns="0"/>
          <a:lstStyle>
            <a:lvl1pPr marL="0" indent="0" algn="r">
              <a:buNone/>
              <a:defRPr sz="2000">
                <a:latin typeface="+mn-lt"/>
              </a:defRPr>
            </a:lvl1pPr>
            <a:lvl2pPr marL="342904" indent="0">
              <a:buNone/>
              <a:defRPr sz="2000"/>
            </a:lvl2pPr>
            <a:lvl3pPr marL="571507" indent="0">
              <a:buNone/>
              <a:defRPr sz="2000"/>
            </a:lvl3pPr>
            <a:lvl4pPr marL="800110" indent="0">
              <a:buNone/>
              <a:defRPr sz="2000"/>
            </a:lvl4pPr>
            <a:lvl5pPr marL="1028712" indent="0">
              <a:buNone/>
              <a:defRPr sz="2000"/>
            </a:lvl5pPr>
          </a:lstStyle>
          <a:p>
            <a:pPr lvl="0"/>
            <a:r>
              <a:rPr lang="en-US"/>
              <a:t>Session code</a:t>
            </a:r>
          </a:p>
        </p:txBody>
      </p:sp>
    </p:spTree>
    <p:extLst>
      <p:ext uri="{BB962C8B-B14F-4D97-AF65-F5344CB8AC3E}">
        <p14:creationId xmlns:p14="http://schemas.microsoft.com/office/powerpoint/2010/main" val="24536228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8452192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603" indent="0">
              <a:buNone/>
              <a:defRPr/>
            </a:lvl2pPr>
            <a:lvl3pPr marL="457205" indent="0">
              <a:buNone/>
              <a:defRPr/>
            </a:lvl3pPr>
            <a:lvl4pPr marL="685808" indent="0">
              <a:buNone/>
              <a:defRPr/>
            </a:lvl4pPr>
            <a:lvl5pPr marL="91441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3154388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1" y="1435100"/>
            <a:ext cx="5211763"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8334145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91" indent="0">
              <a:buFont typeface="Wingdings" panose="05000000000000000000" pitchFamily="2" charset="2"/>
              <a:buNone/>
              <a:defRPr sz="2000" b="0"/>
            </a:lvl2pPr>
            <a:lvl3pPr marL="450855" indent="0">
              <a:buFont typeface="Wingdings" panose="05000000000000000000" pitchFamily="2" charset="2"/>
              <a:buNone/>
              <a:tabLst/>
              <a:defRPr sz="1600" b="0"/>
            </a:lvl3pPr>
            <a:lvl4pPr marL="652470" indent="0">
              <a:buFont typeface="Wingdings" panose="05000000000000000000" pitchFamily="2" charset="2"/>
              <a:buNone/>
              <a:defRPr sz="1400" b="0"/>
            </a:lvl4pPr>
            <a:lvl5pPr marL="85408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91" indent="0">
              <a:buFont typeface="Wingdings" panose="05000000000000000000" pitchFamily="2" charset="2"/>
              <a:buNone/>
              <a:defRPr sz="2000" b="0"/>
            </a:lvl2pPr>
            <a:lvl3pPr marL="450855" indent="0">
              <a:buFont typeface="Wingdings" panose="05000000000000000000" pitchFamily="2" charset="2"/>
              <a:buNone/>
              <a:tabLst/>
              <a:defRPr sz="1600" b="0"/>
            </a:lvl3pPr>
            <a:lvl4pPr marL="652470" indent="0">
              <a:buFont typeface="Wingdings" panose="05000000000000000000" pitchFamily="2" charset="2"/>
              <a:buNone/>
              <a:defRPr sz="1400" b="0"/>
            </a:lvl4pPr>
            <a:lvl5pPr marL="85408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718858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A36A47-9780-42CE-9A2C-29917E56C89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6AFFF5C-ABB3-477A-984C-F381F4F1326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4905999-1CB0-405B-A1B1-42043C4C416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8B831BD-B627-4D96-9687-426A06755FF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93BE833-A57C-42E4-9034-5BF647A5E46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4190597-25DD-49E4-9595-E4527F391F58}"/>
              </a:ext>
            </a:extLst>
          </p:cNvPr>
          <p:cNvSpPr>
            <a:spLocks noGrp="1"/>
          </p:cNvSpPr>
          <p:nvPr>
            <p:ph type="dt" sz="half" idx="10"/>
          </p:nvPr>
        </p:nvSpPr>
        <p:spPr/>
        <p:txBody>
          <a:bodyPr/>
          <a:lstStyle/>
          <a:p>
            <a:fld id="{F56666C9-3E1C-43A7-8A33-08CEB067031C}" type="datetimeFigureOut">
              <a:rPr lang="en-US" smtClean="0"/>
              <a:t>9/26/2019</a:t>
            </a:fld>
            <a:endParaRPr lang="en-US"/>
          </a:p>
        </p:txBody>
      </p:sp>
      <p:sp>
        <p:nvSpPr>
          <p:cNvPr id="8" name="Footer Placeholder 7">
            <a:extLst>
              <a:ext uri="{FF2B5EF4-FFF2-40B4-BE49-F238E27FC236}">
                <a16:creationId xmlns:a16="http://schemas.microsoft.com/office/drawing/2014/main" id="{547D9E0E-78EC-4BE4-8CAB-6FDF5D1663D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7E99A12-BA30-4895-97F6-102E9044E5C1}"/>
              </a:ext>
            </a:extLst>
          </p:cNvPr>
          <p:cNvSpPr>
            <a:spLocks noGrp="1"/>
          </p:cNvSpPr>
          <p:nvPr>
            <p:ph type="sldNum" sz="quarter" idx="12"/>
          </p:nvPr>
        </p:nvSpPr>
        <p:spPr/>
        <p:txBody>
          <a:bodyPr/>
          <a:lstStyle/>
          <a:p>
            <a:fld id="{906A1271-B584-47DB-917D-4976F529BA7B}" type="slidenum">
              <a:rPr lang="en-US" smtClean="0"/>
              <a:t>‹#›</a:t>
            </a:fld>
            <a:endParaRPr lang="en-US"/>
          </a:p>
        </p:txBody>
      </p:sp>
    </p:spTree>
    <p:extLst>
      <p:ext uri="{BB962C8B-B14F-4D97-AF65-F5344CB8AC3E}">
        <p14:creationId xmlns:p14="http://schemas.microsoft.com/office/powerpoint/2010/main" val="336914406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117338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1"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89834327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D5483FF-8A1C-4A5D-8C77-461D48701F3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7" y="5166804"/>
            <a:ext cx="1401355" cy="1406545"/>
          </a:xfrm>
          <a:prstGeom prst="rect">
            <a:avLst/>
          </a:prstGeom>
        </p:spPr>
      </p:pic>
      <p:pic>
        <p:nvPicPr>
          <p:cNvPr id="8" name="Picture 7">
            <a:extLst>
              <a:ext uri="{FF2B5EF4-FFF2-40B4-BE49-F238E27FC236}">
                <a16:creationId xmlns:a16="http://schemas.microsoft.com/office/drawing/2014/main" id="{A3DAB50B-5EC8-4B34-AC71-D14D9E2A9609}"/>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7" y="290457"/>
            <a:ext cx="1406545" cy="1406545"/>
          </a:xfrm>
          <a:prstGeom prst="rect">
            <a:avLst/>
          </a:prstGeom>
        </p:spPr>
      </p:pic>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2016079"/>
            <a:ext cx="4158362" cy="110812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610"/>
          </a:xfrm>
        </p:spPr>
        <p:txBody>
          <a:bodyPr/>
          <a:lstStyle>
            <a:lvl1pPr marL="0" indent="0">
              <a:buNone/>
              <a:defRPr sz="2200">
                <a:latin typeface="+mn-lt"/>
              </a:defRPr>
            </a:lvl1pPr>
            <a:lvl2pPr marL="228603" indent="0">
              <a:buNone/>
              <a:defRPr/>
            </a:lvl2pPr>
            <a:lvl3pPr marL="457205" indent="0">
              <a:buNone/>
              <a:defRPr/>
            </a:lvl3pPr>
            <a:lvl4pPr marL="661996" indent="0">
              <a:buNone/>
              <a:defRPr/>
            </a:lvl4pPr>
            <a:lvl5pPr marL="855674"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noChangeAspect="1"/>
          </p:cNvSpPr>
          <p:nvPr>
            <p:ph type="pic" sz="quarter" idx="11" hasCustomPrompt="1"/>
          </p:nvPr>
        </p:nvSpPr>
        <p:spPr bwMode="gray">
          <a:xfrm>
            <a:off x="5914548" y="563893"/>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51983875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353"/>
            <a:ext cx="4159950" cy="1108121"/>
          </a:xfrm>
        </p:spPr>
        <p:txBody>
          <a:bodyPr anchor="ctr"/>
          <a:lstStyle/>
          <a:p>
            <a:r>
              <a:rPr lang="en-US"/>
              <a:t>Click to edit Master title style</a:t>
            </a:r>
          </a:p>
        </p:txBody>
      </p:sp>
      <p:pic>
        <p:nvPicPr>
          <p:cNvPr id="6" name="Picture 5">
            <a:extLst>
              <a:ext uri="{FF2B5EF4-FFF2-40B4-BE49-F238E27FC236}">
                <a16:creationId xmlns:a16="http://schemas.microsoft.com/office/drawing/2014/main" id="{94CFD0E0-1625-4117-8F11-2251437741C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7" y="5166804"/>
            <a:ext cx="1401355" cy="1406545"/>
          </a:xfrm>
          <a:prstGeom prst="rect">
            <a:avLst/>
          </a:prstGeom>
        </p:spPr>
      </p:pic>
      <p:pic>
        <p:nvPicPr>
          <p:cNvPr id="7" name="Picture 6">
            <a:extLst>
              <a:ext uri="{FF2B5EF4-FFF2-40B4-BE49-F238E27FC236}">
                <a16:creationId xmlns:a16="http://schemas.microsoft.com/office/drawing/2014/main" id="{12B0A8A0-01D8-444A-B0DE-A28AE7708E1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7" y="290457"/>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914548" y="563893"/>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98853613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861803"/>
          </a:xfrm>
        </p:spPr>
        <p:txBody>
          <a:bodyPr anchor="t"/>
          <a:lstStyle>
            <a:lvl1pPr>
              <a:defRPr sz="2800"/>
            </a:lvl1pPr>
          </a:lstStyle>
          <a:p>
            <a:r>
              <a:rPr lang="en-US"/>
              <a:t>Square photo layout with smaller text</a:t>
            </a:r>
          </a:p>
        </p:txBody>
      </p:sp>
      <p:pic>
        <p:nvPicPr>
          <p:cNvPr id="6" name="Picture 5">
            <a:extLst>
              <a:ext uri="{FF2B5EF4-FFF2-40B4-BE49-F238E27FC236}">
                <a16:creationId xmlns:a16="http://schemas.microsoft.com/office/drawing/2014/main" id="{02CD22C3-9CBF-447D-924C-78F5E388080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7" y="5166804"/>
            <a:ext cx="1401355" cy="1406545"/>
          </a:xfrm>
          <a:prstGeom prst="rect">
            <a:avLst/>
          </a:prstGeom>
        </p:spPr>
      </p:pic>
      <p:pic>
        <p:nvPicPr>
          <p:cNvPr id="7" name="Picture 6">
            <a:extLst>
              <a:ext uri="{FF2B5EF4-FFF2-40B4-BE49-F238E27FC236}">
                <a16:creationId xmlns:a16="http://schemas.microsoft.com/office/drawing/2014/main" id="{51B93FF3-2504-4A0A-96C9-427F96655F8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7" y="290457"/>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5914548" y="563893"/>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83794505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353"/>
            <a:ext cx="4159950" cy="1108121"/>
          </a:xfrm>
        </p:spPr>
        <p:txBody>
          <a:bodyPr anchor="ctr"/>
          <a:lstStyle/>
          <a:p>
            <a:r>
              <a:rPr lang="en-US"/>
              <a:t>Click to edit Master title style</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626100"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56409934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436097"/>
            <a:ext cx="11018520" cy="55406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1"/>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3" lvl="0" indent="-228603"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174556234"/>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56"/>
            <a:ext cx="11018520" cy="55406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3" lvl="0" indent="-228603"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82515138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200" y="5689600"/>
            <a:ext cx="5367528" cy="307804"/>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3"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3" lvl="0" indent="-228603"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307804"/>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3" lvl="0" indent="-228603"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04673820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307804"/>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307804"/>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1"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2" y="5689600"/>
            <a:ext cx="3475037" cy="307804"/>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27819350"/>
      </p:ext>
    </p:extLst>
  </p:cSld>
  <p:clrMapOvr>
    <a:masterClrMapping/>
  </p:clrMapOvr>
  <p:transition>
    <p:fade/>
  </p:transition>
  <p:extLst>
    <p:ext uri="{DCECCB84-F9BA-43D5-87BE-67443E8EF086}">
      <p15:sldGuideLst xmlns:p15="http://schemas.microsoft.com/office/powerpoint/2012/main">
        <p15:guide id="3" orient="horz" pos="3576">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5DF7E2-5129-4EFF-9185-B3D2D0F5A5E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BBBD42F-912D-4552-BCAD-1B4F00F99B98}"/>
              </a:ext>
            </a:extLst>
          </p:cNvPr>
          <p:cNvSpPr>
            <a:spLocks noGrp="1"/>
          </p:cNvSpPr>
          <p:nvPr>
            <p:ph type="dt" sz="half" idx="10"/>
          </p:nvPr>
        </p:nvSpPr>
        <p:spPr/>
        <p:txBody>
          <a:bodyPr/>
          <a:lstStyle/>
          <a:p>
            <a:fld id="{F56666C9-3E1C-43A7-8A33-08CEB067031C}" type="datetimeFigureOut">
              <a:rPr lang="en-US" smtClean="0"/>
              <a:t>9/26/2019</a:t>
            </a:fld>
            <a:endParaRPr lang="en-US"/>
          </a:p>
        </p:txBody>
      </p:sp>
      <p:sp>
        <p:nvSpPr>
          <p:cNvPr id="4" name="Footer Placeholder 3">
            <a:extLst>
              <a:ext uri="{FF2B5EF4-FFF2-40B4-BE49-F238E27FC236}">
                <a16:creationId xmlns:a16="http://schemas.microsoft.com/office/drawing/2014/main" id="{68EEA44A-7ABB-44F2-9D31-714815AAB3C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59C4B23-4122-445B-9BAA-0DF640AFD9EE}"/>
              </a:ext>
            </a:extLst>
          </p:cNvPr>
          <p:cNvSpPr>
            <a:spLocks noGrp="1"/>
          </p:cNvSpPr>
          <p:nvPr>
            <p:ph type="sldNum" sz="quarter" idx="12"/>
          </p:nvPr>
        </p:nvSpPr>
        <p:spPr/>
        <p:txBody>
          <a:bodyPr/>
          <a:lstStyle/>
          <a:p>
            <a:fld id="{906A1271-B584-47DB-917D-4976F529BA7B}" type="slidenum">
              <a:rPr lang="en-US" smtClean="0"/>
              <a:t>‹#›</a:t>
            </a:fld>
            <a:endParaRPr lang="en-US"/>
          </a:p>
        </p:txBody>
      </p:sp>
    </p:spTree>
    <p:extLst>
      <p:ext uri="{BB962C8B-B14F-4D97-AF65-F5344CB8AC3E}">
        <p14:creationId xmlns:p14="http://schemas.microsoft.com/office/powerpoint/2010/main" val="3151911572"/>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7"/>
            <a:ext cx="2532888" cy="615609"/>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7"/>
            <a:ext cx="2532888" cy="615609"/>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7"/>
            <a:ext cx="2532888" cy="615609"/>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7"/>
            <a:ext cx="2532888" cy="615609"/>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242780309"/>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4"/>
            <a:ext cx="3494088" cy="307804"/>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3"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2274807051"/>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1"/>
            <a:ext cx="3468956" cy="1108121"/>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9"/>
            <a:ext cx="6961188" cy="369353"/>
          </a:xfrm>
        </p:spPr>
        <p:txBody>
          <a:bodyPr/>
          <a:lstStyle>
            <a:lvl1pPr marL="0" indent="0">
              <a:spcAft>
                <a:spcPts val="1200"/>
              </a:spcAft>
              <a:buNone/>
              <a:defRPr sz="2400"/>
            </a:lvl1pPr>
            <a:lvl2pPr marL="228603"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4"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2640239"/>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algn="l" defTabSz="932483"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4" y="3150383"/>
            <a:ext cx="3183637" cy="554061"/>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63"/>
            <a:ext cx="6669658" cy="430901"/>
          </a:xfrm>
        </p:spPr>
        <p:txBody>
          <a:bodyPr anchor="ctr" anchorCtr="0"/>
          <a:lstStyle>
            <a:lvl1pPr marL="0" indent="0">
              <a:spcAft>
                <a:spcPts val="1200"/>
              </a:spcAft>
              <a:buNone/>
              <a:defRPr sz="2800"/>
            </a:lvl1pPr>
            <a:lvl2pPr marL="228603" indent="0">
              <a:buNone/>
              <a:defRPr/>
            </a:lvl2pPr>
          </a:lstStyle>
          <a:p>
            <a:pPr lvl="0"/>
            <a:r>
              <a:rPr lang="en-US"/>
              <a:t>Click to edit Master text styles</a:t>
            </a:r>
          </a:p>
        </p:txBody>
      </p:sp>
    </p:spTree>
    <p:extLst>
      <p:ext uri="{BB962C8B-B14F-4D97-AF65-F5344CB8AC3E}">
        <p14:creationId xmlns:p14="http://schemas.microsoft.com/office/powerpoint/2010/main" val="167469919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algn="l" defTabSz="932483"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4" y="3150383"/>
            <a:ext cx="3183637" cy="554061"/>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63"/>
            <a:ext cx="6669658" cy="430901"/>
          </a:xfrm>
        </p:spPr>
        <p:txBody>
          <a:bodyPr anchor="ctr" anchorCtr="0"/>
          <a:lstStyle>
            <a:lvl1pPr marL="0" indent="0">
              <a:spcAft>
                <a:spcPts val="1200"/>
              </a:spcAft>
              <a:buNone/>
              <a:defRPr sz="2800"/>
            </a:lvl1pPr>
            <a:lvl2pPr marL="228603" indent="0">
              <a:buNone/>
              <a:defRPr/>
            </a:lvl2pPr>
          </a:lstStyle>
          <a:p>
            <a:pPr lvl="0"/>
            <a:r>
              <a:rPr lang="en-US"/>
              <a:t>Click to edit Master text styles</a:t>
            </a:r>
          </a:p>
        </p:txBody>
      </p:sp>
    </p:spTree>
    <p:extLst>
      <p:ext uri="{BB962C8B-B14F-4D97-AF65-F5344CB8AC3E}">
        <p14:creationId xmlns:p14="http://schemas.microsoft.com/office/powerpoint/2010/main" val="227278659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4" y="3150383"/>
            <a:ext cx="3182027" cy="554061"/>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3211963"/>
            <a:ext cx="6667500" cy="430901"/>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162602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54"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3845576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54"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2498442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54"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3680664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54"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1771872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67713C7-465E-40EF-B822-CF89E7905998}"/>
              </a:ext>
            </a:extLst>
          </p:cNvPr>
          <p:cNvSpPr>
            <a:spLocks noGrp="1"/>
          </p:cNvSpPr>
          <p:nvPr>
            <p:ph type="dt" sz="half" idx="10"/>
          </p:nvPr>
        </p:nvSpPr>
        <p:spPr/>
        <p:txBody>
          <a:bodyPr/>
          <a:lstStyle/>
          <a:p>
            <a:fld id="{F56666C9-3E1C-43A7-8A33-08CEB067031C}" type="datetimeFigureOut">
              <a:rPr lang="en-US" smtClean="0"/>
              <a:t>9/26/2019</a:t>
            </a:fld>
            <a:endParaRPr lang="en-US"/>
          </a:p>
        </p:txBody>
      </p:sp>
      <p:sp>
        <p:nvSpPr>
          <p:cNvPr id="3" name="Footer Placeholder 2">
            <a:extLst>
              <a:ext uri="{FF2B5EF4-FFF2-40B4-BE49-F238E27FC236}">
                <a16:creationId xmlns:a16="http://schemas.microsoft.com/office/drawing/2014/main" id="{48D58E72-7C40-481A-9A67-DE55CA7C50A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D3ACC72-40E1-41AD-9E6A-FFBF4233EC75}"/>
              </a:ext>
            </a:extLst>
          </p:cNvPr>
          <p:cNvSpPr>
            <a:spLocks noGrp="1"/>
          </p:cNvSpPr>
          <p:nvPr>
            <p:ph type="sldNum" sz="quarter" idx="12"/>
          </p:nvPr>
        </p:nvSpPr>
        <p:spPr/>
        <p:txBody>
          <a:bodyPr/>
          <a:lstStyle/>
          <a:p>
            <a:fld id="{906A1271-B584-47DB-917D-4976F529BA7B}" type="slidenum">
              <a:rPr lang="en-US" smtClean="0"/>
              <a:t>‹#›</a:t>
            </a:fld>
            <a:endParaRPr lang="en-US"/>
          </a:p>
        </p:txBody>
      </p:sp>
    </p:spTree>
    <p:extLst>
      <p:ext uri="{BB962C8B-B14F-4D97-AF65-F5344CB8AC3E}">
        <p14:creationId xmlns:p14="http://schemas.microsoft.com/office/powerpoint/2010/main" val="1991515016"/>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3701466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650565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7"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14"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7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1010"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4093113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302"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62585875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65574728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6" name="TextBox 5">
            <a:extLst>
              <a:ext uri="{FF2B5EF4-FFF2-40B4-BE49-F238E27FC236}">
                <a16:creationId xmlns:a16="http://schemas.microsoft.com/office/drawing/2014/main" id="{7C83ADC0-B754-4FE1-8C8F-9FF2A5CFEAF0}"/>
              </a:ext>
            </a:extLst>
          </p:cNvPr>
          <p:cNvSpPr txBox="1"/>
          <p:nvPr userDrawn="1"/>
        </p:nvSpPr>
        <p:spPr>
          <a:xfrm>
            <a:off x="361837" y="6178603"/>
            <a:ext cx="7233415" cy="276871"/>
          </a:xfrm>
          <a:prstGeom prst="rect">
            <a:avLst/>
          </a:prstGeom>
          <a:noFill/>
        </p:spPr>
        <p:txBody>
          <a:bodyPr wrap="square" rtlCol="0">
            <a:spAutoFit/>
          </a:bodyPr>
          <a:lstStyle/>
          <a:p>
            <a:r>
              <a:rPr lang="en-US" sz="1176">
                <a:gradFill>
                  <a:gsLst>
                    <a:gs pos="0">
                      <a:schemeClr val="tx2"/>
                    </a:gs>
                    <a:gs pos="100000">
                      <a:schemeClr val="tx2"/>
                    </a:gs>
                  </a:gsLst>
                  <a:lin ang="5400000" scaled="1"/>
                </a:gradFill>
              </a:rPr>
              <a:t>azure.com/</a:t>
            </a:r>
            <a:r>
              <a:rPr lang="en-US" sz="1176" err="1">
                <a:gradFill>
                  <a:gsLst>
                    <a:gs pos="0">
                      <a:schemeClr val="tx2"/>
                    </a:gs>
                    <a:gs pos="100000">
                      <a:schemeClr val="tx2"/>
                    </a:gs>
                  </a:gsLst>
                  <a:lin ang="5400000" scaled="1"/>
                </a:gradFill>
              </a:rPr>
              <a:t>cloudadoptionframework</a:t>
            </a:r>
            <a:endParaRPr lang="en-US" sz="1176">
              <a:gradFill>
                <a:gsLst>
                  <a:gs pos="0">
                    <a:schemeClr val="tx2"/>
                  </a:gs>
                  <a:gs pos="100000">
                    <a:schemeClr val="tx2"/>
                  </a:gs>
                </a:gsLst>
                <a:lin ang="5400000" scaled="1"/>
              </a:gradFill>
            </a:endParaRPr>
          </a:p>
        </p:txBody>
      </p:sp>
      <p:sp>
        <p:nvSpPr>
          <p:cNvPr id="8" name="Rectangle 7">
            <a:extLst>
              <a:ext uri="{FF2B5EF4-FFF2-40B4-BE49-F238E27FC236}">
                <a16:creationId xmlns:a16="http://schemas.microsoft.com/office/drawing/2014/main" id="{4F01F1C2-11EF-4C76-85D8-95D461489EA8}"/>
              </a:ext>
            </a:extLst>
          </p:cNvPr>
          <p:cNvSpPr/>
          <p:nvPr userDrawn="1"/>
        </p:nvSpPr>
        <p:spPr>
          <a:xfrm>
            <a:off x="361837" y="6450195"/>
            <a:ext cx="11400626" cy="196150"/>
          </a:xfrm>
          <a:prstGeom prst="rect">
            <a:avLst/>
          </a:prstGeom>
        </p:spPr>
        <p:txBody>
          <a:bodyPr wrap="square">
            <a:spAutoFit/>
          </a:bodyPr>
          <a:lstStyle/>
          <a:p>
            <a:pPr marL="0" marR="0" lvl="0" indent="0" algn="l" defTabSz="914378" rtl="0" eaLnBrk="1" fontAlgn="auto" latinLnBrk="0" hangingPunct="1">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FFFFFF">
                    <a:lumMod val="65000"/>
                  </a:srgbClr>
                </a:solidFill>
                <a:effectLst/>
                <a:uLnTx/>
                <a:uFillTx/>
                <a:latin typeface="+mn-lt"/>
                <a:ea typeface="+mn-ea"/>
                <a:cs typeface="+mn-cs"/>
              </a:rPr>
              <a:t>© Microsoft Corporation                                                                                  								                                Azure </a:t>
            </a:r>
          </a:p>
        </p:txBody>
      </p:sp>
    </p:spTree>
    <p:extLst>
      <p:ext uri="{BB962C8B-B14F-4D97-AF65-F5344CB8AC3E}">
        <p14:creationId xmlns:p14="http://schemas.microsoft.com/office/powerpoint/2010/main" val="3566569525"/>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6080"/>
            <a:ext cx="1366440" cy="292608"/>
          </a:xfrm>
          <a:prstGeom prst="rect">
            <a:avLst/>
          </a:prstGeom>
        </p:spPr>
      </p:pic>
      <p:sp>
        <p:nvSpPr>
          <p:cNvPr id="30" name="Rectangle 29">
            <a:extLst>
              <a:ext uri="{FF2B5EF4-FFF2-40B4-BE49-F238E27FC236}">
                <a16:creationId xmlns:a16="http://schemas.microsoft.com/office/drawing/2014/main" id="{8B2E4F62-54DC-4435-AA29-18599C177284}"/>
              </a:ext>
            </a:extLst>
          </p:cNvPr>
          <p:cNvSpPr/>
          <p:nvPr userDrawn="1"/>
        </p:nvSpPr>
        <p:spPr bwMode="gray">
          <a:xfrm>
            <a:off x="293044" y="1170432"/>
            <a:ext cx="11604624" cy="5393881"/>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algn="l" defTabSz="93248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3" name="Group 2">
            <a:extLst>
              <a:ext uri="{FF2B5EF4-FFF2-40B4-BE49-F238E27FC236}">
                <a16:creationId xmlns:a16="http://schemas.microsoft.com/office/drawing/2014/main" id="{56FAD87F-DBF5-4E2F-A61B-3CCEC5C7D0B9}"/>
              </a:ext>
            </a:extLst>
          </p:cNvPr>
          <p:cNvGrpSpPr/>
          <p:nvPr userDrawn="1"/>
        </p:nvGrpSpPr>
        <p:grpSpPr bwMode="ltGray">
          <a:xfrm>
            <a:off x="8710813" y="1771651"/>
            <a:ext cx="3481189" cy="4196081"/>
            <a:chOff x="8710812" y="1771650"/>
            <a:chExt cx="3481189" cy="4196081"/>
          </a:xfrm>
        </p:grpSpPr>
        <p:sp>
          <p:nvSpPr>
            <p:cNvPr id="32" name="Freeform 5">
              <a:extLst>
                <a:ext uri="{FF2B5EF4-FFF2-40B4-BE49-F238E27FC236}">
                  <a16:creationId xmlns:a16="http://schemas.microsoft.com/office/drawing/2014/main" id="{6B0365F1-E7DF-4958-962E-9FFD3A394140}"/>
                </a:ext>
              </a:extLst>
            </p:cNvPr>
            <p:cNvSpPr>
              <a:spLocks/>
            </p:cNvSpPr>
            <p:nvPr userDrawn="1"/>
          </p:nvSpPr>
          <p:spPr bwMode="ltGray">
            <a:xfrm>
              <a:off x="9246854" y="3720628"/>
              <a:ext cx="531187" cy="974975"/>
            </a:xfrm>
            <a:custGeom>
              <a:avLst/>
              <a:gdLst>
                <a:gd name="T0" fmla="*/ 547 w 547"/>
                <a:gd name="T1" fmla="*/ 704 h 1004"/>
                <a:gd name="T2" fmla="*/ 0 w 547"/>
                <a:gd name="T3" fmla="*/ 1004 h 1004"/>
                <a:gd name="T4" fmla="*/ 0 w 547"/>
                <a:gd name="T5" fmla="*/ 300 h 1004"/>
                <a:gd name="T6" fmla="*/ 547 w 547"/>
                <a:gd name="T7" fmla="*/ 0 h 1004"/>
                <a:gd name="T8" fmla="*/ 547 w 547"/>
                <a:gd name="T9" fmla="*/ 704 h 1004"/>
              </a:gdLst>
              <a:ahLst/>
              <a:cxnLst>
                <a:cxn ang="0">
                  <a:pos x="T0" y="T1"/>
                </a:cxn>
                <a:cxn ang="0">
                  <a:pos x="T2" y="T3"/>
                </a:cxn>
                <a:cxn ang="0">
                  <a:pos x="T4" y="T5"/>
                </a:cxn>
                <a:cxn ang="0">
                  <a:pos x="T6" y="T7"/>
                </a:cxn>
                <a:cxn ang="0">
                  <a:pos x="T8" y="T9"/>
                </a:cxn>
              </a:cxnLst>
              <a:rect l="0" t="0" r="r" b="b"/>
              <a:pathLst>
                <a:path w="547" h="1004">
                  <a:moveTo>
                    <a:pt x="547" y="704"/>
                  </a:moveTo>
                  <a:lnTo>
                    <a:pt x="0" y="1004"/>
                  </a:lnTo>
                  <a:lnTo>
                    <a:pt x="0" y="300"/>
                  </a:lnTo>
                  <a:lnTo>
                    <a:pt x="547" y="0"/>
                  </a:lnTo>
                  <a:lnTo>
                    <a:pt x="547" y="704"/>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3" name="Freeform 6">
              <a:extLst>
                <a:ext uri="{FF2B5EF4-FFF2-40B4-BE49-F238E27FC236}">
                  <a16:creationId xmlns:a16="http://schemas.microsoft.com/office/drawing/2014/main" id="{39253E4C-431D-4257-8CC7-C1456CD2F32D}"/>
                </a:ext>
              </a:extLst>
            </p:cNvPr>
            <p:cNvSpPr>
              <a:spLocks/>
            </p:cNvSpPr>
            <p:nvPr userDrawn="1"/>
          </p:nvSpPr>
          <p:spPr bwMode="ltGray">
            <a:xfrm>
              <a:off x="9778040" y="3720628"/>
              <a:ext cx="532157" cy="974975"/>
            </a:xfrm>
            <a:custGeom>
              <a:avLst/>
              <a:gdLst>
                <a:gd name="T0" fmla="*/ 0 w 548"/>
                <a:gd name="T1" fmla="*/ 704 h 1004"/>
                <a:gd name="T2" fmla="*/ 548 w 548"/>
                <a:gd name="T3" fmla="*/ 1004 h 1004"/>
                <a:gd name="T4" fmla="*/ 548 w 548"/>
                <a:gd name="T5" fmla="*/ 300 h 1004"/>
                <a:gd name="T6" fmla="*/ 0 w 548"/>
                <a:gd name="T7" fmla="*/ 0 h 1004"/>
                <a:gd name="T8" fmla="*/ 0 w 548"/>
                <a:gd name="T9" fmla="*/ 704 h 1004"/>
              </a:gdLst>
              <a:ahLst/>
              <a:cxnLst>
                <a:cxn ang="0">
                  <a:pos x="T0" y="T1"/>
                </a:cxn>
                <a:cxn ang="0">
                  <a:pos x="T2" y="T3"/>
                </a:cxn>
                <a:cxn ang="0">
                  <a:pos x="T4" y="T5"/>
                </a:cxn>
                <a:cxn ang="0">
                  <a:pos x="T6" y="T7"/>
                </a:cxn>
                <a:cxn ang="0">
                  <a:pos x="T8" y="T9"/>
                </a:cxn>
              </a:cxnLst>
              <a:rect l="0" t="0" r="r" b="b"/>
              <a:pathLst>
                <a:path w="548" h="1004">
                  <a:moveTo>
                    <a:pt x="0" y="704"/>
                  </a:moveTo>
                  <a:lnTo>
                    <a:pt x="548" y="1004"/>
                  </a:lnTo>
                  <a:lnTo>
                    <a:pt x="548" y="300"/>
                  </a:lnTo>
                  <a:lnTo>
                    <a:pt x="0" y="0"/>
                  </a:lnTo>
                  <a:lnTo>
                    <a:pt x="0" y="704"/>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4" name="Freeform 7">
              <a:extLst>
                <a:ext uri="{FF2B5EF4-FFF2-40B4-BE49-F238E27FC236}">
                  <a16:creationId xmlns:a16="http://schemas.microsoft.com/office/drawing/2014/main" id="{E928826C-9C74-4194-A556-98EC9A96F677}"/>
                </a:ext>
              </a:extLst>
            </p:cNvPr>
            <p:cNvSpPr>
              <a:spLocks/>
            </p:cNvSpPr>
            <p:nvPr userDrawn="1"/>
          </p:nvSpPr>
          <p:spPr bwMode="ltGray">
            <a:xfrm>
              <a:off x="9246854" y="4404276"/>
              <a:ext cx="1063344" cy="586538"/>
            </a:xfrm>
            <a:custGeom>
              <a:avLst/>
              <a:gdLst>
                <a:gd name="T0" fmla="*/ 547 w 1095"/>
                <a:gd name="T1" fmla="*/ 0 h 604"/>
                <a:gd name="T2" fmla="*/ 0 w 1095"/>
                <a:gd name="T3" fmla="*/ 300 h 604"/>
                <a:gd name="T4" fmla="*/ 560 w 1095"/>
                <a:gd name="T5" fmla="*/ 604 h 604"/>
                <a:gd name="T6" fmla="*/ 1095 w 1095"/>
                <a:gd name="T7" fmla="*/ 300 h 604"/>
                <a:gd name="T8" fmla="*/ 547 w 1095"/>
                <a:gd name="T9" fmla="*/ 0 h 604"/>
              </a:gdLst>
              <a:ahLst/>
              <a:cxnLst>
                <a:cxn ang="0">
                  <a:pos x="T0" y="T1"/>
                </a:cxn>
                <a:cxn ang="0">
                  <a:pos x="T2" y="T3"/>
                </a:cxn>
                <a:cxn ang="0">
                  <a:pos x="T4" y="T5"/>
                </a:cxn>
                <a:cxn ang="0">
                  <a:pos x="T6" y="T7"/>
                </a:cxn>
                <a:cxn ang="0">
                  <a:pos x="T8" y="T9"/>
                </a:cxn>
              </a:cxnLst>
              <a:rect l="0" t="0" r="r" b="b"/>
              <a:pathLst>
                <a:path w="1095" h="604">
                  <a:moveTo>
                    <a:pt x="547" y="0"/>
                  </a:moveTo>
                  <a:lnTo>
                    <a:pt x="0" y="300"/>
                  </a:lnTo>
                  <a:lnTo>
                    <a:pt x="560" y="604"/>
                  </a:lnTo>
                  <a:lnTo>
                    <a:pt x="1095" y="300"/>
                  </a:lnTo>
                  <a:lnTo>
                    <a:pt x="547" y="0"/>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5" name="Freeform 8">
              <a:extLst>
                <a:ext uri="{FF2B5EF4-FFF2-40B4-BE49-F238E27FC236}">
                  <a16:creationId xmlns:a16="http://schemas.microsoft.com/office/drawing/2014/main" id="{7ACB5DE1-DAC6-4C99-B2CC-0EB12CE0D5FE}"/>
                </a:ext>
              </a:extLst>
            </p:cNvPr>
            <p:cNvSpPr>
              <a:spLocks/>
            </p:cNvSpPr>
            <p:nvPr userDrawn="1"/>
          </p:nvSpPr>
          <p:spPr bwMode="ltGray">
            <a:xfrm>
              <a:off x="8710812"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6" name="Freeform 9">
              <a:extLst>
                <a:ext uri="{FF2B5EF4-FFF2-40B4-BE49-F238E27FC236}">
                  <a16:creationId xmlns:a16="http://schemas.microsoft.com/office/drawing/2014/main" id="{5D630C8B-3A7C-4321-A3EF-B1D0A698F738}"/>
                </a:ext>
              </a:extLst>
            </p:cNvPr>
            <p:cNvSpPr>
              <a:spLocks/>
            </p:cNvSpPr>
            <p:nvPr userDrawn="1"/>
          </p:nvSpPr>
          <p:spPr bwMode="ltGray">
            <a:xfrm>
              <a:off x="9242969" y="2748567"/>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7" name="Freeform 10">
              <a:extLst>
                <a:ext uri="{FF2B5EF4-FFF2-40B4-BE49-F238E27FC236}">
                  <a16:creationId xmlns:a16="http://schemas.microsoft.com/office/drawing/2014/main" id="{2A590461-2675-4E4A-B9BB-BF5471E89538}"/>
                </a:ext>
              </a:extLst>
            </p:cNvPr>
            <p:cNvSpPr>
              <a:spLocks/>
            </p:cNvSpPr>
            <p:nvPr userDrawn="1"/>
          </p:nvSpPr>
          <p:spPr bwMode="ltGray">
            <a:xfrm>
              <a:off x="8710812" y="3434156"/>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8" name="Freeform 11">
              <a:extLst>
                <a:ext uri="{FF2B5EF4-FFF2-40B4-BE49-F238E27FC236}">
                  <a16:creationId xmlns:a16="http://schemas.microsoft.com/office/drawing/2014/main" id="{48EAECFD-0CA3-492F-BA94-22EF6EB2205B}"/>
                </a:ext>
              </a:extLst>
            </p:cNvPr>
            <p:cNvSpPr>
              <a:spLocks/>
            </p:cNvSpPr>
            <p:nvPr userDrawn="1"/>
          </p:nvSpPr>
          <p:spPr bwMode="ltGray">
            <a:xfrm>
              <a:off x="9773185"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9" name="Freeform 12">
              <a:extLst>
                <a:ext uri="{FF2B5EF4-FFF2-40B4-BE49-F238E27FC236}">
                  <a16:creationId xmlns:a16="http://schemas.microsoft.com/office/drawing/2014/main" id="{62FFEC32-2F2F-43F4-9C21-7F15A26966AC}"/>
                </a:ext>
              </a:extLst>
            </p:cNvPr>
            <p:cNvSpPr>
              <a:spLocks/>
            </p:cNvSpPr>
            <p:nvPr userDrawn="1"/>
          </p:nvSpPr>
          <p:spPr bwMode="ltGray">
            <a:xfrm>
              <a:off x="9773185" y="3434157"/>
              <a:ext cx="1063345"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 name="connsiteX0" fmla="*/ 5005 w 10000"/>
                <a:gd name="connsiteY0" fmla="*/ 0 h 10000"/>
                <a:gd name="connsiteX1" fmla="*/ 0 w 10000"/>
                <a:gd name="connsiteY1" fmla="*/ 4967 h 10000"/>
                <a:gd name="connsiteX2" fmla="*/ 5048 w 10000"/>
                <a:gd name="connsiteY2" fmla="*/ 10000 h 10000"/>
                <a:gd name="connsiteX3" fmla="*/ 10000 w 10000"/>
                <a:gd name="connsiteY3" fmla="*/ 4967 h 10000"/>
                <a:gd name="connsiteX4" fmla="*/ 5005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5005" y="0"/>
                  </a:moveTo>
                  <a:lnTo>
                    <a:pt x="0" y="4967"/>
                  </a:lnTo>
                  <a:lnTo>
                    <a:pt x="5048" y="10000"/>
                  </a:lnTo>
                  <a:lnTo>
                    <a:pt x="10000" y="4967"/>
                  </a:lnTo>
                  <a:lnTo>
                    <a:pt x="5005"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0" name="Freeform 13">
              <a:extLst>
                <a:ext uri="{FF2B5EF4-FFF2-40B4-BE49-F238E27FC236}">
                  <a16:creationId xmlns:a16="http://schemas.microsoft.com/office/drawing/2014/main" id="{647709D2-F4CC-4414-B183-427A6D2A22AB}"/>
                </a:ext>
              </a:extLst>
            </p:cNvPr>
            <p:cNvSpPr>
              <a:spLocks/>
            </p:cNvSpPr>
            <p:nvPr userDrawn="1"/>
          </p:nvSpPr>
          <p:spPr bwMode="ltGray">
            <a:xfrm>
              <a:off x="11361823" y="2748566"/>
              <a:ext cx="534332" cy="982635"/>
            </a:xfrm>
            <a:custGeom>
              <a:avLst/>
              <a:gdLst>
                <a:gd name="T0" fmla="*/ 0 w 548"/>
                <a:gd name="T1" fmla="*/ 706 h 1006"/>
                <a:gd name="T2" fmla="*/ 548 w 548"/>
                <a:gd name="T3" fmla="*/ 1006 h 1006"/>
                <a:gd name="T4" fmla="*/ 548 w 548"/>
                <a:gd name="T5" fmla="*/ 300 h 1006"/>
                <a:gd name="T6" fmla="*/ 0 w 548"/>
                <a:gd name="T7" fmla="*/ 0 h 1006"/>
                <a:gd name="T8" fmla="*/ 0 w 548"/>
                <a:gd name="T9" fmla="*/ 706 h 1006"/>
              </a:gdLst>
              <a:ahLst/>
              <a:cxnLst>
                <a:cxn ang="0">
                  <a:pos x="T0" y="T1"/>
                </a:cxn>
                <a:cxn ang="0">
                  <a:pos x="T2" y="T3"/>
                </a:cxn>
                <a:cxn ang="0">
                  <a:pos x="T4" y="T5"/>
                </a:cxn>
                <a:cxn ang="0">
                  <a:pos x="T6" y="T7"/>
                </a:cxn>
                <a:cxn ang="0">
                  <a:pos x="T8" y="T9"/>
                </a:cxn>
              </a:cxnLst>
              <a:rect l="0" t="0" r="r" b="b"/>
              <a:pathLst>
                <a:path w="548" h="1006">
                  <a:moveTo>
                    <a:pt x="0" y="706"/>
                  </a:moveTo>
                  <a:lnTo>
                    <a:pt x="548" y="1006"/>
                  </a:lnTo>
                  <a:lnTo>
                    <a:pt x="548" y="300"/>
                  </a:lnTo>
                  <a:lnTo>
                    <a:pt x="0" y="0"/>
                  </a:lnTo>
                  <a:lnTo>
                    <a:pt x="0" y="706"/>
                  </a:lnTo>
                  <a:close/>
                </a:path>
              </a:pathLst>
            </a:custGeom>
            <a:solidFill>
              <a:srgbClr val="303030"/>
            </a:solidFill>
            <a:ln w="9525">
              <a:noFill/>
              <a:round/>
              <a:headEnd/>
              <a:tailEnd/>
            </a:ln>
          </p:spPr>
          <p:txBody>
            <a:bodyPr vert="horz" wrap="square" lIns="91440" tIns="45720" rIns="91440" bIns="45720" numCol="1" anchor="t" anchorCtr="0" compatLnSpc="1">
              <a:prstTxWarp prst="textNoShape">
                <a:avLst/>
              </a:prstTxWarp>
            </a:bodyPr>
            <a:lstStyle/>
            <a:p>
              <a:pPr lvl="0"/>
              <a:endParaRPr lang="en-US" sz="1800"/>
            </a:p>
          </p:txBody>
        </p:sp>
        <p:sp>
          <p:nvSpPr>
            <p:cNvPr id="41" name="Freeform 14">
              <a:extLst>
                <a:ext uri="{FF2B5EF4-FFF2-40B4-BE49-F238E27FC236}">
                  <a16:creationId xmlns:a16="http://schemas.microsoft.com/office/drawing/2014/main" id="{72928ABA-DF2E-4C8E-B194-7FA528229810}"/>
                </a:ext>
              </a:extLst>
            </p:cNvPr>
            <p:cNvSpPr>
              <a:spLocks/>
            </p:cNvSpPr>
            <p:nvPr userDrawn="1"/>
          </p:nvSpPr>
          <p:spPr bwMode="ltGray">
            <a:xfrm>
              <a:off x="10833616" y="3434158"/>
              <a:ext cx="1060195" cy="586539"/>
            </a:xfrm>
            <a:custGeom>
              <a:avLst/>
              <a:gdLst>
                <a:gd name="T0" fmla="*/ 548 w 1096"/>
                <a:gd name="T1" fmla="*/ 0 h 604"/>
                <a:gd name="T2" fmla="*/ 0 w 1096"/>
                <a:gd name="T3" fmla="*/ 300 h 604"/>
                <a:gd name="T4" fmla="*/ 560 w 1096"/>
                <a:gd name="T5" fmla="*/ 604 h 604"/>
                <a:gd name="T6" fmla="*/ 1096 w 1096"/>
                <a:gd name="T7" fmla="*/ 300 h 604"/>
                <a:gd name="T8" fmla="*/ 548 w 1096"/>
                <a:gd name="T9" fmla="*/ 0 h 604"/>
                <a:gd name="connsiteX0" fmla="*/ 5000 w 9956"/>
                <a:gd name="connsiteY0" fmla="*/ 0 h 10000"/>
                <a:gd name="connsiteX1" fmla="*/ 0 w 9956"/>
                <a:gd name="connsiteY1" fmla="*/ 4967 h 10000"/>
                <a:gd name="connsiteX2" fmla="*/ 5109 w 9956"/>
                <a:gd name="connsiteY2" fmla="*/ 10000 h 10000"/>
                <a:gd name="connsiteX3" fmla="*/ 9956 w 9956"/>
                <a:gd name="connsiteY3" fmla="*/ 4967 h 10000"/>
                <a:gd name="connsiteX4" fmla="*/ 5000 w 9956"/>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56" h="10000">
                  <a:moveTo>
                    <a:pt x="5000" y="0"/>
                  </a:moveTo>
                  <a:lnTo>
                    <a:pt x="0" y="4967"/>
                  </a:lnTo>
                  <a:lnTo>
                    <a:pt x="5109" y="10000"/>
                  </a:lnTo>
                  <a:lnTo>
                    <a:pt x="9956" y="4967"/>
                  </a:lnTo>
                  <a:lnTo>
                    <a:pt x="5000" y="0"/>
                  </a:lnTo>
                  <a:close/>
                </a:path>
              </a:pathLst>
            </a:custGeom>
            <a:solidFill>
              <a:srgbClr val="303030"/>
            </a:solidFill>
            <a:ln w="9525">
              <a:noFill/>
              <a:round/>
              <a:headEnd/>
              <a:tailEnd/>
            </a:ln>
          </p:spPr>
          <p:txBody>
            <a:bodyPr vert="horz" wrap="square" lIns="91440" tIns="45720" rIns="91440" bIns="45720" numCol="1" anchor="t" anchorCtr="0" compatLnSpc="1">
              <a:prstTxWarp prst="textNoShape">
                <a:avLst/>
              </a:prstTxWarp>
            </a:bodyPr>
            <a:lstStyle/>
            <a:p>
              <a:pPr lvl="0"/>
              <a:endParaRPr lang="en-US" sz="1800"/>
            </a:p>
          </p:txBody>
        </p:sp>
        <p:sp>
          <p:nvSpPr>
            <p:cNvPr id="42" name="Freeform 15">
              <a:extLst>
                <a:ext uri="{FF2B5EF4-FFF2-40B4-BE49-F238E27FC236}">
                  <a16:creationId xmlns:a16="http://schemas.microsoft.com/office/drawing/2014/main" id="{5A52C6C9-8220-4E26-B41D-1AA4F49DF9B8}"/>
                </a:ext>
              </a:extLst>
            </p:cNvPr>
            <p:cNvSpPr>
              <a:spLocks/>
            </p:cNvSpPr>
            <p:nvPr userDrawn="1"/>
          </p:nvSpPr>
          <p:spPr bwMode="ltGray">
            <a:xfrm>
              <a:off x="10299515" y="1771650"/>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3" name="Freeform 16">
              <a:extLst>
                <a:ext uri="{FF2B5EF4-FFF2-40B4-BE49-F238E27FC236}">
                  <a16:creationId xmlns:a16="http://schemas.microsoft.com/office/drawing/2014/main" id="{8548CD94-9B34-4B91-BB2B-8736861E89E1}"/>
                </a:ext>
              </a:extLst>
            </p:cNvPr>
            <p:cNvSpPr>
              <a:spLocks/>
            </p:cNvSpPr>
            <p:nvPr userDrawn="1"/>
          </p:nvSpPr>
          <p:spPr bwMode="ltGray">
            <a:xfrm>
              <a:off x="10831673" y="1771650"/>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4" name="Freeform 17">
              <a:extLst>
                <a:ext uri="{FF2B5EF4-FFF2-40B4-BE49-F238E27FC236}">
                  <a16:creationId xmlns:a16="http://schemas.microsoft.com/office/drawing/2014/main" id="{CFFFDB94-105D-4570-A938-4AD7CE4AE782}"/>
                </a:ext>
              </a:extLst>
            </p:cNvPr>
            <p:cNvSpPr>
              <a:spLocks/>
            </p:cNvSpPr>
            <p:nvPr userDrawn="1"/>
          </p:nvSpPr>
          <p:spPr bwMode="ltGray">
            <a:xfrm>
              <a:off x="10299515" y="2457240"/>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5" name="Freeform 18">
              <a:extLst>
                <a:ext uri="{FF2B5EF4-FFF2-40B4-BE49-F238E27FC236}">
                  <a16:creationId xmlns:a16="http://schemas.microsoft.com/office/drawing/2014/main" id="{AC2A78A9-4071-45DC-BAE8-1C643EDD9B01}"/>
                </a:ext>
              </a:extLst>
            </p:cNvPr>
            <p:cNvSpPr>
              <a:spLocks/>
            </p:cNvSpPr>
            <p:nvPr userDrawn="1"/>
          </p:nvSpPr>
          <p:spPr bwMode="ltGray">
            <a:xfrm>
              <a:off x="11364801" y="1771650"/>
              <a:ext cx="531187" cy="976917"/>
            </a:xfrm>
            <a:custGeom>
              <a:avLst/>
              <a:gdLst>
                <a:gd name="T0" fmla="*/ 547 w 547"/>
                <a:gd name="T1" fmla="*/ 706 h 1006"/>
                <a:gd name="T2" fmla="*/ 0 w 547"/>
                <a:gd name="T3" fmla="*/ 1006 h 1006"/>
                <a:gd name="T4" fmla="*/ 0 w 547"/>
                <a:gd name="T5" fmla="*/ 300 h 1006"/>
                <a:gd name="T6" fmla="*/ 547 w 547"/>
                <a:gd name="T7" fmla="*/ 0 h 1006"/>
                <a:gd name="T8" fmla="*/ 547 w 547"/>
                <a:gd name="T9" fmla="*/ 706 h 1006"/>
              </a:gdLst>
              <a:ahLst/>
              <a:cxnLst>
                <a:cxn ang="0">
                  <a:pos x="T0" y="T1"/>
                </a:cxn>
                <a:cxn ang="0">
                  <a:pos x="T2" y="T3"/>
                </a:cxn>
                <a:cxn ang="0">
                  <a:pos x="T4" y="T5"/>
                </a:cxn>
                <a:cxn ang="0">
                  <a:pos x="T6" y="T7"/>
                </a:cxn>
                <a:cxn ang="0">
                  <a:pos x="T8" y="T9"/>
                </a:cxn>
              </a:cxnLst>
              <a:rect l="0" t="0" r="r" b="b"/>
              <a:pathLst>
                <a:path w="547" h="1006">
                  <a:moveTo>
                    <a:pt x="547" y="706"/>
                  </a:moveTo>
                  <a:lnTo>
                    <a:pt x="0" y="1006"/>
                  </a:lnTo>
                  <a:lnTo>
                    <a:pt x="0" y="300"/>
                  </a:lnTo>
                  <a:lnTo>
                    <a:pt x="547" y="0"/>
                  </a:lnTo>
                  <a:lnTo>
                    <a:pt x="547"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7" name="Freeform: Shape 56">
              <a:extLst>
                <a:ext uri="{FF2B5EF4-FFF2-40B4-BE49-F238E27FC236}">
                  <a16:creationId xmlns:a16="http://schemas.microsoft.com/office/drawing/2014/main" id="{6A0EEF9B-FB8E-409B-A24F-BD7570B88204}"/>
                </a:ext>
              </a:extLst>
            </p:cNvPr>
            <p:cNvSpPr>
              <a:spLocks/>
            </p:cNvSpPr>
            <p:nvPr userDrawn="1"/>
          </p:nvSpPr>
          <p:spPr bwMode="ltGray">
            <a:xfrm>
              <a:off x="11895988" y="1771650"/>
              <a:ext cx="296013" cy="847641"/>
            </a:xfrm>
            <a:custGeom>
              <a:avLst/>
              <a:gdLst>
                <a:gd name="connsiteX0" fmla="*/ 0 w 296013"/>
                <a:gd name="connsiteY0" fmla="*/ 0 h 847641"/>
                <a:gd name="connsiteX1" fmla="*/ 296013 w 296013"/>
                <a:gd name="connsiteY1" fmla="*/ 162051 h 847641"/>
                <a:gd name="connsiteX2" fmla="*/ 296013 w 296013"/>
                <a:gd name="connsiteY2" fmla="*/ 847641 h 847641"/>
                <a:gd name="connsiteX3" fmla="*/ 0 w 296013"/>
                <a:gd name="connsiteY3" fmla="*/ 685590 h 847641"/>
              </a:gdLst>
              <a:ahLst/>
              <a:cxnLst>
                <a:cxn ang="0">
                  <a:pos x="connsiteX0" y="connsiteY0"/>
                </a:cxn>
                <a:cxn ang="0">
                  <a:pos x="connsiteX1" y="connsiteY1"/>
                </a:cxn>
                <a:cxn ang="0">
                  <a:pos x="connsiteX2" y="connsiteY2"/>
                </a:cxn>
                <a:cxn ang="0">
                  <a:pos x="connsiteX3" y="connsiteY3"/>
                </a:cxn>
              </a:cxnLst>
              <a:rect l="l" t="t" r="r" b="b"/>
              <a:pathLst>
                <a:path w="296013" h="847641">
                  <a:moveTo>
                    <a:pt x="0" y="0"/>
                  </a:moveTo>
                  <a:lnTo>
                    <a:pt x="296013" y="162051"/>
                  </a:lnTo>
                  <a:lnTo>
                    <a:pt x="296013" y="847641"/>
                  </a:lnTo>
                  <a:lnTo>
                    <a:pt x="0" y="685590"/>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sz="1800"/>
            </a:p>
          </p:txBody>
        </p:sp>
        <p:sp>
          <p:nvSpPr>
            <p:cNvPr id="59" name="Freeform: Shape 58">
              <a:extLst>
                <a:ext uri="{FF2B5EF4-FFF2-40B4-BE49-F238E27FC236}">
                  <a16:creationId xmlns:a16="http://schemas.microsoft.com/office/drawing/2014/main" id="{390FC8DE-C4AD-4BD3-9506-276C17F0C333}"/>
                </a:ext>
              </a:extLst>
            </p:cNvPr>
            <p:cNvSpPr>
              <a:spLocks/>
            </p:cNvSpPr>
            <p:nvPr userDrawn="1"/>
          </p:nvSpPr>
          <p:spPr bwMode="ltGray">
            <a:xfrm>
              <a:off x="11364800" y="2457240"/>
              <a:ext cx="827200" cy="593577"/>
            </a:xfrm>
            <a:custGeom>
              <a:avLst/>
              <a:gdLst>
                <a:gd name="connsiteX0" fmla="*/ 531141 w 827200"/>
                <a:gd name="connsiteY0" fmla="*/ 0 h 593577"/>
                <a:gd name="connsiteX1" fmla="*/ 827200 w 827200"/>
                <a:gd name="connsiteY1" fmla="*/ 162066 h 593577"/>
                <a:gd name="connsiteX2" fmla="*/ 827200 w 827200"/>
                <a:gd name="connsiteY2" fmla="*/ 425095 h 593577"/>
                <a:gd name="connsiteX3" fmla="*/ 529758 w 827200"/>
                <a:gd name="connsiteY3" fmla="*/ 593577 h 593577"/>
                <a:gd name="connsiteX4" fmla="*/ 0 w 827200"/>
                <a:gd name="connsiteY4" fmla="*/ 291334 h 593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7200" h="593577">
                  <a:moveTo>
                    <a:pt x="531141" y="0"/>
                  </a:moveTo>
                  <a:lnTo>
                    <a:pt x="827200" y="162066"/>
                  </a:lnTo>
                  <a:lnTo>
                    <a:pt x="827200" y="425095"/>
                  </a:lnTo>
                  <a:lnTo>
                    <a:pt x="529758" y="593577"/>
                  </a:lnTo>
                  <a:lnTo>
                    <a:pt x="0" y="291334"/>
                  </a:lnTo>
                  <a:close/>
                </a:path>
              </a:pathLst>
            </a:custGeom>
            <a:solidFill>
              <a:srgbClr val="303030"/>
            </a:solidFill>
            <a:ln w="9525">
              <a:solidFill>
                <a:srgbClr val="303030"/>
              </a:solidFill>
              <a:round/>
              <a:headEnd/>
              <a:tailEnd/>
            </a:ln>
          </p:spPr>
          <p:txBody>
            <a:bodyPr vert="horz" wrap="square" lIns="91440" tIns="45720" rIns="91440" bIns="45720" numCol="1" anchor="t" anchorCtr="0" compatLnSpc="1">
              <a:prstTxWarp prst="textNoShape">
                <a:avLst/>
              </a:prstTxWarp>
              <a:noAutofit/>
            </a:bodyPr>
            <a:lstStyle/>
            <a:p>
              <a:pPr lvl="0"/>
              <a:endParaRPr lang="en-US" sz="1800"/>
            </a:p>
          </p:txBody>
        </p:sp>
        <p:sp>
          <p:nvSpPr>
            <p:cNvPr id="48" name="Freeform 21">
              <a:extLst>
                <a:ext uri="{FF2B5EF4-FFF2-40B4-BE49-F238E27FC236}">
                  <a16:creationId xmlns:a16="http://schemas.microsoft.com/office/drawing/2014/main" id="{77297A5A-69AC-4DF4-95F9-A09D48D814E3}"/>
                </a:ext>
              </a:extLst>
            </p:cNvPr>
            <p:cNvSpPr>
              <a:spLocks/>
            </p:cNvSpPr>
            <p:nvPr userDrawn="1"/>
          </p:nvSpPr>
          <p:spPr bwMode="ltGray">
            <a:xfrm>
              <a:off x="10316024" y="4400391"/>
              <a:ext cx="531187" cy="976917"/>
            </a:xfrm>
            <a:custGeom>
              <a:avLst/>
              <a:gdLst>
                <a:gd name="T0" fmla="*/ 547 w 547"/>
                <a:gd name="T1" fmla="*/ 707 h 1006"/>
                <a:gd name="T2" fmla="*/ 0 w 547"/>
                <a:gd name="T3" fmla="*/ 1006 h 1006"/>
                <a:gd name="T4" fmla="*/ 0 w 547"/>
                <a:gd name="T5" fmla="*/ 300 h 1006"/>
                <a:gd name="T6" fmla="*/ 547 w 547"/>
                <a:gd name="T7" fmla="*/ 0 h 1006"/>
                <a:gd name="T8" fmla="*/ 547 w 547"/>
                <a:gd name="T9" fmla="*/ 707 h 1006"/>
              </a:gdLst>
              <a:ahLst/>
              <a:cxnLst>
                <a:cxn ang="0">
                  <a:pos x="T0" y="T1"/>
                </a:cxn>
                <a:cxn ang="0">
                  <a:pos x="T2" y="T3"/>
                </a:cxn>
                <a:cxn ang="0">
                  <a:pos x="T4" y="T5"/>
                </a:cxn>
                <a:cxn ang="0">
                  <a:pos x="T6" y="T7"/>
                </a:cxn>
                <a:cxn ang="0">
                  <a:pos x="T8" y="T9"/>
                </a:cxn>
              </a:cxnLst>
              <a:rect l="0" t="0" r="r" b="b"/>
              <a:pathLst>
                <a:path w="547" h="1006">
                  <a:moveTo>
                    <a:pt x="547" y="707"/>
                  </a:moveTo>
                  <a:lnTo>
                    <a:pt x="0" y="1006"/>
                  </a:lnTo>
                  <a:lnTo>
                    <a:pt x="0" y="300"/>
                  </a:lnTo>
                  <a:lnTo>
                    <a:pt x="547" y="0"/>
                  </a:lnTo>
                  <a:lnTo>
                    <a:pt x="547" y="707"/>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9" name="Freeform 22">
              <a:extLst>
                <a:ext uri="{FF2B5EF4-FFF2-40B4-BE49-F238E27FC236}">
                  <a16:creationId xmlns:a16="http://schemas.microsoft.com/office/drawing/2014/main" id="{E65087DC-7AC8-4AA7-9010-A067ADE1CF79}"/>
                </a:ext>
              </a:extLst>
            </p:cNvPr>
            <p:cNvSpPr>
              <a:spLocks/>
            </p:cNvSpPr>
            <p:nvPr userDrawn="1"/>
          </p:nvSpPr>
          <p:spPr bwMode="ltGray">
            <a:xfrm>
              <a:off x="10847210" y="4400391"/>
              <a:ext cx="532157" cy="976917"/>
            </a:xfrm>
            <a:custGeom>
              <a:avLst/>
              <a:gdLst>
                <a:gd name="T0" fmla="*/ 0 w 548"/>
                <a:gd name="T1" fmla="*/ 707 h 1006"/>
                <a:gd name="T2" fmla="*/ 548 w 548"/>
                <a:gd name="T3" fmla="*/ 1006 h 1006"/>
                <a:gd name="T4" fmla="*/ 548 w 548"/>
                <a:gd name="T5" fmla="*/ 300 h 1006"/>
                <a:gd name="T6" fmla="*/ 0 w 548"/>
                <a:gd name="T7" fmla="*/ 0 h 1006"/>
                <a:gd name="T8" fmla="*/ 0 w 548"/>
                <a:gd name="T9" fmla="*/ 707 h 1006"/>
              </a:gdLst>
              <a:ahLst/>
              <a:cxnLst>
                <a:cxn ang="0">
                  <a:pos x="T0" y="T1"/>
                </a:cxn>
                <a:cxn ang="0">
                  <a:pos x="T2" y="T3"/>
                </a:cxn>
                <a:cxn ang="0">
                  <a:pos x="T4" y="T5"/>
                </a:cxn>
                <a:cxn ang="0">
                  <a:pos x="T6" y="T7"/>
                </a:cxn>
                <a:cxn ang="0">
                  <a:pos x="T8" y="T9"/>
                </a:cxn>
              </a:cxnLst>
              <a:rect l="0" t="0" r="r" b="b"/>
              <a:pathLst>
                <a:path w="548" h="1006">
                  <a:moveTo>
                    <a:pt x="0" y="707"/>
                  </a:moveTo>
                  <a:lnTo>
                    <a:pt x="548" y="1006"/>
                  </a:lnTo>
                  <a:lnTo>
                    <a:pt x="548" y="300"/>
                  </a:lnTo>
                  <a:lnTo>
                    <a:pt x="0" y="0"/>
                  </a:lnTo>
                  <a:lnTo>
                    <a:pt x="0" y="707"/>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0" name="Freeform 23">
              <a:extLst>
                <a:ext uri="{FF2B5EF4-FFF2-40B4-BE49-F238E27FC236}">
                  <a16:creationId xmlns:a16="http://schemas.microsoft.com/office/drawing/2014/main" id="{3B4C2EBB-4C89-4380-A5E7-A7BD40C2B90E}"/>
                </a:ext>
              </a:extLst>
            </p:cNvPr>
            <p:cNvSpPr>
              <a:spLocks/>
            </p:cNvSpPr>
            <p:nvPr userDrawn="1"/>
          </p:nvSpPr>
          <p:spPr bwMode="ltGray">
            <a:xfrm>
              <a:off x="10316024" y="5086952"/>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1" name="Freeform 24">
              <a:extLst>
                <a:ext uri="{FF2B5EF4-FFF2-40B4-BE49-F238E27FC236}">
                  <a16:creationId xmlns:a16="http://schemas.microsoft.com/office/drawing/2014/main" id="{0D7CD4FA-6D18-4E1F-9C7D-91AA2E32B2BC}"/>
                </a:ext>
              </a:extLst>
            </p:cNvPr>
            <p:cNvSpPr>
              <a:spLocks/>
            </p:cNvSpPr>
            <p:nvPr userDrawn="1"/>
          </p:nvSpPr>
          <p:spPr bwMode="ltGray">
            <a:xfrm>
              <a:off x="8720523" y="4697545"/>
              <a:ext cx="531187" cy="974975"/>
            </a:xfrm>
            <a:custGeom>
              <a:avLst/>
              <a:gdLst>
                <a:gd name="T0" fmla="*/ 547 w 547"/>
                <a:gd name="T1" fmla="*/ 705 h 1004"/>
                <a:gd name="T2" fmla="*/ 0 w 547"/>
                <a:gd name="T3" fmla="*/ 1004 h 1004"/>
                <a:gd name="T4" fmla="*/ 0 w 547"/>
                <a:gd name="T5" fmla="*/ 298 h 1004"/>
                <a:gd name="T6" fmla="*/ 547 w 547"/>
                <a:gd name="T7" fmla="*/ 0 h 1004"/>
                <a:gd name="T8" fmla="*/ 547 w 547"/>
                <a:gd name="T9" fmla="*/ 705 h 1004"/>
              </a:gdLst>
              <a:ahLst/>
              <a:cxnLst>
                <a:cxn ang="0">
                  <a:pos x="T0" y="T1"/>
                </a:cxn>
                <a:cxn ang="0">
                  <a:pos x="T2" y="T3"/>
                </a:cxn>
                <a:cxn ang="0">
                  <a:pos x="T4" y="T5"/>
                </a:cxn>
                <a:cxn ang="0">
                  <a:pos x="T6" y="T7"/>
                </a:cxn>
                <a:cxn ang="0">
                  <a:pos x="T8" y="T9"/>
                </a:cxn>
              </a:cxnLst>
              <a:rect l="0" t="0" r="r" b="b"/>
              <a:pathLst>
                <a:path w="547" h="1004">
                  <a:moveTo>
                    <a:pt x="547" y="705"/>
                  </a:moveTo>
                  <a:lnTo>
                    <a:pt x="0" y="1004"/>
                  </a:lnTo>
                  <a:lnTo>
                    <a:pt x="0" y="298"/>
                  </a:lnTo>
                  <a:lnTo>
                    <a:pt x="547" y="0"/>
                  </a:lnTo>
                  <a:lnTo>
                    <a:pt x="547" y="705"/>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2" name="Freeform 25">
              <a:extLst>
                <a:ext uri="{FF2B5EF4-FFF2-40B4-BE49-F238E27FC236}">
                  <a16:creationId xmlns:a16="http://schemas.microsoft.com/office/drawing/2014/main" id="{5D06D6BE-8F81-4F1F-9E44-429E129C1957}"/>
                </a:ext>
              </a:extLst>
            </p:cNvPr>
            <p:cNvSpPr>
              <a:spLocks/>
            </p:cNvSpPr>
            <p:nvPr userDrawn="1"/>
          </p:nvSpPr>
          <p:spPr bwMode="ltGray">
            <a:xfrm>
              <a:off x="9251709" y="4697545"/>
              <a:ext cx="532157" cy="974975"/>
            </a:xfrm>
            <a:custGeom>
              <a:avLst/>
              <a:gdLst>
                <a:gd name="T0" fmla="*/ 0 w 548"/>
                <a:gd name="T1" fmla="*/ 705 h 1004"/>
                <a:gd name="T2" fmla="*/ 548 w 548"/>
                <a:gd name="T3" fmla="*/ 1004 h 1004"/>
                <a:gd name="T4" fmla="*/ 548 w 548"/>
                <a:gd name="T5" fmla="*/ 298 h 1004"/>
                <a:gd name="T6" fmla="*/ 0 w 548"/>
                <a:gd name="T7" fmla="*/ 0 h 1004"/>
                <a:gd name="T8" fmla="*/ 0 w 548"/>
                <a:gd name="T9" fmla="*/ 705 h 1004"/>
              </a:gdLst>
              <a:ahLst/>
              <a:cxnLst>
                <a:cxn ang="0">
                  <a:pos x="T0" y="T1"/>
                </a:cxn>
                <a:cxn ang="0">
                  <a:pos x="T2" y="T3"/>
                </a:cxn>
                <a:cxn ang="0">
                  <a:pos x="T4" y="T5"/>
                </a:cxn>
                <a:cxn ang="0">
                  <a:pos x="T6" y="T7"/>
                </a:cxn>
                <a:cxn ang="0">
                  <a:pos x="T8" y="T9"/>
                </a:cxn>
              </a:cxnLst>
              <a:rect l="0" t="0" r="r" b="b"/>
              <a:pathLst>
                <a:path w="548" h="1004">
                  <a:moveTo>
                    <a:pt x="0" y="705"/>
                  </a:moveTo>
                  <a:lnTo>
                    <a:pt x="548" y="1004"/>
                  </a:lnTo>
                  <a:lnTo>
                    <a:pt x="548" y="298"/>
                  </a:lnTo>
                  <a:lnTo>
                    <a:pt x="0" y="0"/>
                  </a:lnTo>
                  <a:lnTo>
                    <a:pt x="0" y="705"/>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3" name="Freeform 26">
              <a:extLst>
                <a:ext uri="{FF2B5EF4-FFF2-40B4-BE49-F238E27FC236}">
                  <a16:creationId xmlns:a16="http://schemas.microsoft.com/office/drawing/2014/main" id="{3F7CF64D-F067-41E4-8D9F-41FF38972828}"/>
                </a:ext>
              </a:extLst>
            </p:cNvPr>
            <p:cNvSpPr>
              <a:spLocks/>
            </p:cNvSpPr>
            <p:nvPr userDrawn="1"/>
          </p:nvSpPr>
          <p:spPr bwMode="ltGray">
            <a:xfrm>
              <a:off x="8720523" y="5382163"/>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sp>
        <p:nvSpPr>
          <p:cNvPr id="54" name="Rectangle 53">
            <a:extLst>
              <a:ext uri="{FF2B5EF4-FFF2-40B4-BE49-F238E27FC236}">
                <a16:creationId xmlns:a16="http://schemas.microsoft.com/office/drawing/2014/main" id="{4899085C-4B16-41A5-A2CB-5D4798A0322E}"/>
              </a:ext>
            </a:extLst>
          </p:cNvPr>
          <p:cNvSpPr/>
          <p:nvPr userDrawn="1"/>
        </p:nvSpPr>
        <p:spPr bwMode="white">
          <a:xfrm>
            <a:off x="5791479" y="3074916"/>
            <a:ext cx="2321486" cy="1429559"/>
          </a:xfrm>
          <a:prstGeom prst="rect">
            <a:avLst/>
          </a:prstGeom>
        </p:spPr>
        <p:txBody>
          <a:bodyPr wrap="square" lIns="0" tIns="0" rIns="0" bIns="0">
            <a:spAutoFit/>
          </a:bodyPr>
          <a:lstStyle/>
          <a:p>
            <a:pPr marL="0" marR="0" lvl="0" indent="0" algn="l" defTabSz="932754"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Learn.</a:t>
            </a:r>
          </a:p>
          <a:p>
            <a:pPr marL="0" marR="0" lvl="0" indent="0" algn="l" defTabSz="932754"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Connect.</a:t>
            </a:r>
          </a:p>
          <a:p>
            <a:pPr marL="0" marR="0" lvl="0" indent="0" algn="l" defTabSz="932754"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Explore.</a:t>
            </a:r>
          </a:p>
        </p:txBody>
      </p:sp>
      <p:pic>
        <p:nvPicPr>
          <p:cNvPr id="55" name="Graphic 54">
            <a:extLst>
              <a:ext uri="{FF2B5EF4-FFF2-40B4-BE49-F238E27FC236}">
                <a16:creationId xmlns:a16="http://schemas.microsoft.com/office/drawing/2014/main" id="{CF5E403F-D2DC-4030-8392-9E3E0A38A1D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white">
          <a:xfrm>
            <a:off x="1174193" y="3183753"/>
            <a:ext cx="2712307" cy="1367241"/>
          </a:xfrm>
          <a:prstGeom prst="rect">
            <a:avLst/>
          </a:prstGeom>
          <a:effectLst/>
        </p:spPr>
      </p:pic>
    </p:spTree>
    <p:extLst>
      <p:ext uri="{BB962C8B-B14F-4D97-AF65-F5344CB8AC3E}">
        <p14:creationId xmlns:p14="http://schemas.microsoft.com/office/powerpoint/2010/main" val="263052112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40"/>
            <a:ext cx="5943600" cy="553998"/>
          </a:xfrm>
        </p:spPr>
        <p:txBody>
          <a:bodyPr anchor="b" anchorCtr="0">
            <a:spAutoFit/>
          </a:bodyPr>
          <a:lstStyle>
            <a:lvl1pPr>
              <a:defRPr/>
            </a:lvl1pPr>
          </a:lstStyle>
          <a:p>
            <a:r>
              <a:rPr lang="en-US"/>
              <a:t>Presentation title </a:t>
            </a:r>
          </a:p>
        </p:txBody>
      </p:sp>
      <p:sp>
        <p:nvSpPr>
          <p:cNvPr id="5" name="Text Placeholder 4"/>
          <p:cNvSpPr>
            <a:spLocks noGrp="1"/>
          </p:cNvSpPr>
          <p:nvPr>
            <p:ph type="body" sz="quarter" idx="12" hasCustomPrompt="1"/>
          </p:nvPr>
        </p:nvSpPr>
        <p:spPr>
          <a:xfrm>
            <a:off x="582041" y="3962401"/>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8" y="585789"/>
            <a:ext cx="2691631" cy="276999"/>
          </a:xfrm>
          <a:solidFill>
            <a:srgbClr val="E6E6E6">
              <a:alpha val="75000"/>
            </a:srgbClr>
          </a:solidFill>
        </p:spPr>
        <p:txBody>
          <a:bodyPr/>
          <a:lstStyle>
            <a:lvl1pPr marL="0" marR="0" indent="0" algn="r"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a:latin typeface="+mj-lt"/>
              </a:rPr>
              <a:t>Session code here</a:t>
            </a:r>
            <a:endParaRPr lang="en-US"/>
          </a:p>
        </p:txBody>
      </p:sp>
      <p:grpSp>
        <p:nvGrpSpPr>
          <p:cNvPr id="9" name="Group 8">
            <a:extLst>
              <a:ext uri="{FF2B5EF4-FFF2-40B4-BE49-F238E27FC236}">
                <a16:creationId xmlns:a16="http://schemas.microsoft.com/office/drawing/2014/main" id="{4DCBAFEF-FDA0-4148-B6F8-D1D9029A0218}"/>
              </a:ext>
            </a:extLst>
          </p:cNvPr>
          <p:cNvGrpSpPr/>
          <p:nvPr userDrawn="1"/>
        </p:nvGrpSpPr>
        <p:grpSpPr bwMode="ltGray">
          <a:xfrm>
            <a:off x="6256118" y="-21838"/>
            <a:ext cx="5932086" cy="6890047"/>
            <a:chOff x="6256117" y="-21839"/>
            <a:chExt cx="5932086" cy="6890047"/>
          </a:xfrm>
        </p:grpSpPr>
        <p:grpSp>
          <p:nvGrpSpPr>
            <p:cNvPr id="30" name="Group 29">
              <a:extLst>
                <a:ext uri="{FF2B5EF4-FFF2-40B4-BE49-F238E27FC236}">
                  <a16:creationId xmlns:a16="http://schemas.microsoft.com/office/drawing/2014/main" id="{89BE868E-A240-4959-BD66-6BC44EE5A4AF}"/>
                </a:ext>
              </a:extLst>
            </p:cNvPr>
            <p:cNvGrpSpPr/>
            <p:nvPr userDrawn="1"/>
          </p:nvGrpSpPr>
          <p:grpSpPr bwMode="ltGray">
            <a:xfrm>
              <a:off x="8507413" y="1457714"/>
              <a:ext cx="3680790" cy="5392441"/>
              <a:chOff x="8507413" y="1457714"/>
              <a:chExt cx="3680790" cy="5392441"/>
            </a:xfrm>
          </p:grpSpPr>
          <p:sp>
            <p:nvSpPr>
              <p:cNvPr id="38" name="Freeform: Shape 37">
                <a:extLst>
                  <a:ext uri="{FF2B5EF4-FFF2-40B4-BE49-F238E27FC236}">
                    <a16:creationId xmlns:a16="http://schemas.microsoft.com/office/drawing/2014/main" id="{1DDB4654-32A2-47CE-B324-C597C756E402}"/>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39" name="Freeform: Shape 38">
                <a:extLst>
                  <a:ext uri="{FF2B5EF4-FFF2-40B4-BE49-F238E27FC236}">
                    <a16:creationId xmlns:a16="http://schemas.microsoft.com/office/drawing/2014/main" id="{218BE353-242E-4429-9D4C-1D50CEEC277C}"/>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40" name="Freeform: Shape 39">
                <a:extLst>
                  <a:ext uri="{FF2B5EF4-FFF2-40B4-BE49-F238E27FC236}">
                    <a16:creationId xmlns:a16="http://schemas.microsoft.com/office/drawing/2014/main" id="{B2B25198-469F-44A8-946B-689A24DC3C72}"/>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41" name="Freeform: Shape 40">
                <a:extLst>
                  <a:ext uri="{FF2B5EF4-FFF2-40B4-BE49-F238E27FC236}">
                    <a16:creationId xmlns:a16="http://schemas.microsoft.com/office/drawing/2014/main" id="{E5460766-0EE4-4C99-BD2E-1BAD7FD9C3AC}"/>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42" name="Freeform: Shape 41">
                <a:extLst>
                  <a:ext uri="{FF2B5EF4-FFF2-40B4-BE49-F238E27FC236}">
                    <a16:creationId xmlns:a16="http://schemas.microsoft.com/office/drawing/2014/main" id="{EFBC909F-DC50-4DDC-91C9-2509E0F5633F}"/>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43" name="Freeform: Shape 42">
                <a:extLst>
                  <a:ext uri="{FF2B5EF4-FFF2-40B4-BE49-F238E27FC236}">
                    <a16:creationId xmlns:a16="http://schemas.microsoft.com/office/drawing/2014/main" id="{E0DC1718-52A4-4705-AE14-45A352ACBC2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44" name="Freeform: Shape 43">
                <a:extLst>
                  <a:ext uri="{FF2B5EF4-FFF2-40B4-BE49-F238E27FC236}">
                    <a16:creationId xmlns:a16="http://schemas.microsoft.com/office/drawing/2014/main" id="{D51C16AF-F6FA-4CD2-B0A5-3663CD02799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45" name="Freeform: Shape 44">
                <a:extLst>
                  <a:ext uri="{FF2B5EF4-FFF2-40B4-BE49-F238E27FC236}">
                    <a16:creationId xmlns:a16="http://schemas.microsoft.com/office/drawing/2014/main" id="{3A105041-F999-49D6-BE4B-7630F1204F6C}"/>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46" name="Freeform: Shape 45">
                <a:extLst>
                  <a:ext uri="{FF2B5EF4-FFF2-40B4-BE49-F238E27FC236}">
                    <a16:creationId xmlns:a16="http://schemas.microsoft.com/office/drawing/2014/main" id="{C190B08C-67D4-4DAD-8158-2B4D4A1318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47" name="Freeform: Shape 46">
                <a:extLst>
                  <a:ext uri="{FF2B5EF4-FFF2-40B4-BE49-F238E27FC236}">
                    <a16:creationId xmlns:a16="http://schemas.microsoft.com/office/drawing/2014/main" id="{743F7B37-FD03-4D73-932B-77D49AB6A515}"/>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48" name="Freeform: Shape 47">
                <a:extLst>
                  <a:ext uri="{FF2B5EF4-FFF2-40B4-BE49-F238E27FC236}">
                    <a16:creationId xmlns:a16="http://schemas.microsoft.com/office/drawing/2014/main" id="{8F01A60D-F904-4399-87EA-23E33C45969F}"/>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49" name="Freeform: Shape 48">
                <a:extLst>
                  <a:ext uri="{FF2B5EF4-FFF2-40B4-BE49-F238E27FC236}">
                    <a16:creationId xmlns:a16="http://schemas.microsoft.com/office/drawing/2014/main" id="{D450C50C-26FC-42C5-BA39-AE97627B772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50" name="Freeform: Shape 49">
                <a:extLst>
                  <a:ext uri="{FF2B5EF4-FFF2-40B4-BE49-F238E27FC236}">
                    <a16:creationId xmlns:a16="http://schemas.microsoft.com/office/drawing/2014/main" id="{B88924B0-E78A-4770-AF30-C78056E7AAAB}"/>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51" name="Freeform: Shape 50">
                <a:extLst>
                  <a:ext uri="{FF2B5EF4-FFF2-40B4-BE49-F238E27FC236}">
                    <a16:creationId xmlns:a16="http://schemas.microsoft.com/office/drawing/2014/main" id="{D8AB0228-AC44-413D-A029-1BBF7B18CBCC}"/>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52" name="Freeform: Shape 51">
                <a:extLst>
                  <a:ext uri="{FF2B5EF4-FFF2-40B4-BE49-F238E27FC236}">
                    <a16:creationId xmlns:a16="http://schemas.microsoft.com/office/drawing/2014/main" id="{89C067BE-7550-4D8F-9A42-B78AB594CD54}"/>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53" name="Freeform: Shape 52">
                <a:extLst>
                  <a:ext uri="{FF2B5EF4-FFF2-40B4-BE49-F238E27FC236}">
                    <a16:creationId xmlns:a16="http://schemas.microsoft.com/office/drawing/2014/main" id="{54D97435-6932-4E2A-A217-DEA06FDA510A}"/>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cxnSp>
            <p:nvCxnSpPr>
              <p:cNvPr id="54" name="Straight Connector 53">
                <a:extLst>
                  <a:ext uri="{FF2B5EF4-FFF2-40B4-BE49-F238E27FC236}">
                    <a16:creationId xmlns:a16="http://schemas.microsoft.com/office/drawing/2014/main" id="{FF9C9FB6-79F2-41F1-872D-2184B91C8E00}"/>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6" name="Group 5">
              <a:extLst>
                <a:ext uri="{FF2B5EF4-FFF2-40B4-BE49-F238E27FC236}">
                  <a16:creationId xmlns:a16="http://schemas.microsoft.com/office/drawing/2014/main" id="{4577AEC4-9502-4D2D-B373-2F1CB4EFF9B8}"/>
                </a:ext>
              </a:extLst>
            </p:cNvPr>
            <p:cNvGrpSpPr/>
            <p:nvPr userDrawn="1"/>
          </p:nvGrpSpPr>
          <p:grpSpPr bwMode="ltGray">
            <a:xfrm>
              <a:off x="7545167" y="-21839"/>
              <a:ext cx="1192433" cy="1098538"/>
              <a:chOff x="7545167" y="-9139"/>
              <a:chExt cx="1192433" cy="1098538"/>
            </a:xfrm>
          </p:grpSpPr>
          <p:sp>
            <p:nvSpPr>
              <p:cNvPr id="59" name="Freeform: Shape 58">
                <a:extLst>
                  <a:ext uri="{FF2B5EF4-FFF2-40B4-BE49-F238E27FC236}">
                    <a16:creationId xmlns:a16="http://schemas.microsoft.com/office/drawing/2014/main" id="{713EA48F-163A-410A-8C97-A08AA1B2EE50}"/>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00"/>
              </a:p>
            </p:txBody>
          </p:sp>
          <p:sp>
            <p:nvSpPr>
              <p:cNvPr id="57" name="Freeform: Shape 56">
                <a:extLst>
                  <a:ext uri="{FF2B5EF4-FFF2-40B4-BE49-F238E27FC236}">
                    <a16:creationId xmlns:a16="http://schemas.microsoft.com/office/drawing/2014/main" id="{3E1E199B-B230-4884-9F60-9B781B11B8FF}"/>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00"/>
              </a:p>
            </p:txBody>
          </p:sp>
          <p:sp>
            <p:nvSpPr>
              <p:cNvPr id="37" name="Freeform: Shape 36">
                <a:extLst>
                  <a:ext uri="{FF2B5EF4-FFF2-40B4-BE49-F238E27FC236}">
                    <a16:creationId xmlns:a16="http://schemas.microsoft.com/office/drawing/2014/main" id="{FB98E4A3-2599-4DEB-8ECC-F004500FBF6A}"/>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grpSp>
        <p:grpSp>
          <p:nvGrpSpPr>
            <p:cNvPr id="8" name="Group 7">
              <a:extLst>
                <a:ext uri="{FF2B5EF4-FFF2-40B4-BE49-F238E27FC236}">
                  <a16:creationId xmlns:a16="http://schemas.microsoft.com/office/drawing/2014/main" id="{D6B74F55-4583-4B26-A4E0-71C00B14AFF6}"/>
                </a:ext>
              </a:extLst>
            </p:cNvPr>
            <p:cNvGrpSpPr/>
            <p:nvPr userDrawn="1"/>
          </p:nvGrpSpPr>
          <p:grpSpPr bwMode="ltGray">
            <a:xfrm>
              <a:off x="6256117" y="5896894"/>
              <a:ext cx="1057910" cy="971314"/>
              <a:chOff x="6256117" y="5896894"/>
              <a:chExt cx="1057910" cy="971314"/>
            </a:xfrm>
          </p:grpSpPr>
          <p:sp>
            <p:nvSpPr>
              <p:cNvPr id="32" name="Freeform: Shape 31">
                <a:extLst>
                  <a:ext uri="{FF2B5EF4-FFF2-40B4-BE49-F238E27FC236}">
                    <a16:creationId xmlns:a16="http://schemas.microsoft.com/office/drawing/2014/main" id="{FC4D1900-D812-4B27-AC50-B2795AD953C3}"/>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33" name="Freeform: Shape 32">
                <a:extLst>
                  <a:ext uri="{FF2B5EF4-FFF2-40B4-BE49-F238E27FC236}">
                    <a16:creationId xmlns:a16="http://schemas.microsoft.com/office/drawing/2014/main" id="{483ECFC2-9749-4525-973B-EAA0BC0FC62B}"/>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34" name="Freeform: Shape 33">
                <a:extLst>
                  <a:ext uri="{FF2B5EF4-FFF2-40B4-BE49-F238E27FC236}">
                    <a16:creationId xmlns:a16="http://schemas.microsoft.com/office/drawing/2014/main" id="{0A3ABF7E-B2D4-4B7A-9B6E-0EB3223E4EE4}"/>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grpSp>
      </p:grpSp>
    </p:spTree>
    <p:extLst>
      <p:ext uri="{BB962C8B-B14F-4D97-AF65-F5344CB8AC3E}">
        <p14:creationId xmlns:p14="http://schemas.microsoft.com/office/powerpoint/2010/main" val="12224666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603" indent="0">
              <a:buNone/>
              <a:defRPr/>
            </a:lvl2pPr>
            <a:lvl3pPr marL="457205" indent="0">
              <a:buNone/>
              <a:defRPr/>
            </a:lvl3pPr>
            <a:lvl4pPr marL="685808" indent="0">
              <a:buNone/>
              <a:defRPr/>
            </a:lvl4pPr>
            <a:lvl5pPr marL="91441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4940246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4593788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5D7062-3781-4082-B72C-85B2B73956D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9DBF2F0-6630-4236-874B-CE2F72D8FEB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716FC33-B419-48CA-9CE4-088C1F93991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ACA8562-729B-4BC6-8999-02FDA540FC1C}"/>
              </a:ext>
            </a:extLst>
          </p:cNvPr>
          <p:cNvSpPr>
            <a:spLocks noGrp="1"/>
          </p:cNvSpPr>
          <p:nvPr>
            <p:ph type="dt" sz="half" idx="10"/>
          </p:nvPr>
        </p:nvSpPr>
        <p:spPr/>
        <p:txBody>
          <a:bodyPr/>
          <a:lstStyle/>
          <a:p>
            <a:fld id="{F56666C9-3E1C-43A7-8A33-08CEB067031C}" type="datetimeFigureOut">
              <a:rPr lang="en-US" smtClean="0"/>
              <a:t>9/26/2019</a:t>
            </a:fld>
            <a:endParaRPr lang="en-US"/>
          </a:p>
        </p:txBody>
      </p:sp>
      <p:sp>
        <p:nvSpPr>
          <p:cNvPr id="6" name="Footer Placeholder 5">
            <a:extLst>
              <a:ext uri="{FF2B5EF4-FFF2-40B4-BE49-F238E27FC236}">
                <a16:creationId xmlns:a16="http://schemas.microsoft.com/office/drawing/2014/main" id="{08A48CF7-C195-4EE5-ABEE-731FCE3042B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03139B4-ED90-4C6D-AC63-54B0E64E45C7}"/>
              </a:ext>
            </a:extLst>
          </p:cNvPr>
          <p:cNvSpPr>
            <a:spLocks noGrp="1"/>
          </p:cNvSpPr>
          <p:nvPr>
            <p:ph type="sldNum" sz="quarter" idx="12"/>
          </p:nvPr>
        </p:nvSpPr>
        <p:spPr/>
        <p:txBody>
          <a:bodyPr/>
          <a:lstStyle/>
          <a:p>
            <a:fld id="{906A1271-B584-47DB-917D-4976F529BA7B}" type="slidenum">
              <a:rPr lang="en-US" smtClean="0"/>
              <a:t>‹#›</a:t>
            </a:fld>
            <a:endParaRPr lang="en-US"/>
          </a:p>
        </p:txBody>
      </p:sp>
    </p:spTree>
    <p:extLst>
      <p:ext uri="{BB962C8B-B14F-4D97-AF65-F5344CB8AC3E}">
        <p14:creationId xmlns:p14="http://schemas.microsoft.com/office/powerpoint/2010/main" val="1597791081"/>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91" indent="0">
              <a:buFont typeface="Wingdings" panose="05000000000000000000" pitchFamily="2" charset="2"/>
              <a:buNone/>
              <a:defRPr sz="2000" b="0"/>
            </a:lvl2pPr>
            <a:lvl3pPr marL="450855" indent="0">
              <a:buFont typeface="Wingdings" panose="05000000000000000000" pitchFamily="2" charset="2"/>
              <a:buNone/>
              <a:tabLst/>
              <a:defRPr sz="1600" b="0"/>
            </a:lvl3pPr>
            <a:lvl4pPr marL="652470" indent="0">
              <a:buFont typeface="Wingdings" panose="05000000000000000000" pitchFamily="2" charset="2"/>
              <a:buNone/>
              <a:defRPr sz="1400" b="0"/>
            </a:lvl4pPr>
            <a:lvl5pPr marL="85408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91" indent="0">
              <a:buFont typeface="Wingdings" panose="05000000000000000000" pitchFamily="2" charset="2"/>
              <a:buNone/>
              <a:defRPr sz="2000" b="0"/>
            </a:lvl2pPr>
            <a:lvl3pPr marL="450855" indent="0">
              <a:buFont typeface="Wingdings" panose="05000000000000000000" pitchFamily="2" charset="2"/>
              <a:buNone/>
              <a:tabLst/>
              <a:defRPr sz="1600" b="0"/>
            </a:lvl3pPr>
            <a:lvl4pPr marL="652470" indent="0">
              <a:buFont typeface="Wingdings" panose="05000000000000000000" pitchFamily="2" charset="2"/>
              <a:buNone/>
              <a:defRPr sz="1400" b="0"/>
            </a:lvl4pPr>
            <a:lvl5pPr marL="85408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306964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7" indent="-231777">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43" indent="-171452">
              <a:buFont typeface="Wingdings" panose="05000000000000000000" pitchFamily="2" charset="2"/>
              <a:buChar char=""/>
              <a:defRPr sz="2000" b="0"/>
            </a:lvl2pPr>
            <a:lvl3pPr marL="639770" indent="-188915">
              <a:buFont typeface="Wingdings" panose="05000000000000000000" pitchFamily="2" charset="2"/>
              <a:buChar char=""/>
              <a:tabLst/>
              <a:defRPr sz="1600" b="0"/>
            </a:lvl3pPr>
            <a:lvl4pPr marL="828685" indent="-176215">
              <a:buFont typeface="Wingdings" panose="05000000000000000000" pitchFamily="2" charset="2"/>
              <a:buChar char=""/>
              <a:defRPr sz="1400" b="0"/>
            </a:lvl4pPr>
            <a:lvl5pPr marL="1023950" indent="-169865">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7" indent="-231777">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43" indent="-171452">
              <a:buFont typeface="Wingdings" panose="05000000000000000000" pitchFamily="2" charset="2"/>
              <a:buChar char=""/>
              <a:defRPr sz="2000" b="0"/>
            </a:lvl2pPr>
            <a:lvl3pPr marL="639770" indent="-188915">
              <a:buFont typeface="Wingdings" panose="05000000000000000000" pitchFamily="2" charset="2"/>
              <a:buChar char=""/>
              <a:tabLst/>
              <a:defRPr sz="1600" b="0"/>
            </a:lvl3pPr>
            <a:lvl4pPr marL="828685" indent="-176215">
              <a:buFont typeface="Wingdings" panose="05000000000000000000" pitchFamily="2" charset="2"/>
              <a:buChar char=""/>
              <a:defRPr sz="1400" b="0"/>
            </a:lvl4pPr>
            <a:lvl5pPr marL="1023950" indent="-169865">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0048417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47924420"/>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132670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1"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31762814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 Square Photo">
    <p:spTree>
      <p:nvGrpSpPr>
        <p:cNvPr id="1" name=""/>
        <p:cNvGrpSpPr/>
        <p:nvPr/>
      </p:nvGrpSpPr>
      <p:grpSpPr>
        <a:xfrm>
          <a:off x="0" y="0"/>
          <a:ext cx="0" cy="0"/>
          <a:chOff x="0" y="0"/>
          <a:chExt cx="0" cy="0"/>
        </a:xfrm>
      </p:grpSpPr>
      <p:grpSp>
        <p:nvGrpSpPr>
          <p:cNvPr id="55" name="Group 54">
            <a:extLst>
              <a:ext uri="{FF2B5EF4-FFF2-40B4-BE49-F238E27FC236}">
                <a16:creationId xmlns:a16="http://schemas.microsoft.com/office/drawing/2014/main" id="{200F7B6E-608C-4712-A939-BEBE059E295A}"/>
              </a:ext>
            </a:extLst>
          </p:cNvPr>
          <p:cNvGrpSpPr/>
          <p:nvPr userDrawn="1"/>
        </p:nvGrpSpPr>
        <p:grpSpPr bwMode="ltGray">
          <a:xfrm>
            <a:off x="6256118" y="-21838"/>
            <a:ext cx="5932086" cy="6890047"/>
            <a:chOff x="6256117" y="-21839"/>
            <a:chExt cx="5932086" cy="6890047"/>
          </a:xfrm>
        </p:grpSpPr>
        <p:grpSp>
          <p:nvGrpSpPr>
            <p:cNvPr id="56" name="Group 55">
              <a:extLst>
                <a:ext uri="{FF2B5EF4-FFF2-40B4-BE49-F238E27FC236}">
                  <a16:creationId xmlns:a16="http://schemas.microsoft.com/office/drawing/2014/main" id="{6DC5E8A2-8275-4F90-BA55-9B66D81C4A9F}"/>
                </a:ext>
              </a:extLst>
            </p:cNvPr>
            <p:cNvGrpSpPr/>
            <p:nvPr userDrawn="1"/>
          </p:nvGrpSpPr>
          <p:grpSpPr bwMode="ltGray">
            <a:xfrm>
              <a:off x="8507413" y="1457714"/>
              <a:ext cx="3680790" cy="5392441"/>
              <a:chOff x="8507413" y="1457714"/>
              <a:chExt cx="3680790" cy="5392441"/>
            </a:xfrm>
          </p:grpSpPr>
          <p:sp>
            <p:nvSpPr>
              <p:cNvPr id="65" name="Freeform: Shape 64">
                <a:extLst>
                  <a:ext uri="{FF2B5EF4-FFF2-40B4-BE49-F238E27FC236}">
                    <a16:creationId xmlns:a16="http://schemas.microsoft.com/office/drawing/2014/main" id="{6C563208-4732-48A3-81E6-533A2E2DD53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6" name="Freeform: Shape 65">
                <a:extLst>
                  <a:ext uri="{FF2B5EF4-FFF2-40B4-BE49-F238E27FC236}">
                    <a16:creationId xmlns:a16="http://schemas.microsoft.com/office/drawing/2014/main" id="{DD0ADC22-C4D5-4BE8-99A8-91566ADDBF5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7" name="Freeform: Shape 66">
                <a:extLst>
                  <a:ext uri="{FF2B5EF4-FFF2-40B4-BE49-F238E27FC236}">
                    <a16:creationId xmlns:a16="http://schemas.microsoft.com/office/drawing/2014/main" id="{91C4D457-0F93-4853-AB02-01C200DE6658}"/>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8" name="Freeform: Shape 67">
                <a:extLst>
                  <a:ext uri="{FF2B5EF4-FFF2-40B4-BE49-F238E27FC236}">
                    <a16:creationId xmlns:a16="http://schemas.microsoft.com/office/drawing/2014/main" id="{E8D605B0-4DEE-4101-AC83-CD1D15D14DB9}"/>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9" name="Freeform: Shape 68">
                <a:extLst>
                  <a:ext uri="{FF2B5EF4-FFF2-40B4-BE49-F238E27FC236}">
                    <a16:creationId xmlns:a16="http://schemas.microsoft.com/office/drawing/2014/main" id="{2EF14ED5-2275-4C01-96DD-1D24FE9FD6EE}"/>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70" name="Freeform: Shape 69">
                <a:extLst>
                  <a:ext uri="{FF2B5EF4-FFF2-40B4-BE49-F238E27FC236}">
                    <a16:creationId xmlns:a16="http://schemas.microsoft.com/office/drawing/2014/main" id="{F31E8C76-6A67-4E1C-BCC4-8D2ABCC0212A}"/>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71" name="Freeform: Shape 70">
                <a:extLst>
                  <a:ext uri="{FF2B5EF4-FFF2-40B4-BE49-F238E27FC236}">
                    <a16:creationId xmlns:a16="http://schemas.microsoft.com/office/drawing/2014/main" id="{9ABDD9FA-82C7-4E69-9895-354AD0BDD19E}"/>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72" name="Freeform: Shape 71">
                <a:extLst>
                  <a:ext uri="{FF2B5EF4-FFF2-40B4-BE49-F238E27FC236}">
                    <a16:creationId xmlns:a16="http://schemas.microsoft.com/office/drawing/2014/main" id="{2A7CD18E-2839-44B2-9BA7-6356529D686A}"/>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73" name="Freeform: Shape 72">
                <a:extLst>
                  <a:ext uri="{FF2B5EF4-FFF2-40B4-BE49-F238E27FC236}">
                    <a16:creationId xmlns:a16="http://schemas.microsoft.com/office/drawing/2014/main" id="{0B7E64CE-434E-410A-823C-4872E71DD278}"/>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74" name="Freeform: Shape 73">
                <a:extLst>
                  <a:ext uri="{FF2B5EF4-FFF2-40B4-BE49-F238E27FC236}">
                    <a16:creationId xmlns:a16="http://schemas.microsoft.com/office/drawing/2014/main" id="{0D92AA81-D52A-4877-AE2C-AB5B4D374D19}"/>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75" name="Freeform: Shape 74">
                <a:extLst>
                  <a:ext uri="{FF2B5EF4-FFF2-40B4-BE49-F238E27FC236}">
                    <a16:creationId xmlns:a16="http://schemas.microsoft.com/office/drawing/2014/main" id="{BE84D11A-0DE4-40A8-BB80-889FF30CCE03}"/>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76" name="Freeform: Shape 75">
                <a:extLst>
                  <a:ext uri="{FF2B5EF4-FFF2-40B4-BE49-F238E27FC236}">
                    <a16:creationId xmlns:a16="http://schemas.microsoft.com/office/drawing/2014/main" id="{A80E0B5D-2F12-4C6E-92C5-3765C579ADE8}"/>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77" name="Freeform: Shape 76">
                <a:extLst>
                  <a:ext uri="{FF2B5EF4-FFF2-40B4-BE49-F238E27FC236}">
                    <a16:creationId xmlns:a16="http://schemas.microsoft.com/office/drawing/2014/main" id="{765DAB00-242D-4D78-B6BF-F678C14B519F}"/>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78" name="Freeform: Shape 77">
                <a:extLst>
                  <a:ext uri="{FF2B5EF4-FFF2-40B4-BE49-F238E27FC236}">
                    <a16:creationId xmlns:a16="http://schemas.microsoft.com/office/drawing/2014/main" id="{D824698C-3D67-4D42-9DE6-531F5A0C7EA3}"/>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79" name="Freeform: Shape 78">
                <a:extLst>
                  <a:ext uri="{FF2B5EF4-FFF2-40B4-BE49-F238E27FC236}">
                    <a16:creationId xmlns:a16="http://schemas.microsoft.com/office/drawing/2014/main" id="{699246CD-F05A-4044-B7A4-384A7B272509}"/>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80" name="Freeform: Shape 79">
                <a:extLst>
                  <a:ext uri="{FF2B5EF4-FFF2-40B4-BE49-F238E27FC236}">
                    <a16:creationId xmlns:a16="http://schemas.microsoft.com/office/drawing/2014/main" id="{06930CAB-4305-4191-AD01-9D22AAD264D9}"/>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cxnSp>
            <p:nvCxnSpPr>
              <p:cNvPr id="81" name="Straight Connector 80">
                <a:extLst>
                  <a:ext uri="{FF2B5EF4-FFF2-40B4-BE49-F238E27FC236}">
                    <a16:creationId xmlns:a16="http://schemas.microsoft.com/office/drawing/2014/main" id="{7FBC50E9-9F0E-4D62-9AA6-DC145681D1EA}"/>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57" name="Group 56">
              <a:extLst>
                <a:ext uri="{FF2B5EF4-FFF2-40B4-BE49-F238E27FC236}">
                  <a16:creationId xmlns:a16="http://schemas.microsoft.com/office/drawing/2014/main" id="{09610B7D-2856-472A-B98F-5684402C6C99}"/>
                </a:ext>
              </a:extLst>
            </p:cNvPr>
            <p:cNvGrpSpPr/>
            <p:nvPr userDrawn="1"/>
          </p:nvGrpSpPr>
          <p:grpSpPr bwMode="ltGray">
            <a:xfrm>
              <a:off x="7545167" y="-21839"/>
              <a:ext cx="1192433" cy="1098538"/>
              <a:chOff x="7545167" y="-9139"/>
              <a:chExt cx="1192433" cy="1098538"/>
            </a:xfrm>
          </p:grpSpPr>
          <p:sp>
            <p:nvSpPr>
              <p:cNvPr id="62" name="Freeform: Shape 61">
                <a:extLst>
                  <a:ext uri="{FF2B5EF4-FFF2-40B4-BE49-F238E27FC236}">
                    <a16:creationId xmlns:a16="http://schemas.microsoft.com/office/drawing/2014/main" id="{5173E078-D753-4C8F-98BB-75D0CBE314FE}"/>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00"/>
              </a:p>
            </p:txBody>
          </p:sp>
          <p:sp>
            <p:nvSpPr>
              <p:cNvPr id="63" name="Freeform: Shape 62">
                <a:extLst>
                  <a:ext uri="{FF2B5EF4-FFF2-40B4-BE49-F238E27FC236}">
                    <a16:creationId xmlns:a16="http://schemas.microsoft.com/office/drawing/2014/main" id="{EAA82456-62CD-4C42-91A4-3FFD8F19BCBD}"/>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00"/>
              </a:p>
            </p:txBody>
          </p:sp>
          <p:sp>
            <p:nvSpPr>
              <p:cNvPr id="64" name="Freeform: Shape 63">
                <a:extLst>
                  <a:ext uri="{FF2B5EF4-FFF2-40B4-BE49-F238E27FC236}">
                    <a16:creationId xmlns:a16="http://schemas.microsoft.com/office/drawing/2014/main" id="{41ABB687-FC0A-4A48-8466-BF8A1129E230}"/>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grpSp>
        <p:grpSp>
          <p:nvGrpSpPr>
            <p:cNvPr id="58" name="Group 57">
              <a:extLst>
                <a:ext uri="{FF2B5EF4-FFF2-40B4-BE49-F238E27FC236}">
                  <a16:creationId xmlns:a16="http://schemas.microsoft.com/office/drawing/2014/main" id="{8EEA91BF-1A44-4FB0-92F0-23098E7BBFCD}"/>
                </a:ext>
              </a:extLst>
            </p:cNvPr>
            <p:cNvGrpSpPr/>
            <p:nvPr userDrawn="1"/>
          </p:nvGrpSpPr>
          <p:grpSpPr bwMode="ltGray">
            <a:xfrm>
              <a:off x="6256117" y="5896894"/>
              <a:ext cx="1057910" cy="971314"/>
              <a:chOff x="6256117" y="5896894"/>
              <a:chExt cx="1057910" cy="971314"/>
            </a:xfrm>
          </p:grpSpPr>
          <p:sp>
            <p:nvSpPr>
              <p:cNvPr id="59" name="Freeform: Shape 58">
                <a:extLst>
                  <a:ext uri="{FF2B5EF4-FFF2-40B4-BE49-F238E27FC236}">
                    <a16:creationId xmlns:a16="http://schemas.microsoft.com/office/drawing/2014/main" id="{511C6A8E-CEC6-4129-9FB2-A426C6CE84EB}"/>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0" name="Freeform: Shape 59">
                <a:extLst>
                  <a:ext uri="{FF2B5EF4-FFF2-40B4-BE49-F238E27FC236}">
                    <a16:creationId xmlns:a16="http://schemas.microsoft.com/office/drawing/2014/main" id="{205B8F1F-9F8A-42BF-8770-AEABCEC35D18}"/>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1" name="Freeform: Shape 60">
                <a:extLst>
                  <a:ext uri="{FF2B5EF4-FFF2-40B4-BE49-F238E27FC236}">
                    <a16:creationId xmlns:a16="http://schemas.microsoft.com/office/drawing/2014/main" id="{36EE7F2A-0858-47D2-B1D0-D33BCD933AB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grpSp>
      </p:grpSp>
      <p:sp>
        <p:nvSpPr>
          <p:cNvPr id="5" name="Picture Placeholder 4">
            <a:extLst>
              <a:ext uri="{FF2B5EF4-FFF2-40B4-BE49-F238E27FC236}">
                <a16:creationId xmlns:a16="http://schemas.microsoft.com/office/drawing/2014/main" id="{6DF5D6DE-2629-4577-9B98-7A1666013D0A}"/>
              </a:ext>
            </a:extLst>
          </p:cNvPr>
          <p:cNvSpPr>
            <a:spLocks noGrp="1"/>
          </p:cNvSpPr>
          <p:nvPr>
            <p:ph type="pic" sz="quarter" idx="11" hasCustomPrompt="1"/>
          </p:nvPr>
        </p:nvSpPr>
        <p:spPr bwMode="gray">
          <a:xfrm>
            <a:off x="5016501" y="292101"/>
            <a:ext cx="6881813" cy="6272213"/>
          </a:xfrm>
          <a:blipFill>
            <a:blip r:embed="rId2"/>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Title 1"/>
          <p:cNvSpPr>
            <a:spLocks noGrp="1"/>
          </p:cNvSpPr>
          <p:nvPr>
            <p:ph type="title" hasCustomPrompt="1"/>
          </p:nvPr>
        </p:nvSpPr>
        <p:spPr>
          <a:xfrm>
            <a:off x="584201" y="2579649"/>
            <a:ext cx="3768898" cy="553998"/>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Enter title text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2"/>
            <a:ext cx="3769300" cy="307777"/>
          </a:xfrm>
        </p:spPr>
        <p:txBody>
          <a:bodyPr/>
          <a:lstStyle>
            <a:lvl1pPr marL="0" indent="0">
              <a:buNone/>
              <a:defRPr sz="2000">
                <a:latin typeface="+mn-lt"/>
              </a:defRPr>
            </a:lvl1pPr>
            <a:lvl2pPr marL="228603" indent="0">
              <a:buNone/>
              <a:defRPr/>
            </a:lvl2pPr>
            <a:lvl3pPr marL="457205" indent="0">
              <a:buNone/>
              <a:defRPr/>
            </a:lvl3pPr>
            <a:lvl4pPr marL="661996" indent="0">
              <a:buNone/>
              <a:defRPr/>
            </a:lvl4pPr>
            <a:lvl5pPr marL="855674" indent="0">
              <a:buNone/>
              <a:defRPr/>
            </a:lvl5pPr>
          </a:lstStyle>
          <a:p>
            <a:pPr lvl="0"/>
            <a:r>
              <a:rPr lang="en-US"/>
              <a:t>Edit Master text styles</a:t>
            </a:r>
          </a:p>
        </p:txBody>
      </p:sp>
    </p:spTree>
    <p:extLst>
      <p:ext uri="{BB962C8B-B14F-4D97-AF65-F5344CB8AC3E}">
        <p14:creationId xmlns:p14="http://schemas.microsoft.com/office/powerpoint/2010/main" val="3092139111"/>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C39AAC9F-C8B8-422E-93FC-08A064104000}"/>
              </a:ext>
            </a:extLst>
          </p:cNvPr>
          <p:cNvGrpSpPr/>
          <p:nvPr userDrawn="1"/>
        </p:nvGrpSpPr>
        <p:grpSpPr bwMode="ltGray">
          <a:xfrm>
            <a:off x="6256118" y="-21838"/>
            <a:ext cx="5932086" cy="6890047"/>
            <a:chOff x="6256117" y="-21839"/>
            <a:chExt cx="5932086" cy="6890047"/>
          </a:xfrm>
        </p:grpSpPr>
        <p:grpSp>
          <p:nvGrpSpPr>
            <p:cNvPr id="31" name="Group 30">
              <a:extLst>
                <a:ext uri="{FF2B5EF4-FFF2-40B4-BE49-F238E27FC236}">
                  <a16:creationId xmlns:a16="http://schemas.microsoft.com/office/drawing/2014/main" id="{A09379AA-B540-4886-8794-46BA10F3D91B}"/>
                </a:ext>
              </a:extLst>
            </p:cNvPr>
            <p:cNvGrpSpPr/>
            <p:nvPr userDrawn="1"/>
          </p:nvGrpSpPr>
          <p:grpSpPr bwMode="ltGray">
            <a:xfrm>
              <a:off x="8507413" y="1457714"/>
              <a:ext cx="3680790" cy="5392441"/>
              <a:chOff x="8507413" y="1457714"/>
              <a:chExt cx="3680790" cy="5392441"/>
            </a:xfrm>
          </p:grpSpPr>
          <p:sp>
            <p:nvSpPr>
              <p:cNvPr id="64" name="Freeform: Shape 63">
                <a:extLst>
                  <a:ext uri="{FF2B5EF4-FFF2-40B4-BE49-F238E27FC236}">
                    <a16:creationId xmlns:a16="http://schemas.microsoft.com/office/drawing/2014/main" id="{9E5BC201-014B-48F5-BAC0-4FBBACCBF586}"/>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5" name="Freeform: Shape 64">
                <a:extLst>
                  <a:ext uri="{FF2B5EF4-FFF2-40B4-BE49-F238E27FC236}">
                    <a16:creationId xmlns:a16="http://schemas.microsoft.com/office/drawing/2014/main" id="{F72CD027-1ABE-4E4A-BE9E-EF73250F92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6" name="Freeform: Shape 65">
                <a:extLst>
                  <a:ext uri="{FF2B5EF4-FFF2-40B4-BE49-F238E27FC236}">
                    <a16:creationId xmlns:a16="http://schemas.microsoft.com/office/drawing/2014/main" id="{52C85D91-63CC-4FF7-A826-BE886CDB017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7" name="Freeform: Shape 66">
                <a:extLst>
                  <a:ext uri="{FF2B5EF4-FFF2-40B4-BE49-F238E27FC236}">
                    <a16:creationId xmlns:a16="http://schemas.microsoft.com/office/drawing/2014/main" id="{E55C67E6-D930-403F-9550-70EC2A102AB5}"/>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8" name="Freeform: Shape 67">
                <a:extLst>
                  <a:ext uri="{FF2B5EF4-FFF2-40B4-BE49-F238E27FC236}">
                    <a16:creationId xmlns:a16="http://schemas.microsoft.com/office/drawing/2014/main" id="{BDB9C074-A5A6-4082-9FCD-D487FD8013E5}"/>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9" name="Freeform: Shape 68">
                <a:extLst>
                  <a:ext uri="{FF2B5EF4-FFF2-40B4-BE49-F238E27FC236}">
                    <a16:creationId xmlns:a16="http://schemas.microsoft.com/office/drawing/2014/main" id="{4E3D79EB-E5E0-4CA3-A7CE-50069CC73F1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70" name="Freeform: Shape 69">
                <a:extLst>
                  <a:ext uri="{FF2B5EF4-FFF2-40B4-BE49-F238E27FC236}">
                    <a16:creationId xmlns:a16="http://schemas.microsoft.com/office/drawing/2014/main" id="{42F892FB-2465-40CF-A81F-AC989DC09CE4}"/>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71" name="Freeform: Shape 70">
                <a:extLst>
                  <a:ext uri="{FF2B5EF4-FFF2-40B4-BE49-F238E27FC236}">
                    <a16:creationId xmlns:a16="http://schemas.microsoft.com/office/drawing/2014/main" id="{E8BADF38-50C7-4E4B-AA00-660BF4161C96}"/>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72" name="Freeform: Shape 71">
                <a:extLst>
                  <a:ext uri="{FF2B5EF4-FFF2-40B4-BE49-F238E27FC236}">
                    <a16:creationId xmlns:a16="http://schemas.microsoft.com/office/drawing/2014/main" id="{A51B782C-38CF-4C16-8A55-9C1BEA5AF3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73" name="Freeform: Shape 72">
                <a:extLst>
                  <a:ext uri="{FF2B5EF4-FFF2-40B4-BE49-F238E27FC236}">
                    <a16:creationId xmlns:a16="http://schemas.microsoft.com/office/drawing/2014/main" id="{61A234A0-3B09-4E85-880A-C885FBEE2401}"/>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74" name="Freeform: Shape 73">
                <a:extLst>
                  <a:ext uri="{FF2B5EF4-FFF2-40B4-BE49-F238E27FC236}">
                    <a16:creationId xmlns:a16="http://schemas.microsoft.com/office/drawing/2014/main" id="{B6516D46-39CD-420E-9263-03065B10F8F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75" name="Freeform: Shape 74">
                <a:extLst>
                  <a:ext uri="{FF2B5EF4-FFF2-40B4-BE49-F238E27FC236}">
                    <a16:creationId xmlns:a16="http://schemas.microsoft.com/office/drawing/2014/main" id="{6B28F64C-F49A-4F09-A9C2-8502680A64D7}"/>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76" name="Freeform: Shape 75">
                <a:extLst>
                  <a:ext uri="{FF2B5EF4-FFF2-40B4-BE49-F238E27FC236}">
                    <a16:creationId xmlns:a16="http://schemas.microsoft.com/office/drawing/2014/main" id="{3AE00412-2C1C-4CAB-B1D4-B046A4B37C24}"/>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77" name="Freeform: Shape 76">
                <a:extLst>
                  <a:ext uri="{FF2B5EF4-FFF2-40B4-BE49-F238E27FC236}">
                    <a16:creationId xmlns:a16="http://schemas.microsoft.com/office/drawing/2014/main" id="{01030AB7-3DE7-407A-98DE-751351FCBFB5}"/>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78" name="Freeform: Shape 77">
                <a:extLst>
                  <a:ext uri="{FF2B5EF4-FFF2-40B4-BE49-F238E27FC236}">
                    <a16:creationId xmlns:a16="http://schemas.microsoft.com/office/drawing/2014/main" id="{0074BD83-98DD-4084-9D1E-CDACFD005AFF}"/>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79" name="Freeform: Shape 78">
                <a:extLst>
                  <a:ext uri="{FF2B5EF4-FFF2-40B4-BE49-F238E27FC236}">
                    <a16:creationId xmlns:a16="http://schemas.microsoft.com/office/drawing/2014/main" id="{47C85498-5D07-457D-BA73-99E2EB50130B}"/>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cxnSp>
            <p:nvCxnSpPr>
              <p:cNvPr id="80" name="Straight Connector 79">
                <a:extLst>
                  <a:ext uri="{FF2B5EF4-FFF2-40B4-BE49-F238E27FC236}">
                    <a16:creationId xmlns:a16="http://schemas.microsoft.com/office/drawing/2014/main" id="{3DF2CE11-90A6-43A8-B2DC-45295F10CB64}"/>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32" name="Group 31">
              <a:extLst>
                <a:ext uri="{FF2B5EF4-FFF2-40B4-BE49-F238E27FC236}">
                  <a16:creationId xmlns:a16="http://schemas.microsoft.com/office/drawing/2014/main" id="{F65F154A-ABA1-4F9A-97F8-C50108DD1A97}"/>
                </a:ext>
              </a:extLst>
            </p:cNvPr>
            <p:cNvGrpSpPr/>
            <p:nvPr userDrawn="1"/>
          </p:nvGrpSpPr>
          <p:grpSpPr bwMode="ltGray">
            <a:xfrm>
              <a:off x="7545167" y="-21839"/>
              <a:ext cx="1192433" cy="1098538"/>
              <a:chOff x="7545167" y="-9139"/>
              <a:chExt cx="1192433" cy="1098538"/>
            </a:xfrm>
          </p:grpSpPr>
          <p:sp>
            <p:nvSpPr>
              <p:cNvPr id="61" name="Freeform: Shape 60">
                <a:extLst>
                  <a:ext uri="{FF2B5EF4-FFF2-40B4-BE49-F238E27FC236}">
                    <a16:creationId xmlns:a16="http://schemas.microsoft.com/office/drawing/2014/main" id="{54AC8DFE-7BB0-4D98-AA21-405DB4B06225}"/>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00"/>
              </a:p>
            </p:txBody>
          </p:sp>
          <p:sp>
            <p:nvSpPr>
              <p:cNvPr id="62" name="Freeform: Shape 61">
                <a:extLst>
                  <a:ext uri="{FF2B5EF4-FFF2-40B4-BE49-F238E27FC236}">
                    <a16:creationId xmlns:a16="http://schemas.microsoft.com/office/drawing/2014/main" id="{F39938CF-5CFF-4707-BBDD-DD19FA0A50F1}"/>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00"/>
              </a:p>
            </p:txBody>
          </p:sp>
          <p:sp>
            <p:nvSpPr>
              <p:cNvPr id="63" name="Freeform: Shape 62">
                <a:extLst>
                  <a:ext uri="{FF2B5EF4-FFF2-40B4-BE49-F238E27FC236}">
                    <a16:creationId xmlns:a16="http://schemas.microsoft.com/office/drawing/2014/main" id="{73332E5E-0308-4370-A841-A20570A69BDF}"/>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grpSp>
        <p:grpSp>
          <p:nvGrpSpPr>
            <p:cNvPr id="33" name="Group 32">
              <a:extLst>
                <a:ext uri="{FF2B5EF4-FFF2-40B4-BE49-F238E27FC236}">
                  <a16:creationId xmlns:a16="http://schemas.microsoft.com/office/drawing/2014/main" id="{9E46D602-7D42-411E-8BA6-6F74E13FE605}"/>
                </a:ext>
              </a:extLst>
            </p:cNvPr>
            <p:cNvGrpSpPr/>
            <p:nvPr userDrawn="1"/>
          </p:nvGrpSpPr>
          <p:grpSpPr bwMode="ltGray">
            <a:xfrm>
              <a:off x="6256117" y="5896894"/>
              <a:ext cx="1057910" cy="971314"/>
              <a:chOff x="6256117" y="5896894"/>
              <a:chExt cx="1057910" cy="971314"/>
            </a:xfrm>
          </p:grpSpPr>
          <p:sp>
            <p:nvSpPr>
              <p:cNvPr id="34" name="Freeform: Shape 33">
                <a:extLst>
                  <a:ext uri="{FF2B5EF4-FFF2-40B4-BE49-F238E27FC236}">
                    <a16:creationId xmlns:a16="http://schemas.microsoft.com/office/drawing/2014/main" id="{53F344C1-9929-4E86-BB1A-05E12D1570DF}"/>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35" name="Freeform: Shape 34">
                <a:extLst>
                  <a:ext uri="{FF2B5EF4-FFF2-40B4-BE49-F238E27FC236}">
                    <a16:creationId xmlns:a16="http://schemas.microsoft.com/office/drawing/2014/main" id="{B6933AFD-19AA-49B8-BCF7-2D0EAA89273D}"/>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36" name="Freeform: Shape 35">
                <a:extLst>
                  <a:ext uri="{FF2B5EF4-FFF2-40B4-BE49-F238E27FC236}">
                    <a16:creationId xmlns:a16="http://schemas.microsoft.com/office/drawing/2014/main" id="{9FB75AC2-D122-402F-B448-B0118576BB4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grpSp>
      </p:grpSp>
      <p:sp>
        <p:nvSpPr>
          <p:cNvPr id="2" name="Title 1"/>
          <p:cNvSpPr>
            <a:spLocks noGrp="1"/>
          </p:cNvSpPr>
          <p:nvPr>
            <p:ph type="title" hasCustomPrompt="1"/>
          </p:nvPr>
        </p:nvSpPr>
        <p:spPr>
          <a:xfrm>
            <a:off x="584201" y="2981637"/>
            <a:ext cx="3769475"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60" name="Picture Placeholder 4">
            <a:extLst>
              <a:ext uri="{FF2B5EF4-FFF2-40B4-BE49-F238E27FC236}">
                <a16:creationId xmlns:a16="http://schemas.microsoft.com/office/drawing/2014/main" id="{D9BE8EAA-F7ED-46CD-A31F-E4299C08F5AD}"/>
              </a:ext>
            </a:extLst>
          </p:cNvPr>
          <p:cNvSpPr>
            <a:spLocks noGrp="1"/>
          </p:cNvSpPr>
          <p:nvPr>
            <p:ph type="pic" sz="quarter" idx="11" hasCustomPrompt="1"/>
          </p:nvPr>
        </p:nvSpPr>
        <p:spPr bwMode="gray">
          <a:xfrm>
            <a:off x="5016501" y="292101"/>
            <a:ext cx="6881813" cy="6272213"/>
          </a:xfrm>
          <a:blipFill>
            <a:blip r:embed="rId2"/>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47841376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54"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grpSp>
        <p:nvGrpSpPr>
          <p:cNvPr id="27" name="Group 26">
            <a:extLst>
              <a:ext uri="{FF2B5EF4-FFF2-40B4-BE49-F238E27FC236}">
                <a16:creationId xmlns:a16="http://schemas.microsoft.com/office/drawing/2014/main" id="{43B08910-F1C3-47B2-8C69-1B107282064A}"/>
              </a:ext>
            </a:extLst>
          </p:cNvPr>
          <p:cNvGrpSpPr/>
          <p:nvPr userDrawn="1"/>
        </p:nvGrpSpPr>
        <p:grpSpPr bwMode="ltGray">
          <a:xfrm>
            <a:off x="6256118" y="-21838"/>
            <a:ext cx="5932086" cy="6890047"/>
            <a:chOff x="6256117" y="-21839"/>
            <a:chExt cx="5932086" cy="6890047"/>
          </a:xfrm>
        </p:grpSpPr>
        <p:grpSp>
          <p:nvGrpSpPr>
            <p:cNvPr id="28" name="Group 27">
              <a:extLst>
                <a:ext uri="{FF2B5EF4-FFF2-40B4-BE49-F238E27FC236}">
                  <a16:creationId xmlns:a16="http://schemas.microsoft.com/office/drawing/2014/main" id="{9FE7A031-B4AB-4071-98FF-24E766F9BB5C}"/>
                </a:ext>
              </a:extLst>
            </p:cNvPr>
            <p:cNvGrpSpPr/>
            <p:nvPr userDrawn="1"/>
          </p:nvGrpSpPr>
          <p:grpSpPr bwMode="ltGray">
            <a:xfrm>
              <a:off x="8507413" y="1457714"/>
              <a:ext cx="3680790" cy="5392441"/>
              <a:chOff x="8507413" y="1457714"/>
              <a:chExt cx="3680790" cy="5392441"/>
            </a:xfrm>
          </p:grpSpPr>
          <p:sp>
            <p:nvSpPr>
              <p:cNvPr id="60" name="Freeform: Shape 59">
                <a:extLst>
                  <a:ext uri="{FF2B5EF4-FFF2-40B4-BE49-F238E27FC236}">
                    <a16:creationId xmlns:a16="http://schemas.microsoft.com/office/drawing/2014/main" id="{6DC7067D-3957-4163-9442-C167A0A6216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1" name="Freeform: Shape 60">
                <a:extLst>
                  <a:ext uri="{FF2B5EF4-FFF2-40B4-BE49-F238E27FC236}">
                    <a16:creationId xmlns:a16="http://schemas.microsoft.com/office/drawing/2014/main" id="{D9AE235F-4F6C-4565-AADC-752626D64B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2" name="Freeform: Shape 61">
                <a:extLst>
                  <a:ext uri="{FF2B5EF4-FFF2-40B4-BE49-F238E27FC236}">
                    <a16:creationId xmlns:a16="http://schemas.microsoft.com/office/drawing/2014/main" id="{1EAADF52-7CC0-4715-8BAC-4186C7CE9B0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3" name="Freeform: Shape 62">
                <a:extLst>
                  <a:ext uri="{FF2B5EF4-FFF2-40B4-BE49-F238E27FC236}">
                    <a16:creationId xmlns:a16="http://schemas.microsoft.com/office/drawing/2014/main" id="{58AC140A-9DFB-45B7-82C2-CF25166A0D41}"/>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4" name="Freeform: Shape 63">
                <a:extLst>
                  <a:ext uri="{FF2B5EF4-FFF2-40B4-BE49-F238E27FC236}">
                    <a16:creationId xmlns:a16="http://schemas.microsoft.com/office/drawing/2014/main" id="{3436FDC7-3DF0-4E6A-B4A8-7EB4FF30AAF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5" name="Freeform: Shape 64">
                <a:extLst>
                  <a:ext uri="{FF2B5EF4-FFF2-40B4-BE49-F238E27FC236}">
                    <a16:creationId xmlns:a16="http://schemas.microsoft.com/office/drawing/2014/main" id="{D72FB5AA-3C69-4BB6-9C10-682E95EF1AAE}"/>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6" name="Freeform: Shape 65">
                <a:extLst>
                  <a:ext uri="{FF2B5EF4-FFF2-40B4-BE49-F238E27FC236}">
                    <a16:creationId xmlns:a16="http://schemas.microsoft.com/office/drawing/2014/main" id="{20321A7F-C5FC-4514-A3AC-41CC16FA85FD}"/>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7" name="Freeform: Shape 66">
                <a:extLst>
                  <a:ext uri="{FF2B5EF4-FFF2-40B4-BE49-F238E27FC236}">
                    <a16:creationId xmlns:a16="http://schemas.microsoft.com/office/drawing/2014/main" id="{B3C4B3CE-95D2-45A5-917E-A5389B118222}"/>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8" name="Freeform: Shape 67">
                <a:extLst>
                  <a:ext uri="{FF2B5EF4-FFF2-40B4-BE49-F238E27FC236}">
                    <a16:creationId xmlns:a16="http://schemas.microsoft.com/office/drawing/2014/main" id="{A5270AF0-DA91-4FF8-9B1C-35937E49D88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9" name="Freeform: Shape 68">
                <a:extLst>
                  <a:ext uri="{FF2B5EF4-FFF2-40B4-BE49-F238E27FC236}">
                    <a16:creationId xmlns:a16="http://schemas.microsoft.com/office/drawing/2014/main" id="{1B4AB4EC-0302-4902-B797-9B84C91FDE1B}"/>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70" name="Freeform: Shape 69">
                <a:extLst>
                  <a:ext uri="{FF2B5EF4-FFF2-40B4-BE49-F238E27FC236}">
                    <a16:creationId xmlns:a16="http://schemas.microsoft.com/office/drawing/2014/main" id="{E941D13F-2DD6-4121-8220-CC08400DD382}"/>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71" name="Freeform: Shape 70">
                <a:extLst>
                  <a:ext uri="{FF2B5EF4-FFF2-40B4-BE49-F238E27FC236}">
                    <a16:creationId xmlns:a16="http://schemas.microsoft.com/office/drawing/2014/main" id="{B98F2381-17CE-4672-96D3-D3E4A8C1115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72" name="Freeform: Shape 71">
                <a:extLst>
                  <a:ext uri="{FF2B5EF4-FFF2-40B4-BE49-F238E27FC236}">
                    <a16:creationId xmlns:a16="http://schemas.microsoft.com/office/drawing/2014/main" id="{E6A42BAE-DCEA-4A1A-8779-E499D67DA7B9}"/>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73" name="Freeform: Shape 72">
                <a:extLst>
                  <a:ext uri="{FF2B5EF4-FFF2-40B4-BE49-F238E27FC236}">
                    <a16:creationId xmlns:a16="http://schemas.microsoft.com/office/drawing/2014/main" id="{8D7995E7-6761-41BA-BE88-30DD0DF70D22}"/>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74" name="Freeform: Shape 73">
                <a:extLst>
                  <a:ext uri="{FF2B5EF4-FFF2-40B4-BE49-F238E27FC236}">
                    <a16:creationId xmlns:a16="http://schemas.microsoft.com/office/drawing/2014/main" id="{24D7B6AA-459B-44CF-9930-A05720C41315}"/>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75" name="Freeform: Shape 74">
                <a:extLst>
                  <a:ext uri="{FF2B5EF4-FFF2-40B4-BE49-F238E27FC236}">
                    <a16:creationId xmlns:a16="http://schemas.microsoft.com/office/drawing/2014/main" id="{0EBE7D0E-F0D6-4EA3-A151-C26BF3138977}"/>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cxnSp>
            <p:nvCxnSpPr>
              <p:cNvPr id="76" name="Straight Connector 75">
                <a:extLst>
                  <a:ext uri="{FF2B5EF4-FFF2-40B4-BE49-F238E27FC236}">
                    <a16:creationId xmlns:a16="http://schemas.microsoft.com/office/drawing/2014/main" id="{0118A379-1639-4C1C-9E5B-A39F1CD0A9D9}"/>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9" name="Group 28">
              <a:extLst>
                <a:ext uri="{FF2B5EF4-FFF2-40B4-BE49-F238E27FC236}">
                  <a16:creationId xmlns:a16="http://schemas.microsoft.com/office/drawing/2014/main" id="{E8DE972F-9FF1-4743-BF7F-15CC5403A6CF}"/>
                </a:ext>
              </a:extLst>
            </p:cNvPr>
            <p:cNvGrpSpPr/>
            <p:nvPr userDrawn="1"/>
          </p:nvGrpSpPr>
          <p:grpSpPr bwMode="ltGray">
            <a:xfrm>
              <a:off x="7545167" y="-21839"/>
              <a:ext cx="1192433" cy="1098538"/>
              <a:chOff x="7545167" y="-9139"/>
              <a:chExt cx="1192433" cy="1098538"/>
            </a:xfrm>
          </p:grpSpPr>
          <p:sp>
            <p:nvSpPr>
              <p:cNvPr id="34" name="Freeform: Shape 33">
                <a:extLst>
                  <a:ext uri="{FF2B5EF4-FFF2-40B4-BE49-F238E27FC236}">
                    <a16:creationId xmlns:a16="http://schemas.microsoft.com/office/drawing/2014/main" id="{795596FA-D3B2-4953-81FC-9958337AF5DC}"/>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00"/>
              </a:p>
            </p:txBody>
          </p:sp>
          <p:sp>
            <p:nvSpPr>
              <p:cNvPr id="35" name="Freeform: Shape 34">
                <a:extLst>
                  <a:ext uri="{FF2B5EF4-FFF2-40B4-BE49-F238E27FC236}">
                    <a16:creationId xmlns:a16="http://schemas.microsoft.com/office/drawing/2014/main" id="{7D57090A-B887-4CA7-A022-90564F12A9A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00"/>
              </a:p>
            </p:txBody>
          </p:sp>
          <p:sp>
            <p:nvSpPr>
              <p:cNvPr id="36" name="Freeform: Shape 35">
                <a:extLst>
                  <a:ext uri="{FF2B5EF4-FFF2-40B4-BE49-F238E27FC236}">
                    <a16:creationId xmlns:a16="http://schemas.microsoft.com/office/drawing/2014/main" id="{F9749B2E-C284-42A2-A061-B635FBBBD461}"/>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grpSp>
        <p:grpSp>
          <p:nvGrpSpPr>
            <p:cNvPr id="30" name="Group 29">
              <a:extLst>
                <a:ext uri="{FF2B5EF4-FFF2-40B4-BE49-F238E27FC236}">
                  <a16:creationId xmlns:a16="http://schemas.microsoft.com/office/drawing/2014/main" id="{0A74F4CD-889D-4E91-AB27-CCB11E8677AE}"/>
                </a:ext>
              </a:extLst>
            </p:cNvPr>
            <p:cNvGrpSpPr/>
            <p:nvPr userDrawn="1"/>
          </p:nvGrpSpPr>
          <p:grpSpPr bwMode="ltGray">
            <a:xfrm>
              <a:off x="6256117" y="5896894"/>
              <a:ext cx="1057910" cy="971314"/>
              <a:chOff x="6256117" y="5896894"/>
              <a:chExt cx="1057910" cy="971314"/>
            </a:xfrm>
          </p:grpSpPr>
          <p:sp>
            <p:nvSpPr>
              <p:cNvPr id="31" name="Freeform: Shape 30">
                <a:extLst>
                  <a:ext uri="{FF2B5EF4-FFF2-40B4-BE49-F238E27FC236}">
                    <a16:creationId xmlns:a16="http://schemas.microsoft.com/office/drawing/2014/main" id="{6CE97AB5-F3D1-4D1A-8F2F-166F6F85A189}"/>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32" name="Freeform: Shape 31">
                <a:extLst>
                  <a:ext uri="{FF2B5EF4-FFF2-40B4-BE49-F238E27FC236}">
                    <a16:creationId xmlns:a16="http://schemas.microsoft.com/office/drawing/2014/main" id="{55281A29-9018-48AF-8B81-EB9F71FE5ABA}"/>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33" name="Freeform: Shape 32">
                <a:extLst>
                  <a:ext uri="{FF2B5EF4-FFF2-40B4-BE49-F238E27FC236}">
                    <a16:creationId xmlns:a16="http://schemas.microsoft.com/office/drawing/2014/main" id="{2B1B3F07-773E-4FC0-9A04-73F52683190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grpSp>
      </p:grpSp>
    </p:spTree>
    <p:extLst>
      <p:ext uri="{BB962C8B-B14F-4D97-AF65-F5344CB8AC3E}">
        <p14:creationId xmlns:p14="http://schemas.microsoft.com/office/powerpoint/2010/main" val="15879668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54"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grpSp>
        <p:nvGrpSpPr>
          <p:cNvPr id="26" name="Group 25">
            <a:extLst>
              <a:ext uri="{FF2B5EF4-FFF2-40B4-BE49-F238E27FC236}">
                <a16:creationId xmlns:a16="http://schemas.microsoft.com/office/drawing/2014/main" id="{94867548-8B9A-436D-9AB6-D7EA0AC78267}"/>
              </a:ext>
            </a:extLst>
          </p:cNvPr>
          <p:cNvGrpSpPr/>
          <p:nvPr userDrawn="1"/>
        </p:nvGrpSpPr>
        <p:grpSpPr bwMode="ltGray">
          <a:xfrm>
            <a:off x="6256118" y="-21838"/>
            <a:ext cx="5932086" cy="6890047"/>
            <a:chOff x="6256117" y="-21839"/>
            <a:chExt cx="5932086" cy="6890047"/>
          </a:xfrm>
        </p:grpSpPr>
        <p:grpSp>
          <p:nvGrpSpPr>
            <p:cNvPr id="27" name="Group 26">
              <a:extLst>
                <a:ext uri="{FF2B5EF4-FFF2-40B4-BE49-F238E27FC236}">
                  <a16:creationId xmlns:a16="http://schemas.microsoft.com/office/drawing/2014/main" id="{E298AA2D-C933-41C0-B3A0-5E1B5429C617}"/>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DE45CCA4-1611-4A15-8D76-0CD4304233D4}"/>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0" name="Freeform: Shape 59">
                <a:extLst>
                  <a:ext uri="{FF2B5EF4-FFF2-40B4-BE49-F238E27FC236}">
                    <a16:creationId xmlns:a16="http://schemas.microsoft.com/office/drawing/2014/main" id="{BB20432D-F3B6-4212-B616-45AD62D0A8BA}"/>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1" name="Freeform: Shape 60">
                <a:extLst>
                  <a:ext uri="{FF2B5EF4-FFF2-40B4-BE49-F238E27FC236}">
                    <a16:creationId xmlns:a16="http://schemas.microsoft.com/office/drawing/2014/main" id="{5CB285A8-E7EF-4B70-8B71-2D09BE26853D}"/>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2" name="Freeform: Shape 61">
                <a:extLst>
                  <a:ext uri="{FF2B5EF4-FFF2-40B4-BE49-F238E27FC236}">
                    <a16:creationId xmlns:a16="http://schemas.microsoft.com/office/drawing/2014/main" id="{1D552378-B8A4-40F9-8A64-367F9EC304F0}"/>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3" name="Freeform: Shape 62">
                <a:extLst>
                  <a:ext uri="{FF2B5EF4-FFF2-40B4-BE49-F238E27FC236}">
                    <a16:creationId xmlns:a16="http://schemas.microsoft.com/office/drawing/2014/main" id="{6DED4FF8-FEAE-4CC0-8F5B-9FC2B47E570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4" name="Freeform: Shape 63">
                <a:extLst>
                  <a:ext uri="{FF2B5EF4-FFF2-40B4-BE49-F238E27FC236}">
                    <a16:creationId xmlns:a16="http://schemas.microsoft.com/office/drawing/2014/main" id="{54DD2AD2-299E-4049-881B-2BC838B6DB02}"/>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5" name="Freeform: Shape 64">
                <a:extLst>
                  <a:ext uri="{FF2B5EF4-FFF2-40B4-BE49-F238E27FC236}">
                    <a16:creationId xmlns:a16="http://schemas.microsoft.com/office/drawing/2014/main" id="{430A103C-9EC8-479D-9AEA-2FA30D0B683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6" name="Freeform: Shape 65">
                <a:extLst>
                  <a:ext uri="{FF2B5EF4-FFF2-40B4-BE49-F238E27FC236}">
                    <a16:creationId xmlns:a16="http://schemas.microsoft.com/office/drawing/2014/main" id="{FF762A67-8800-4EDC-ACA0-235237807007}"/>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7" name="Freeform: Shape 66">
                <a:extLst>
                  <a:ext uri="{FF2B5EF4-FFF2-40B4-BE49-F238E27FC236}">
                    <a16:creationId xmlns:a16="http://schemas.microsoft.com/office/drawing/2014/main" id="{0C1E21E3-4EFA-46DB-B62D-888B912FEC3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8" name="Freeform: Shape 67">
                <a:extLst>
                  <a:ext uri="{FF2B5EF4-FFF2-40B4-BE49-F238E27FC236}">
                    <a16:creationId xmlns:a16="http://schemas.microsoft.com/office/drawing/2014/main" id="{5C90FB2C-AED4-45EF-B005-A6F9315E6638}"/>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9" name="Freeform: Shape 68">
                <a:extLst>
                  <a:ext uri="{FF2B5EF4-FFF2-40B4-BE49-F238E27FC236}">
                    <a16:creationId xmlns:a16="http://schemas.microsoft.com/office/drawing/2014/main" id="{69EFEACE-63D5-4DE9-AE7A-022D10CBBAD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70" name="Freeform: Shape 69">
                <a:extLst>
                  <a:ext uri="{FF2B5EF4-FFF2-40B4-BE49-F238E27FC236}">
                    <a16:creationId xmlns:a16="http://schemas.microsoft.com/office/drawing/2014/main" id="{183FC86B-2504-437F-9155-736D3776FBC0}"/>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71" name="Freeform: Shape 70">
                <a:extLst>
                  <a:ext uri="{FF2B5EF4-FFF2-40B4-BE49-F238E27FC236}">
                    <a16:creationId xmlns:a16="http://schemas.microsoft.com/office/drawing/2014/main" id="{4BE281D9-0C46-4685-8A97-79D102C868ED}"/>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72" name="Freeform: Shape 71">
                <a:extLst>
                  <a:ext uri="{FF2B5EF4-FFF2-40B4-BE49-F238E27FC236}">
                    <a16:creationId xmlns:a16="http://schemas.microsoft.com/office/drawing/2014/main" id="{0B982782-C326-41A6-88DF-60D0069AAC1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73" name="Freeform: Shape 72">
                <a:extLst>
                  <a:ext uri="{FF2B5EF4-FFF2-40B4-BE49-F238E27FC236}">
                    <a16:creationId xmlns:a16="http://schemas.microsoft.com/office/drawing/2014/main" id="{C69C78E5-CDD7-45AD-9FAC-A193057F255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74" name="Freeform: Shape 73">
                <a:extLst>
                  <a:ext uri="{FF2B5EF4-FFF2-40B4-BE49-F238E27FC236}">
                    <a16:creationId xmlns:a16="http://schemas.microsoft.com/office/drawing/2014/main" id="{95E678CA-56AB-4822-8F79-1B384711F464}"/>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cxnSp>
            <p:nvCxnSpPr>
              <p:cNvPr id="75" name="Straight Connector 74">
                <a:extLst>
                  <a:ext uri="{FF2B5EF4-FFF2-40B4-BE49-F238E27FC236}">
                    <a16:creationId xmlns:a16="http://schemas.microsoft.com/office/drawing/2014/main" id="{94D454C8-0C5D-4654-B977-447674D5459E}"/>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7FD26513-923A-4E4E-88AB-484CF7F390D1}"/>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75F3DAB6-E46E-498F-AC8D-245DB12E86FA}"/>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00"/>
              </a:p>
            </p:txBody>
          </p:sp>
          <p:sp>
            <p:nvSpPr>
              <p:cNvPr id="34" name="Freeform: Shape 33">
                <a:extLst>
                  <a:ext uri="{FF2B5EF4-FFF2-40B4-BE49-F238E27FC236}">
                    <a16:creationId xmlns:a16="http://schemas.microsoft.com/office/drawing/2014/main" id="{2FF22795-13BD-4A36-8B98-FAE4B2B9567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00"/>
              </a:p>
            </p:txBody>
          </p:sp>
          <p:sp>
            <p:nvSpPr>
              <p:cNvPr id="58" name="Freeform: Shape 57">
                <a:extLst>
                  <a:ext uri="{FF2B5EF4-FFF2-40B4-BE49-F238E27FC236}">
                    <a16:creationId xmlns:a16="http://schemas.microsoft.com/office/drawing/2014/main" id="{26E68192-BBC2-4E66-BC2E-A6F5E839A4EC}"/>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grpSp>
        <p:grpSp>
          <p:nvGrpSpPr>
            <p:cNvPr id="29" name="Group 28">
              <a:extLst>
                <a:ext uri="{FF2B5EF4-FFF2-40B4-BE49-F238E27FC236}">
                  <a16:creationId xmlns:a16="http://schemas.microsoft.com/office/drawing/2014/main" id="{874CE4AB-E3EC-4485-A9DB-D3875DE15509}"/>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18D9197E-BD70-40A3-872D-2F635C47602A}"/>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31" name="Freeform: Shape 30">
                <a:extLst>
                  <a:ext uri="{FF2B5EF4-FFF2-40B4-BE49-F238E27FC236}">
                    <a16:creationId xmlns:a16="http://schemas.microsoft.com/office/drawing/2014/main" id="{DA35C218-6C8E-4E07-9EA7-15A37B43AD66}"/>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32" name="Freeform: Shape 31">
                <a:extLst>
                  <a:ext uri="{FF2B5EF4-FFF2-40B4-BE49-F238E27FC236}">
                    <a16:creationId xmlns:a16="http://schemas.microsoft.com/office/drawing/2014/main" id="{647F6A62-B1EC-420D-A385-9A9A03966E9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grpSp>
      </p:grpSp>
    </p:spTree>
    <p:extLst>
      <p:ext uri="{BB962C8B-B14F-4D97-AF65-F5344CB8AC3E}">
        <p14:creationId xmlns:p14="http://schemas.microsoft.com/office/powerpoint/2010/main" val="21974279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54"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grpSp>
        <p:nvGrpSpPr>
          <p:cNvPr id="26" name="Group 25">
            <a:extLst>
              <a:ext uri="{FF2B5EF4-FFF2-40B4-BE49-F238E27FC236}">
                <a16:creationId xmlns:a16="http://schemas.microsoft.com/office/drawing/2014/main" id="{2BBF7881-8D09-4F22-B10B-0916A242A2CD}"/>
              </a:ext>
            </a:extLst>
          </p:cNvPr>
          <p:cNvGrpSpPr/>
          <p:nvPr userDrawn="1"/>
        </p:nvGrpSpPr>
        <p:grpSpPr bwMode="ltGray">
          <a:xfrm>
            <a:off x="6256118" y="-21838"/>
            <a:ext cx="5932086" cy="6890047"/>
            <a:chOff x="6256117" y="-21839"/>
            <a:chExt cx="5932086" cy="6890047"/>
          </a:xfrm>
        </p:grpSpPr>
        <p:grpSp>
          <p:nvGrpSpPr>
            <p:cNvPr id="27" name="Group 26">
              <a:extLst>
                <a:ext uri="{FF2B5EF4-FFF2-40B4-BE49-F238E27FC236}">
                  <a16:creationId xmlns:a16="http://schemas.microsoft.com/office/drawing/2014/main" id="{F5B1D67C-D600-4009-9F96-DBD9F692B67A}"/>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589ED409-83AE-42D1-A29E-F5ACE1D5379C}"/>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0" name="Freeform: Shape 59">
                <a:extLst>
                  <a:ext uri="{FF2B5EF4-FFF2-40B4-BE49-F238E27FC236}">
                    <a16:creationId xmlns:a16="http://schemas.microsoft.com/office/drawing/2014/main" id="{A47E83EE-C7AB-4851-AC1F-A2E965DE8A4F}"/>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1" name="Freeform: Shape 60">
                <a:extLst>
                  <a:ext uri="{FF2B5EF4-FFF2-40B4-BE49-F238E27FC236}">
                    <a16:creationId xmlns:a16="http://schemas.microsoft.com/office/drawing/2014/main" id="{117874BE-F982-46B6-83B3-569DB8A26C11}"/>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2" name="Freeform: Shape 61">
                <a:extLst>
                  <a:ext uri="{FF2B5EF4-FFF2-40B4-BE49-F238E27FC236}">
                    <a16:creationId xmlns:a16="http://schemas.microsoft.com/office/drawing/2014/main" id="{172B84FE-1FBD-4DB0-A1BB-1D393BABFD96}"/>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3" name="Freeform: Shape 62">
                <a:extLst>
                  <a:ext uri="{FF2B5EF4-FFF2-40B4-BE49-F238E27FC236}">
                    <a16:creationId xmlns:a16="http://schemas.microsoft.com/office/drawing/2014/main" id="{F0612185-AF46-47F9-B984-65C416463817}"/>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4" name="Freeform: Shape 63">
                <a:extLst>
                  <a:ext uri="{FF2B5EF4-FFF2-40B4-BE49-F238E27FC236}">
                    <a16:creationId xmlns:a16="http://schemas.microsoft.com/office/drawing/2014/main" id="{1F4FE628-8992-4D3C-9177-54650A419B37}"/>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5" name="Freeform: Shape 64">
                <a:extLst>
                  <a:ext uri="{FF2B5EF4-FFF2-40B4-BE49-F238E27FC236}">
                    <a16:creationId xmlns:a16="http://schemas.microsoft.com/office/drawing/2014/main" id="{9EB1F0C1-51BC-433D-B643-499296AD9EB3}"/>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6" name="Freeform: Shape 65">
                <a:extLst>
                  <a:ext uri="{FF2B5EF4-FFF2-40B4-BE49-F238E27FC236}">
                    <a16:creationId xmlns:a16="http://schemas.microsoft.com/office/drawing/2014/main" id="{1F95DA3E-A7A9-4898-8537-3057A04A80B1}"/>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7" name="Freeform: Shape 66">
                <a:extLst>
                  <a:ext uri="{FF2B5EF4-FFF2-40B4-BE49-F238E27FC236}">
                    <a16:creationId xmlns:a16="http://schemas.microsoft.com/office/drawing/2014/main" id="{A0885F40-F98C-4749-AF50-8D882201C7B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8" name="Freeform: Shape 67">
                <a:extLst>
                  <a:ext uri="{FF2B5EF4-FFF2-40B4-BE49-F238E27FC236}">
                    <a16:creationId xmlns:a16="http://schemas.microsoft.com/office/drawing/2014/main" id="{5DF4BDA5-0196-465B-9592-AD537FCE4B9C}"/>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9" name="Freeform: Shape 68">
                <a:extLst>
                  <a:ext uri="{FF2B5EF4-FFF2-40B4-BE49-F238E27FC236}">
                    <a16:creationId xmlns:a16="http://schemas.microsoft.com/office/drawing/2014/main" id="{2C953882-CF21-4072-808A-AFC6C6427081}"/>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70" name="Freeform: Shape 69">
                <a:extLst>
                  <a:ext uri="{FF2B5EF4-FFF2-40B4-BE49-F238E27FC236}">
                    <a16:creationId xmlns:a16="http://schemas.microsoft.com/office/drawing/2014/main" id="{24ACD3F6-35BF-4463-9A90-5F5B9025D6D9}"/>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71" name="Freeform: Shape 70">
                <a:extLst>
                  <a:ext uri="{FF2B5EF4-FFF2-40B4-BE49-F238E27FC236}">
                    <a16:creationId xmlns:a16="http://schemas.microsoft.com/office/drawing/2014/main" id="{36E0228F-415B-4662-977D-90C5D263A103}"/>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72" name="Freeform: Shape 71">
                <a:extLst>
                  <a:ext uri="{FF2B5EF4-FFF2-40B4-BE49-F238E27FC236}">
                    <a16:creationId xmlns:a16="http://schemas.microsoft.com/office/drawing/2014/main" id="{BBA85FE8-C6CE-42AD-9924-C426CEBA2C5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73" name="Freeform: Shape 72">
                <a:extLst>
                  <a:ext uri="{FF2B5EF4-FFF2-40B4-BE49-F238E27FC236}">
                    <a16:creationId xmlns:a16="http://schemas.microsoft.com/office/drawing/2014/main" id="{50FBB4D3-1D1C-41F7-856E-89287C5609D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74" name="Freeform: Shape 73">
                <a:extLst>
                  <a:ext uri="{FF2B5EF4-FFF2-40B4-BE49-F238E27FC236}">
                    <a16:creationId xmlns:a16="http://schemas.microsoft.com/office/drawing/2014/main" id="{2F5EE762-48D4-46D8-8ECD-7595053F7D6E}"/>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cxnSp>
            <p:nvCxnSpPr>
              <p:cNvPr id="75" name="Straight Connector 74">
                <a:extLst>
                  <a:ext uri="{FF2B5EF4-FFF2-40B4-BE49-F238E27FC236}">
                    <a16:creationId xmlns:a16="http://schemas.microsoft.com/office/drawing/2014/main" id="{5602528A-0204-4F83-A3CC-B19E5ED41C75}"/>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570E694A-2FDE-4ED0-B17A-283BAEEEBC3F}"/>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3014F876-92BB-450A-A3A6-EB7B6C2CB558}"/>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00"/>
              </a:p>
            </p:txBody>
          </p:sp>
          <p:sp>
            <p:nvSpPr>
              <p:cNvPr id="34" name="Freeform: Shape 33">
                <a:extLst>
                  <a:ext uri="{FF2B5EF4-FFF2-40B4-BE49-F238E27FC236}">
                    <a16:creationId xmlns:a16="http://schemas.microsoft.com/office/drawing/2014/main" id="{1AFE4E51-6693-4C7C-9EE7-633EA9AAA2AC}"/>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00"/>
              </a:p>
            </p:txBody>
          </p:sp>
          <p:sp>
            <p:nvSpPr>
              <p:cNvPr id="58" name="Freeform: Shape 57">
                <a:extLst>
                  <a:ext uri="{FF2B5EF4-FFF2-40B4-BE49-F238E27FC236}">
                    <a16:creationId xmlns:a16="http://schemas.microsoft.com/office/drawing/2014/main" id="{522550D5-A578-4C33-B405-092D50801565}"/>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grpSp>
        <p:grpSp>
          <p:nvGrpSpPr>
            <p:cNvPr id="29" name="Group 28">
              <a:extLst>
                <a:ext uri="{FF2B5EF4-FFF2-40B4-BE49-F238E27FC236}">
                  <a16:creationId xmlns:a16="http://schemas.microsoft.com/office/drawing/2014/main" id="{6A5C88A0-A89F-42B9-B5E5-623E0E0D7555}"/>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C4AD7328-AEE6-43BE-8744-DE52D5F8CC2E}"/>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31" name="Freeform: Shape 30">
                <a:extLst>
                  <a:ext uri="{FF2B5EF4-FFF2-40B4-BE49-F238E27FC236}">
                    <a16:creationId xmlns:a16="http://schemas.microsoft.com/office/drawing/2014/main" id="{90DC1356-0D84-4394-B0FF-A91903B8585E}"/>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32" name="Freeform: Shape 31">
                <a:extLst>
                  <a:ext uri="{FF2B5EF4-FFF2-40B4-BE49-F238E27FC236}">
                    <a16:creationId xmlns:a16="http://schemas.microsoft.com/office/drawing/2014/main" id="{5CA4391C-EE34-4D39-AC03-6D3272F213DC}"/>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grpSp>
      </p:grpSp>
    </p:spTree>
    <p:extLst>
      <p:ext uri="{BB962C8B-B14F-4D97-AF65-F5344CB8AC3E}">
        <p14:creationId xmlns:p14="http://schemas.microsoft.com/office/powerpoint/2010/main" val="3625478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12013C-38EB-4E40-99EC-F82D19B83EB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DC5FC84-F91C-41B8-9857-60BA7C5AEA3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83BF6E4-1B5F-437B-B80C-D9934171928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9FBEA11-86DE-4CA4-AACB-554355BF7E98}"/>
              </a:ext>
            </a:extLst>
          </p:cNvPr>
          <p:cNvSpPr>
            <a:spLocks noGrp="1"/>
          </p:cNvSpPr>
          <p:nvPr>
            <p:ph type="dt" sz="half" idx="10"/>
          </p:nvPr>
        </p:nvSpPr>
        <p:spPr/>
        <p:txBody>
          <a:bodyPr/>
          <a:lstStyle/>
          <a:p>
            <a:fld id="{F56666C9-3E1C-43A7-8A33-08CEB067031C}" type="datetimeFigureOut">
              <a:rPr lang="en-US" smtClean="0"/>
              <a:t>9/26/2019</a:t>
            </a:fld>
            <a:endParaRPr lang="en-US"/>
          </a:p>
        </p:txBody>
      </p:sp>
      <p:sp>
        <p:nvSpPr>
          <p:cNvPr id="6" name="Footer Placeholder 5">
            <a:extLst>
              <a:ext uri="{FF2B5EF4-FFF2-40B4-BE49-F238E27FC236}">
                <a16:creationId xmlns:a16="http://schemas.microsoft.com/office/drawing/2014/main" id="{405E0C82-3885-401C-8EF8-2C528C7F023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639E3F6-E583-4A9F-BE09-F4823863A41A}"/>
              </a:ext>
            </a:extLst>
          </p:cNvPr>
          <p:cNvSpPr>
            <a:spLocks noGrp="1"/>
          </p:cNvSpPr>
          <p:nvPr>
            <p:ph type="sldNum" sz="quarter" idx="12"/>
          </p:nvPr>
        </p:nvSpPr>
        <p:spPr/>
        <p:txBody>
          <a:bodyPr/>
          <a:lstStyle/>
          <a:p>
            <a:fld id="{906A1271-B584-47DB-917D-4976F529BA7B}" type="slidenum">
              <a:rPr lang="en-US" smtClean="0"/>
              <a:t>‹#›</a:t>
            </a:fld>
            <a:endParaRPr lang="en-US"/>
          </a:p>
        </p:txBody>
      </p:sp>
    </p:spTree>
    <p:extLst>
      <p:ext uri="{BB962C8B-B14F-4D97-AF65-F5344CB8AC3E}">
        <p14:creationId xmlns:p14="http://schemas.microsoft.com/office/powerpoint/2010/main" val="3609281472"/>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447222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7"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14"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7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1010"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6271413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6E6E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302"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Tree>
    <p:extLst>
      <p:ext uri="{BB962C8B-B14F-4D97-AF65-F5344CB8AC3E}">
        <p14:creationId xmlns:p14="http://schemas.microsoft.com/office/powerpoint/2010/main" val="201855013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29748028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5" y="222583"/>
            <a:ext cx="11336039" cy="758022"/>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grpSp>
        <p:nvGrpSpPr>
          <p:cNvPr id="7" name="Group 6">
            <a:extLst>
              <a:ext uri="{FF2B5EF4-FFF2-40B4-BE49-F238E27FC236}">
                <a16:creationId xmlns:a16="http://schemas.microsoft.com/office/drawing/2014/main" id="{D93F0F27-6B90-4485-A3C5-1C1E05E189E8}"/>
              </a:ext>
            </a:extLst>
          </p:cNvPr>
          <p:cNvGrpSpPr/>
          <p:nvPr userDrawn="1"/>
        </p:nvGrpSpPr>
        <p:grpSpPr>
          <a:xfrm>
            <a:off x="436378" y="6430993"/>
            <a:ext cx="11326085" cy="94962"/>
            <a:chOff x="445128" y="6559056"/>
            <a:chExt cx="11553197" cy="96854"/>
          </a:xfrm>
        </p:grpSpPr>
        <p:sp>
          <p:nvSpPr>
            <p:cNvPr id="8" name="TextBox 7">
              <a:extLst>
                <a:ext uri="{FF2B5EF4-FFF2-40B4-BE49-F238E27FC236}">
                  <a16:creationId xmlns:a16="http://schemas.microsoft.com/office/drawing/2014/main" id="{AE9C5276-7B68-429C-9DA6-E4F27E0CA047}"/>
                </a:ext>
              </a:extLst>
            </p:cNvPr>
            <p:cNvSpPr txBox="1"/>
            <p:nvPr userDrawn="1"/>
          </p:nvSpPr>
          <p:spPr>
            <a:xfrm>
              <a:off x="445128" y="6559056"/>
              <a:ext cx="979453" cy="96854"/>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13"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513978414"/>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userDrawn="1">
  <p:cSld name="Section Title ligh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54097" cy="498598"/>
          </a:xfrm>
          <a:noFill/>
        </p:spPr>
        <p:txBody>
          <a:bodyPr wrap="square" lIns="0" tIns="0" rIns="0" bIns="0" anchor="t" anchorCtr="0">
            <a:spAutoFit/>
          </a:bodyPr>
          <a:lstStyle>
            <a:lvl1pPr algn="l" defTabSz="932754"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5775665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4_Title Slide 8">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4494122-69F5-4CF9-8D2A-74CCF47E57C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10936629" y="6326674"/>
            <a:ext cx="986068" cy="191269"/>
          </a:xfrm>
          <a:prstGeom prst="rect">
            <a:avLst/>
          </a:prstGeom>
        </p:spPr>
      </p:pic>
      <p:sp>
        <p:nvSpPr>
          <p:cNvPr id="17" name="Rectangle 16"/>
          <p:cNvSpPr/>
          <p:nvPr userDrawn="1"/>
        </p:nvSpPr>
        <p:spPr bwMode="gray">
          <a:xfrm>
            <a:off x="269304" y="4232382"/>
            <a:ext cx="8142757" cy="2526445"/>
          </a:xfrm>
          <a:prstGeom prst="rect">
            <a:avLst/>
          </a:prstGeom>
          <a:solidFill>
            <a:srgbClr val="0078D7">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marL="0" marR="0" lvl="0" indent="0" algn="ctr" defTabSz="914209"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Title 1"/>
          <p:cNvSpPr>
            <a:spLocks noGrp="1"/>
          </p:cNvSpPr>
          <p:nvPr>
            <p:ph type="title" hasCustomPrompt="1"/>
          </p:nvPr>
        </p:nvSpPr>
        <p:spPr bwMode="ltGray">
          <a:xfrm>
            <a:off x="269304" y="4250840"/>
            <a:ext cx="8142757" cy="1643679"/>
          </a:xfrm>
          <a:noFill/>
        </p:spPr>
        <p:txBody>
          <a:bodyPr lIns="146304" tIns="91440" rIns="146304" bIns="91440" anchor="t" anchorCtr="0"/>
          <a:lstStyle>
            <a:lvl1pPr>
              <a:defRPr sz="5294" spc="-98" baseline="0">
                <a:gradFill>
                  <a:gsLst>
                    <a:gs pos="5833">
                      <a:srgbClr val="FFFFFF"/>
                    </a:gs>
                    <a:gs pos="18000">
                      <a:srgbClr val="FFFFFF"/>
                    </a:gs>
                  </a:gsLst>
                  <a:lin ang="5400000" scaled="0"/>
                </a:gradFill>
              </a:defRPr>
            </a:lvl1pPr>
          </a:lstStyle>
          <a:p>
            <a:r>
              <a:rPr lang="en-US"/>
              <a:t>Presentation title</a:t>
            </a:r>
          </a:p>
        </p:txBody>
      </p:sp>
      <p:sp>
        <p:nvSpPr>
          <p:cNvPr id="14" name="Text Placeholder 2"/>
          <p:cNvSpPr>
            <a:spLocks noGrp="1"/>
          </p:cNvSpPr>
          <p:nvPr>
            <p:ph type="body" sz="quarter" idx="14"/>
          </p:nvPr>
        </p:nvSpPr>
        <p:spPr bwMode="ltGray">
          <a:xfrm>
            <a:off x="269304" y="5894517"/>
            <a:ext cx="8142757" cy="864310"/>
          </a:xfrm>
        </p:spPr>
        <p:txBody>
          <a:bodyPr tIns="109728" bIns="109728">
            <a:noAutofit/>
          </a:bodyPr>
          <a:lstStyle>
            <a:lvl1pPr marL="0" indent="0">
              <a:spcBef>
                <a:spcPts val="0"/>
              </a:spcBef>
              <a:buNone/>
              <a:defRPr sz="3138">
                <a:gradFill>
                  <a:gsLst>
                    <a:gs pos="1250">
                      <a:srgbClr val="FFFFFF"/>
                    </a:gs>
                    <a:gs pos="99000">
                      <a:srgbClr val="FFFFFF"/>
                    </a:gs>
                  </a:gsLst>
                  <a:lin ang="5400000" scaled="0"/>
                </a:gradFill>
              </a:defRPr>
            </a:lvl1pPr>
          </a:lstStyle>
          <a:p>
            <a:pPr lvl="0"/>
            <a:r>
              <a:rPr lang="en-US"/>
              <a:t>Click to edit Master text styles</a:t>
            </a:r>
          </a:p>
        </p:txBody>
      </p:sp>
    </p:spTree>
    <p:extLst>
      <p:ext uri="{BB962C8B-B14F-4D97-AF65-F5344CB8AC3E}">
        <p14:creationId xmlns:p14="http://schemas.microsoft.com/office/powerpoint/2010/main" val="28836866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5" y="3877272"/>
            <a:ext cx="6273418" cy="1794661"/>
          </a:xfrm>
          <a:noFill/>
        </p:spPr>
        <p:txBody>
          <a:bodyPr lIns="146304" tIns="109728" rIns="146304" bIns="109728">
            <a:noAutofit/>
          </a:bodyPr>
          <a:lstStyle>
            <a:lvl1pPr marL="0" indent="0">
              <a:spcBef>
                <a:spcPts val="0"/>
              </a:spcBef>
              <a:buNone/>
              <a:defRPr sz="3138"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2" y="2075840"/>
            <a:ext cx="8067760" cy="1793104"/>
          </a:xfrm>
          <a:noFill/>
        </p:spPr>
        <p:txBody>
          <a:bodyPr lIns="146304" tIns="91440" rIns="146304" bIns="91440" anchor="t" anchorCtr="0"/>
          <a:lstStyle>
            <a:lvl1pPr>
              <a:defRPr sz="5295" spc="-98" baseline="0">
                <a:gradFill>
                  <a:gsLst>
                    <a:gs pos="3333">
                      <a:schemeClr val="tx2"/>
                    </a:gs>
                    <a:gs pos="39000">
                      <a:schemeClr val="tx2"/>
                    </a:gs>
                  </a:gsLst>
                  <a:lin ang="5400000" scaled="0"/>
                </a:gradFill>
              </a:defRPr>
            </a:lvl1pPr>
          </a:lstStyle>
          <a:p>
            <a:r>
              <a:rPr lang="en-US"/>
              <a:t>Presentation title</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48586" y="6002431"/>
            <a:ext cx="1792850" cy="384107"/>
          </a:xfrm>
          <a:prstGeom prst="rect">
            <a:avLst/>
          </a:prstGeom>
        </p:spPr>
      </p:pic>
    </p:spTree>
    <p:extLst>
      <p:ext uri="{BB962C8B-B14F-4D97-AF65-F5344CB8AC3E}">
        <p14:creationId xmlns:p14="http://schemas.microsoft.com/office/powerpoint/2010/main" val="426823055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9242" y="289513"/>
            <a:ext cx="11655840" cy="609931"/>
          </a:xfrm>
        </p:spPr>
        <p:txBody>
          <a:bodyPr/>
          <a:lstStyle/>
          <a:p>
            <a:r>
              <a:rPr lang="en-US"/>
              <a:t>Click to edit Master title style</a:t>
            </a:r>
          </a:p>
        </p:txBody>
      </p:sp>
      <p:sp>
        <p:nvSpPr>
          <p:cNvPr id="6" name="Text Placeholder 5"/>
          <p:cNvSpPr>
            <a:spLocks noGrp="1"/>
          </p:cNvSpPr>
          <p:nvPr>
            <p:ph type="body" sz="quarter" idx="10"/>
          </p:nvPr>
        </p:nvSpPr>
        <p:spPr>
          <a:xfrm>
            <a:off x="269239" y="967825"/>
            <a:ext cx="11653523" cy="1714049"/>
          </a:xfrm>
        </p:spPr>
        <p:txBody>
          <a:bodyPr/>
          <a:lstStyle>
            <a:lvl1pPr marL="0" indent="0">
              <a:buNone/>
              <a:defRPr sz="1961">
                <a:solidFill>
                  <a:schemeClr val="accent5"/>
                </a:solidFill>
                <a:latin typeface="+mn-lt"/>
              </a:defRPr>
            </a:lvl1pPr>
            <a:lvl2pPr marL="0" indent="0">
              <a:buFontTx/>
              <a:buNone/>
              <a:defRPr sz="1961"/>
            </a:lvl2pPr>
            <a:lvl3pPr marL="224144" indent="0">
              <a:buNone/>
              <a:defRPr/>
            </a:lvl3pPr>
            <a:lvl4pPr marL="448290" indent="0">
              <a:buNone/>
              <a:defRPr/>
            </a:lvl4pPr>
            <a:lvl5pPr marL="67243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51720863"/>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144" indent="0">
              <a:buNone/>
              <a:defRPr/>
            </a:lvl3pPr>
            <a:lvl4pPr marL="448290" indent="0">
              <a:buNone/>
              <a:defRPr/>
            </a:lvl4pPr>
            <a:lvl5pPr marL="67243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7270464"/>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273.xml"/><Relationship Id="rId13" Type="http://schemas.openxmlformats.org/officeDocument/2006/relationships/slideLayout" Target="../slideLayouts/slideLayout278.xml"/><Relationship Id="rId18" Type="http://schemas.openxmlformats.org/officeDocument/2006/relationships/slideLayout" Target="../slideLayouts/slideLayout283.xml"/><Relationship Id="rId26" Type="http://schemas.openxmlformats.org/officeDocument/2006/relationships/slideLayout" Target="../slideLayouts/slideLayout291.xml"/><Relationship Id="rId3" Type="http://schemas.openxmlformats.org/officeDocument/2006/relationships/slideLayout" Target="../slideLayouts/slideLayout268.xml"/><Relationship Id="rId21" Type="http://schemas.openxmlformats.org/officeDocument/2006/relationships/slideLayout" Target="../slideLayouts/slideLayout286.xml"/><Relationship Id="rId7" Type="http://schemas.openxmlformats.org/officeDocument/2006/relationships/slideLayout" Target="../slideLayouts/slideLayout272.xml"/><Relationship Id="rId12" Type="http://schemas.openxmlformats.org/officeDocument/2006/relationships/slideLayout" Target="../slideLayouts/slideLayout277.xml"/><Relationship Id="rId17" Type="http://schemas.openxmlformats.org/officeDocument/2006/relationships/slideLayout" Target="../slideLayouts/slideLayout282.xml"/><Relationship Id="rId25" Type="http://schemas.openxmlformats.org/officeDocument/2006/relationships/slideLayout" Target="../slideLayouts/slideLayout290.xml"/><Relationship Id="rId2" Type="http://schemas.openxmlformats.org/officeDocument/2006/relationships/slideLayout" Target="../slideLayouts/slideLayout267.xml"/><Relationship Id="rId16" Type="http://schemas.openxmlformats.org/officeDocument/2006/relationships/slideLayout" Target="../slideLayouts/slideLayout281.xml"/><Relationship Id="rId20" Type="http://schemas.openxmlformats.org/officeDocument/2006/relationships/slideLayout" Target="../slideLayouts/slideLayout285.xml"/><Relationship Id="rId29" Type="http://schemas.openxmlformats.org/officeDocument/2006/relationships/theme" Target="../theme/theme10.xml"/><Relationship Id="rId1" Type="http://schemas.openxmlformats.org/officeDocument/2006/relationships/slideLayout" Target="../slideLayouts/slideLayout266.xml"/><Relationship Id="rId6" Type="http://schemas.openxmlformats.org/officeDocument/2006/relationships/slideLayout" Target="../slideLayouts/slideLayout271.xml"/><Relationship Id="rId11" Type="http://schemas.openxmlformats.org/officeDocument/2006/relationships/slideLayout" Target="../slideLayouts/slideLayout276.xml"/><Relationship Id="rId24" Type="http://schemas.openxmlformats.org/officeDocument/2006/relationships/slideLayout" Target="../slideLayouts/slideLayout289.xml"/><Relationship Id="rId5" Type="http://schemas.openxmlformats.org/officeDocument/2006/relationships/slideLayout" Target="../slideLayouts/slideLayout270.xml"/><Relationship Id="rId15" Type="http://schemas.openxmlformats.org/officeDocument/2006/relationships/slideLayout" Target="../slideLayouts/slideLayout280.xml"/><Relationship Id="rId23" Type="http://schemas.openxmlformats.org/officeDocument/2006/relationships/slideLayout" Target="../slideLayouts/slideLayout288.xml"/><Relationship Id="rId28" Type="http://schemas.openxmlformats.org/officeDocument/2006/relationships/slideLayout" Target="../slideLayouts/slideLayout293.xml"/><Relationship Id="rId10" Type="http://schemas.openxmlformats.org/officeDocument/2006/relationships/slideLayout" Target="../slideLayouts/slideLayout275.xml"/><Relationship Id="rId19" Type="http://schemas.openxmlformats.org/officeDocument/2006/relationships/slideLayout" Target="../slideLayouts/slideLayout284.xml"/><Relationship Id="rId4" Type="http://schemas.openxmlformats.org/officeDocument/2006/relationships/slideLayout" Target="../slideLayouts/slideLayout269.xml"/><Relationship Id="rId9" Type="http://schemas.openxmlformats.org/officeDocument/2006/relationships/slideLayout" Target="../slideLayouts/slideLayout274.xml"/><Relationship Id="rId14" Type="http://schemas.openxmlformats.org/officeDocument/2006/relationships/slideLayout" Target="../slideLayouts/slideLayout279.xml"/><Relationship Id="rId22" Type="http://schemas.openxmlformats.org/officeDocument/2006/relationships/slideLayout" Target="../slideLayouts/slideLayout287.xml"/><Relationship Id="rId27" Type="http://schemas.openxmlformats.org/officeDocument/2006/relationships/slideLayout" Target="../slideLayouts/slideLayout292.xml"/><Relationship Id="rId30" Type="http://schemas.openxmlformats.org/officeDocument/2006/relationships/image" Target="../media/image32.png"/></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301.xml"/><Relationship Id="rId13" Type="http://schemas.openxmlformats.org/officeDocument/2006/relationships/slideLayout" Target="../slideLayouts/slideLayout306.xml"/><Relationship Id="rId3" Type="http://schemas.openxmlformats.org/officeDocument/2006/relationships/slideLayout" Target="../slideLayouts/slideLayout296.xml"/><Relationship Id="rId7" Type="http://schemas.openxmlformats.org/officeDocument/2006/relationships/slideLayout" Target="../slideLayouts/slideLayout300.xml"/><Relationship Id="rId12" Type="http://schemas.openxmlformats.org/officeDocument/2006/relationships/slideLayout" Target="../slideLayouts/slideLayout305.xml"/><Relationship Id="rId2" Type="http://schemas.openxmlformats.org/officeDocument/2006/relationships/slideLayout" Target="../slideLayouts/slideLayout295.xml"/><Relationship Id="rId1" Type="http://schemas.openxmlformats.org/officeDocument/2006/relationships/slideLayout" Target="../slideLayouts/slideLayout294.xml"/><Relationship Id="rId6" Type="http://schemas.openxmlformats.org/officeDocument/2006/relationships/slideLayout" Target="../slideLayouts/slideLayout299.xml"/><Relationship Id="rId11" Type="http://schemas.openxmlformats.org/officeDocument/2006/relationships/slideLayout" Target="../slideLayouts/slideLayout304.xml"/><Relationship Id="rId5" Type="http://schemas.openxmlformats.org/officeDocument/2006/relationships/slideLayout" Target="../slideLayouts/slideLayout298.xml"/><Relationship Id="rId15" Type="http://schemas.openxmlformats.org/officeDocument/2006/relationships/theme" Target="../theme/theme11.xml"/><Relationship Id="rId10" Type="http://schemas.openxmlformats.org/officeDocument/2006/relationships/slideLayout" Target="../slideLayouts/slideLayout303.xml"/><Relationship Id="rId4" Type="http://schemas.openxmlformats.org/officeDocument/2006/relationships/slideLayout" Target="../slideLayouts/slideLayout297.xml"/><Relationship Id="rId9" Type="http://schemas.openxmlformats.org/officeDocument/2006/relationships/slideLayout" Target="../slideLayouts/slideLayout302.xml"/><Relationship Id="rId14" Type="http://schemas.openxmlformats.org/officeDocument/2006/relationships/slideLayout" Target="../slideLayouts/slideLayout307.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34" Type="http://schemas.openxmlformats.org/officeDocument/2006/relationships/image" Target="../media/image1.emf"/><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theme" Target="../theme/theme2.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29" Type="http://schemas.openxmlformats.org/officeDocument/2006/relationships/slideLayout" Target="../slideLayouts/slideLayout40.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31" Type="http://schemas.openxmlformats.org/officeDocument/2006/relationships/slideLayout" Target="../slideLayouts/slideLayout4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8"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56.xml"/><Relationship Id="rId18" Type="http://schemas.openxmlformats.org/officeDocument/2006/relationships/slideLayout" Target="../slideLayouts/slideLayout61.xml"/><Relationship Id="rId26" Type="http://schemas.openxmlformats.org/officeDocument/2006/relationships/slideLayout" Target="../slideLayouts/slideLayout69.xml"/><Relationship Id="rId3" Type="http://schemas.openxmlformats.org/officeDocument/2006/relationships/slideLayout" Target="../slideLayouts/slideLayout46.xml"/><Relationship Id="rId21" Type="http://schemas.openxmlformats.org/officeDocument/2006/relationships/slideLayout" Target="../slideLayouts/slideLayout64.xml"/><Relationship Id="rId34" Type="http://schemas.openxmlformats.org/officeDocument/2006/relationships/image" Target="../media/image14.emf"/><Relationship Id="rId7" Type="http://schemas.openxmlformats.org/officeDocument/2006/relationships/slideLayout" Target="../slideLayouts/slideLayout50.xml"/><Relationship Id="rId12" Type="http://schemas.openxmlformats.org/officeDocument/2006/relationships/slideLayout" Target="../slideLayouts/slideLayout55.xml"/><Relationship Id="rId17" Type="http://schemas.openxmlformats.org/officeDocument/2006/relationships/slideLayout" Target="../slideLayouts/slideLayout60.xml"/><Relationship Id="rId25" Type="http://schemas.openxmlformats.org/officeDocument/2006/relationships/slideLayout" Target="../slideLayouts/slideLayout68.xml"/><Relationship Id="rId33" Type="http://schemas.openxmlformats.org/officeDocument/2006/relationships/theme" Target="../theme/theme3.xml"/><Relationship Id="rId2" Type="http://schemas.openxmlformats.org/officeDocument/2006/relationships/slideLayout" Target="../slideLayouts/slideLayout45.xml"/><Relationship Id="rId16" Type="http://schemas.openxmlformats.org/officeDocument/2006/relationships/slideLayout" Target="../slideLayouts/slideLayout59.xml"/><Relationship Id="rId20" Type="http://schemas.openxmlformats.org/officeDocument/2006/relationships/slideLayout" Target="../slideLayouts/slideLayout63.xml"/><Relationship Id="rId29" Type="http://schemas.openxmlformats.org/officeDocument/2006/relationships/slideLayout" Target="../slideLayouts/slideLayout72.xml"/><Relationship Id="rId1" Type="http://schemas.openxmlformats.org/officeDocument/2006/relationships/slideLayout" Target="../slideLayouts/slideLayout44.xml"/><Relationship Id="rId6" Type="http://schemas.openxmlformats.org/officeDocument/2006/relationships/slideLayout" Target="../slideLayouts/slideLayout49.xml"/><Relationship Id="rId11" Type="http://schemas.openxmlformats.org/officeDocument/2006/relationships/slideLayout" Target="../slideLayouts/slideLayout54.xml"/><Relationship Id="rId24" Type="http://schemas.openxmlformats.org/officeDocument/2006/relationships/slideLayout" Target="../slideLayouts/slideLayout67.xml"/><Relationship Id="rId32" Type="http://schemas.openxmlformats.org/officeDocument/2006/relationships/slideLayout" Target="../slideLayouts/slideLayout75.xml"/><Relationship Id="rId5" Type="http://schemas.openxmlformats.org/officeDocument/2006/relationships/slideLayout" Target="../slideLayouts/slideLayout48.xml"/><Relationship Id="rId15" Type="http://schemas.openxmlformats.org/officeDocument/2006/relationships/slideLayout" Target="../slideLayouts/slideLayout58.xml"/><Relationship Id="rId23" Type="http://schemas.openxmlformats.org/officeDocument/2006/relationships/slideLayout" Target="../slideLayouts/slideLayout66.xml"/><Relationship Id="rId28" Type="http://schemas.openxmlformats.org/officeDocument/2006/relationships/slideLayout" Target="../slideLayouts/slideLayout71.xml"/><Relationship Id="rId10" Type="http://schemas.openxmlformats.org/officeDocument/2006/relationships/slideLayout" Target="../slideLayouts/slideLayout53.xml"/><Relationship Id="rId19" Type="http://schemas.openxmlformats.org/officeDocument/2006/relationships/slideLayout" Target="../slideLayouts/slideLayout62.xml"/><Relationship Id="rId31" Type="http://schemas.openxmlformats.org/officeDocument/2006/relationships/slideLayout" Target="../slideLayouts/slideLayout74.xml"/><Relationship Id="rId4" Type="http://schemas.openxmlformats.org/officeDocument/2006/relationships/slideLayout" Target="../slideLayouts/slideLayout47.xml"/><Relationship Id="rId9" Type="http://schemas.openxmlformats.org/officeDocument/2006/relationships/slideLayout" Target="../slideLayouts/slideLayout52.xml"/><Relationship Id="rId14" Type="http://schemas.openxmlformats.org/officeDocument/2006/relationships/slideLayout" Target="../slideLayouts/slideLayout57.xml"/><Relationship Id="rId22" Type="http://schemas.openxmlformats.org/officeDocument/2006/relationships/slideLayout" Target="../slideLayouts/slideLayout65.xml"/><Relationship Id="rId27" Type="http://schemas.openxmlformats.org/officeDocument/2006/relationships/slideLayout" Target="../slideLayouts/slideLayout70.xml"/><Relationship Id="rId30" Type="http://schemas.openxmlformats.org/officeDocument/2006/relationships/slideLayout" Target="../slideLayouts/slideLayout73.xml"/><Relationship Id="rId8" Type="http://schemas.openxmlformats.org/officeDocument/2006/relationships/slideLayout" Target="../slideLayouts/slideLayout5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3.xml"/><Relationship Id="rId13" Type="http://schemas.openxmlformats.org/officeDocument/2006/relationships/slideLayout" Target="../slideLayouts/slideLayout88.xml"/><Relationship Id="rId18" Type="http://schemas.openxmlformats.org/officeDocument/2006/relationships/slideLayout" Target="../slideLayouts/slideLayout93.xml"/><Relationship Id="rId3" Type="http://schemas.openxmlformats.org/officeDocument/2006/relationships/slideLayout" Target="../slideLayouts/slideLayout78.xml"/><Relationship Id="rId21" Type="http://schemas.openxmlformats.org/officeDocument/2006/relationships/theme" Target="../theme/theme4.xml"/><Relationship Id="rId7" Type="http://schemas.openxmlformats.org/officeDocument/2006/relationships/slideLayout" Target="../slideLayouts/slideLayout82.xml"/><Relationship Id="rId12" Type="http://schemas.openxmlformats.org/officeDocument/2006/relationships/slideLayout" Target="../slideLayouts/slideLayout87.xml"/><Relationship Id="rId17" Type="http://schemas.openxmlformats.org/officeDocument/2006/relationships/slideLayout" Target="../slideLayouts/slideLayout92.xml"/><Relationship Id="rId2" Type="http://schemas.openxmlformats.org/officeDocument/2006/relationships/slideLayout" Target="../slideLayouts/slideLayout77.xml"/><Relationship Id="rId16" Type="http://schemas.openxmlformats.org/officeDocument/2006/relationships/slideLayout" Target="../slideLayouts/slideLayout91.xml"/><Relationship Id="rId20" Type="http://schemas.openxmlformats.org/officeDocument/2006/relationships/slideLayout" Target="../slideLayouts/slideLayout95.xml"/><Relationship Id="rId1" Type="http://schemas.openxmlformats.org/officeDocument/2006/relationships/slideLayout" Target="../slideLayouts/slideLayout76.xml"/><Relationship Id="rId6" Type="http://schemas.openxmlformats.org/officeDocument/2006/relationships/slideLayout" Target="../slideLayouts/slideLayout81.xml"/><Relationship Id="rId11" Type="http://schemas.openxmlformats.org/officeDocument/2006/relationships/slideLayout" Target="../slideLayouts/slideLayout86.xml"/><Relationship Id="rId5" Type="http://schemas.openxmlformats.org/officeDocument/2006/relationships/slideLayout" Target="../slideLayouts/slideLayout80.xml"/><Relationship Id="rId15" Type="http://schemas.openxmlformats.org/officeDocument/2006/relationships/slideLayout" Target="../slideLayouts/slideLayout90.xml"/><Relationship Id="rId10" Type="http://schemas.openxmlformats.org/officeDocument/2006/relationships/slideLayout" Target="../slideLayouts/slideLayout85.xml"/><Relationship Id="rId19" Type="http://schemas.openxmlformats.org/officeDocument/2006/relationships/slideLayout" Target="../slideLayouts/slideLayout94.xml"/><Relationship Id="rId4" Type="http://schemas.openxmlformats.org/officeDocument/2006/relationships/slideLayout" Target="../slideLayouts/slideLayout79.xml"/><Relationship Id="rId9" Type="http://schemas.openxmlformats.org/officeDocument/2006/relationships/slideLayout" Target="../slideLayouts/slideLayout84.xml"/><Relationship Id="rId14" Type="http://schemas.openxmlformats.org/officeDocument/2006/relationships/slideLayout" Target="../slideLayouts/slideLayout89.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03.xml"/><Relationship Id="rId13" Type="http://schemas.openxmlformats.org/officeDocument/2006/relationships/slideLayout" Target="../slideLayouts/slideLayout108.xml"/><Relationship Id="rId18" Type="http://schemas.openxmlformats.org/officeDocument/2006/relationships/slideLayout" Target="../slideLayouts/slideLayout113.xml"/><Relationship Id="rId26" Type="http://schemas.openxmlformats.org/officeDocument/2006/relationships/slideLayout" Target="../slideLayouts/slideLayout121.xml"/><Relationship Id="rId3" Type="http://schemas.openxmlformats.org/officeDocument/2006/relationships/slideLayout" Target="../slideLayouts/slideLayout98.xml"/><Relationship Id="rId21" Type="http://schemas.openxmlformats.org/officeDocument/2006/relationships/slideLayout" Target="../slideLayouts/slideLayout116.xml"/><Relationship Id="rId7" Type="http://schemas.openxmlformats.org/officeDocument/2006/relationships/slideLayout" Target="../slideLayouts/slideLayout102.xml"/><Relationship Id="rId12" Type="http://schemas.openxmlformats.org/officeDocument/2006/relationships/slideLayout" Target="../slideLayouts/slideLayout107.xml"/><Relationship Id="rId17" Type="http://schemas.openxmlformats.org/officeDocument/2006/relationships/slideLayout" Target="../slideLayouts/slideLayout112.xml"/><Relationship Id="rId25" Type="http://schemas.openxmlformats.org/officeDocument/2006/relationships/slideLayout" Target="../slideLayouts/slideLayout120.xml"/><Relationship Id="rId2" Type="http://schemas.openxmlformats.org/officeDocument/2006/relationships/slideLayout" Target="../slideLayouts/slideLayout97.xml"/><Relationship Id="rId16" Type="http://schemas.openxmlformats.org/officeDocument/2006/relationships/slideLayout" Target="../slideLayouts/slideLayout111.xml"/><Relationship Id="rId20" Type="http://schemas.openxmlformats.org/officeDocument/2006/relationships/slideLayout" Target="../slideLayouts/slideLayout115.xml"/><Relationship Id="rId29" Type="http://schemas.openxmlformats.org/officeDocument/2006/relationships/slideLayout" Target="../slideLayouts/slideLayout124.xml"/><Relationship Id="rId1" Type="http://schemas.openxmlformats.org/officeDocument/2006/relationships/slideLayout" Target="../slideLayouts/slideLayout96.xml"/><Relationship Id="rId6" Type="http://schemas.openxmlformats.org/officeDocument/2006/relationships/slideLayout" Target="../slideLayouts/slideLayout101.xml"/><Relationship Id="rId11" Type="http://schemas.openxmlformats.org/officeDocument/2006/relationships/slideLayout" Target="../slideLayouts/slideLayout106.xml"/><Relationship Id="rId24" Type="http://schemas.openxmlformats.org/officeDocument/2006/relationships/slideLayout" Target="../slideLayouts/slideLayout119.xml"/><Relationship Id="rId5" Type="http://schemas.openxmlformats.org/officeDocument/2006/relationships/slideLayout" Target="../slideLayouts/slideLayout100.xml"/><Relationship Id="rId15" Type="http://schemas.openxmlformats.org/officeDocument/2006/relationships/slideLayout" Target="../slideLayouts/slideLayout110.xml"/><Relationship Id="rId23" Type="http://schemas.openxmlformats.org/officeDocument/2006/relationships/slideLayout" Target="../slideLayouts/slideLayout118.xml"/><Relationship Id="rId28" Type="http://schemas.openxmlformats.org/officeDocument/2006/relationships/slideLayout" Target="../slideLayouts/slideLayout123.xml"/><Relationship Id="rId10" Type="http://schemas.openxmlformats.org/officeDocument/2006/relationships/slideLayout" Target="../slideLayouts/slideLayout105.xml"/><Relationship Id="rId19" Type="http://schemas.openxmlformats.org/officeDocument/2006/relationships/slideLayout" Target="../slideLayouts/slideLayout114.xml"/><Relationship Id="rId31" Type="http://schemas.openxmlformats.org/officeDocument/2006/relationships/image" Target="../media/image27.png"/><Relationship Id="rId4" Type="http://schemas.openxmlformats.org/officeDocument/2006/relationships/slideLayout" Target="../slideLayouts/slideLayout99.xml"/><Relationship Id="rId9" Type="http://schemas.openxmlformats.org/officeDocument/2006/relationships/slideLayout" Target="../slideLayouts/slideLayout104.xml"/><Relationship Id="rId14" Type="http://schemas.openxmlformats.org/officeDocument/2006/relationships/slideLayout" Target="../slideLayouts/slideLayout109.xml"/><Relationship Id="rId22" Type="http://schemas.openxmlformats.org/officeDocument/2006/relationships/slideLayout" Target="../slideLayouts/slideLayout117.xml"/><Relationship Id="rId27" Type="http://schemas.openxmlformats.org/officeDocument/2006/relationships/slideLayout" Target="../slideLayouts/slideLayout122.xml"/><Relationship Id="rId30"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32.xml"/><Relationship Id="rId13" Type="http://schemas.openxmlformats.org/officeDocument/2006/relationships/slideLayout" Target="../slideLayouts/slideLayout137.xml"/><Relationship Id="rId18" Type="http://schemas.openxmlformats.org/officeDocument/2006/relationships/slideLayout" Target="../slideLayouts/slideLayout142.xml"/><Relationship Id="rId3" Type="http://schemas.openxmlformats.org/officeDocument/2006/relationships/slideLayout" Target="../slideLayouts/slideLayout127.xml"/><Relationship Id="rId21" Type="http://schemas.openxmlformats.org/officeDocument/2006/relationships/slideLayout" Target="../slideLayouts/slideLayout145.xml"/><Relationship Id="rId7" Type="http://schemas.openxmlformats.org/officeDocument/2006/relationships/slideLayout" Target="../slideLayouts/slideLayout131.xml"/><Relationship Id="rId12" Type="http://schemas.openxmlformats.org/officeDocument/2006/relationships/slideLayout" Target="../slideLayouts/slideLayout136.xml"/><Relationship Id="rId17" Type="http://schemas.openxmlformats.org/officeDocument/2006/relationships/slideLayout" Target="../slideLayouts/slideLayout141.xml"/><Relationship Id="rId25" Type="http://schemas.openxmlformats.org/officeDocument/2006/relationships/image" Target="../media/image32.png"/><Relationship Id="rId2" Type="http://schemas.openxmlformats.org/officeDocument/2006/relationships/slideLayout" Target="../slideLayouts/slideLayout126.xml"/><Relationship Id="rId16" Type="http://schemas.openxmlformats.org/officeDocument/2006/relationships/slideLayout" Target="../slideLayouts/slideLayout140.xml"/><Relationship Id="rId20" Type="http://schemas.openxmlformats.org/officeDocument/2006/relationships/slideLayout" Target="../slideLayouts/slideLayout144.xml"/><Relationship Id="rId1" Type="http://schemas.openxmlformats.org/officeDocument/2006/relationships/slideLayout" Target="../slideLayouts/slideLayout125.xml"/><Relationship Id="rId6" Type="http://schemas.openxmlformats.org/officeDocument/2006/relationships/slideLayout" Target="../slideLayouts/slideLayout130.xml"/><Relationship Id="rId11" Type="http://schemas.openxmlformats.org/officeDocument/2006/relationships/slideLayout" Target="../slideLayouts/slideLayout135.xml"/><Relationship Id="rId24" Type="http://schemas.openxmlformats.org/officeDocument/2006/relationships/theme" Target="../theme/theme6.xml"/><Relationship Id="rId5" Type="http://schemas.openxmlformats.org/officeDocument/2006/relationships/slideLayout" Target="../slideLayouts/slideLayout129.xml"/><Relationship Id="rId15" Type="http://schemas.openxmlformats.org/officeDocument/2006/relationships/slideLayout" Target="../slideLayouts/slideLayout139.xml"/><Relationship Id="rId23" Type="http://schemas.openxmlformats.org/officeDocument/2006/relationships/slideLayout" Target="../slideLayouts/slideLayout147.xml"/><Relationship Id="rId10" Type="http://schemas.openxmlformats.org/officeDocument/2006/relationships/slideLayout" Target="../slideLayouts/slideLayout134.xml"/><Relationship Id="rId19" Type="http://schemas.openxmlformats.org/officeDocument/2006/relationships/slideLayout" Target="../slideLayouts/slideLayout143.xml"/><Relationship Id="rId4" Type="http://schemas.openxmlformats.org/officeDocument/2006/relationships/slideLayout" Target="../slideLayouts/slideLayout128.xml"/><Relationship Id="rId9" Type="http://schemas.openxmlformats.org/officeDocument/2006/relationships/slideLayout" Target="../slideLayouts/slideLayout133.xml"/><Relationship Id="rId14" Type="http://schemas.openxmlformats.org/officeDocument/2006/relationships/slideLayout" Target="../slideLayouts/slideLayout138.xml"/><Relationship Id="rId22" Type="http://schemas.openxmlformats.org/officeDocument/2006/relationships/slideLayout" Target="../slideLayouts/slideLayout14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55.xml"/><Relationship Id="rId13" Type="http://schemas.openxmlformats.org/officeDocument/2006/relationships/slideLayout" Target="../slideLayouts/slideLayout160.xml"/><Relationship Id="rId18" Type="http://schemas.openxmlformats.org/officeDocument/2006/relationships/slideLayout" Target="../slideLayouts/slideLayout165.xml"/><Relationship Id="rId3" Type="http://schemas.openxmlformats.org/officeDocument/2006/relationships/slideLayout" Target="../slideLayouts/slideLayout150.xml"/><Relationship Id="rId21" Type="http://schemas.openxmlformats.org/officeDocument/2006/relationships/tags" Target="../tags/tag1.xml"/><Relationship Id="rId7" Type="http://schemas.openxmlformats.org/officeDocument/2006/relationships/slideLayout" Target="../slideLayouts/slideLayout154.xml"/><Relationship Id="rId12" Type="http://schemas.openxmlformats.org/officeDocument/2006/relationships/slideLayout" Target="../slideLayouts/slideLayout159.xml"/><Relationship Id="rId17" Type="http://schemas.openxmlformats.org/officeDocument/2006/relationships/slideLayout" Target="../slideLayouts/slideLayout164.xml"/><Relationship Id="rId2" Type="http://schemas.openxmlformats.org/officeDocument/2006/relationships/slideLayout" Target="../slideLayouts/slideLayout149.xml"/><Relationship Id="rId16" Type="http://schemas.openxmlformats.org/officeDocument/2006/relationships/slideLayout" Target="../slideLayouts/slideLayout163.xml"/><Relationship Id="rId20" Type="http://schemas.openxmlformats.org/officeDocument/2006/relationships/vmlDrawing" Target="../drawings/vmlDrawing1.vml"/><Relationship Id="rId1" Type="http://schemas.openxmlformats.org/officeDocument/2006/relationships/slideLayout" Target="../slideLayouts/slideLayout148.xml"/><Relationship Id="rId6" Type="http://schemas.openxmlformats.org/officeDocument/2006/relationships/slideLayout" Target="../slideLayouts/slideLayout153.xml"/><Relationship Id="rId11" Type="http://schemas.openxmlformats.org/officeDocument/2006/relationships/slideLayout" Target="../slideLayouts/slideLayout158.xml"/><Relationship Id="rId5" Type="http://schemas.openxmlformats.org/officeDocument/2006/relationships/slideLayout" Target="../slideLayouts/slideLayout152.xml"/><Relationship Id="rId15" Type="http://schemas.openxmlformats.org/officeDocument/2006/relationships/slideLayout" Target="../slideLayouts/slideLayout162.xml"/><Relationship Id="rId23" Type="http://schemas.openxmlformats.org/officeDocument/2006/relationships/image" Target="../media/image42.emf"/><Relationship Id="rId10" Type="http://schemas.openxmlformats.org/officeDocument/2006/relationships/slideLayout" Target="../slideLayouts/slideLayout157.xml"/><Relationship Id="rId19" Type="http://schemas.openxmlformats.org/officeDocument/2006/relationships/theme" Target="../theme/theme7.xml"/><Relationship Id="rId4" Type="http://schemas.openxmlformats.org/officeDocument/2006/relationships/slideLayout" Target="../slideLayouts/slideLayout151.xml"/><Relationship Id="rId9" Type="http://schemas.openxmlformats.org/officeDocument/2006/relationships/slideLayout" Target="../slideLayouts/slideLayout156.xml"/><Relationship Id="rId14" Type="http://schemas.openxmlformats.org/officeDocument/2006/relationships/slideLayout" Target="../slideLayouts/slideLayout161.xml"/><Relationship Id="rId22" Type="http://schemas.openxmlformats.org/officeDocument/2006/relationships/oleObject" Target="../embeddings/oleObject1.bin"/></Relationships>
</file>

<file path=ppt/slideMasters/_rels/slideMaster8.xml.rels><?xml version="1.0" encoding="UTF-8" standalone="yes"?>
<Relationships xmlns="http://schemas.openxmlformats.org/package/2006/relationships"><Relationship Id="rId13" Type="http://schemas.openxmlformats.org/officeDocument/2006/relationships/slideLayout" Target="../slideLayouts/slideLayout178.xml"/><Relationship Id="rId18" Type="http://schemas.openxmlformats.org/officeDocument/2006/relationships/slideLayout" Target="../slideLayouts/slideLayout183.xml"/><Relationship Id="rId26" Type="http://schemas.openxmlformats.org/officeDocument/2006/relationships/slideLayout" Target="../slideLayouts/slideLayout191.xml"/><Relationship Id="rId39" Type="http://schemas.openxmlformats.org/officeDocument/2006/relationships/slideLayout" Target="../slideLayouts/slideLayout204.xml"/><Relationship Id="rId21" Type="http://schemas.openxmlformats.org/officeDocument/2006/relationships/slideLayout" Target="../slideLayouts/slideLayout186.xml"/><Relationship Id="rId34" Type="http://schemas.openxmlformats.org/officeDocument/2006/relationships/slideLayout" Target="../slideLayouts/slideLayout199.xml"/><Relationship Id="rId42" Type="http://schemas.openxmlformats.org/officeDocument/2006/relationships/slideLayout" Target="../slideLayouts/slideLayout207.xml"/><Relationship Id="rId47" Type="http://schemas.openxmlformats.org/officeDocument/2006/relationships/slideLayout" Target="../slideLayouts/slideLayout212.xml"/><Relationship Id="rId50" Type="http://schemas.openxmlformats.org/officeDocument/2006/relationships/slideLayout" Target="../slideLayouts/slideLayout215.xml"/><Relationship Id="rId7" Type="http://schemas.openxmlformats.org/officeDocument/2006/relationships/slideLayout" Target="../slideLayouts/slideLayout172.xml"/><Relationship Id="rId2" Type="http://schemas.openxmlformats.org/officeDocument/2006/relationships/slideLayout" Target="../slideLayouts/slideLayout167.xml"/><Relationship Id="rId16" Type="http://schemas.openxmlformats.org/officeDocument/2006/relationships/slideLayout" Target="../slideLayouts/slideLayout181.xml"/><Relationship Id="rId29" Type="http://schemas.openxmlformats.org/officeDocument/2006/relationships/slideLayout" Target="../slideLayouts/slideLayout194.xml"/><Relationship Id="rId11" Type="http://schemas.openxmlformats.org/officeDocument/2006/relationships/slideLayout" Target="../slideLayouts/slideLayout176.xml"/><Relationship Id="rId24" Type="http://schemas.openxmlformats.org/officeDocument/2006/relationships/slideLayout" Target="../slideLayouts/slideLayout189.xml"/><Relationship Id="rId32" Type="http://schemas.openxmlformats.org/officeDocument/2006/relationships/slideLayout" Target="../slideLayouts/slideLayout197.xml"/><Relationship Id="rId37" Type="http://schemas.openxmlformats.org/officeDocument/2006/relationships/slideLayout" Target="../slideLayouts/slideLayout202.xml"/><Relationship Id="rId40" Type="http://schemas.openxmlformats.org/officeDocument/2006/relationships/slideLayout" Target="../slideLayouts/slideLayout205.xml"/><Relationship Id="rId45" Type="http://schemas.openxmlformats.org/officeDocument/2006/relationships/slideLayout" Target="../slideLayouts/slideLayout210.xml"/><Relationship Id="rId5" Type="http://schemas.openxmlformats.org/officeDocument/2006/relationships/slideLayout" Target="../slideLayouts/slideLayout170.xml"/><Relationship Id="rId15" Type="http://schemas.openxmlformats.org/officeDocument/2006/relationships/slideLayout" Target="../slideLayouts/slideLayout180.xml"/><Relationship Id="rId23" Type="http://schemas.openxmlformats.org/officeDocument/2006/relationships/slideLayout" Target="../slideLayouts/slideLayout188.xml"/><Relationship Id="rId28" Type="http://schemas.openxmlformats.org/officeDocument/2006/relationships/slideLayout" Target="../slideLayouts/slideLayout193.xml"/><Relationship Id="rId36" Type="http://schemas.openxmlformats.org/officeDocument/2006/relationships/slideLayout" Target="../slideLayouts/slideLayout201.xml"/><Relationship Id="rId49" Type="http://schemas.openxmlformats.org/officeDocument/2006/relationships/slideLayout" Target="../slideLayouts/slideLayout214.xml"/><Relationship Id="rId10" Type="http://schemas.openxmlformats.org/officeDocument/2006/relationships/slideLayout" Target="../slideLayouts/slideLayout175.xml"/><Relationship Id="rId19" Type="http://schemas.openxmlformats.org/officeDocument/2006/relationships/slideLayout" Target="../slideLayouts/slideLayout184.xml"/><Relationship Id="rId31" Type="http://schemas.openxmlformats.org/officeDocument/2006/relationships/slideLayout" Target="../slideLayouts/slideLayout196.xml"/><Relationship Id="rId44" Type="http://schemas.openxmlformats.org/officeDocument/2006/relationships/slideLayout" Target="../slideLayouts/slideLayout209.xml"/><Relationship Id="rId52" Type="http://schemas.openxmlformats.org/officeDocument/2006/relationships/image" Target="../media/image48.emf"/><Relationship Id="rId4" Type="http://schemas.openxmlformats.org/officeDocument/2006/relationships/slideLayout" Target="../slideLayouts/slideLayout169.xml"/><Relationship Id="rId9" Type="http://schemas.openxmlformats.org/officeDocument/2006/relationships/slideLayout" Target="../slideLayouts/slideLayout174.xml"/><Relationship Id="rId14" Type="http://schemas.openxmlformats.org/officeDocument/2006/relationships/slideLayout" Target="../slideLayouts/slideLayout179.xml"/><Relationship Id="rId22" Type="http://schemas.openxmlformats.org/officeDocument/2006/relationships/slideLayout" Target="../slideLayouts/slideLayout187.xml"/><Relationship Id="rId27" Type="http://schemas.openxmlformats.org/officeDocument/2006/relationships/slideLayout" Target="../slideLayouts/slideLayout192.xml"/><Relationship Id="rId30" Type="http://schemas.openxmlformats.org/officeDocument/2006/relationships/slideLayout" Target="../slideLayouts/slideLayout195.xml"/><Relationship Id="rId35" Type="http://schemas.openxmlformats.org/officeDocument/2006/relationships/slideLayout" Target="../slideLayouts/slideLayout200.xml"/><Relationship Id="rId43" Type="http://schemas.openxmlformats.org/officeDocument/2006/relationships/slideLayout" Target="../slideLayouts/slideLayout208.xml"/><Relationship Id="rId48" Type="http://schemas.openxmlformats.org/officeDocument/2006/relationships/slideLayout" Target="../slideLayouts/slideLayout213.xml"/><Relationship Id="rId8" Type="http://schemas.openxmlformats.org/officeDocument/2006/relationships/slideLayout" Target="../slideLayouts/slideLayout173.xml"/><Relationship Id="rId51" Type="http://schemas.openxmlformats.org/officeDocument/2006/relationships/theme" Target="../theme/theme8.xml"/><Relationship Id="rId3" Type="http://schemas.openxmlformats.org/officeDocument/2006/relationships/slideLayout" Target="../slideLayouts/slideLayout168.xml"/><Relationship Id="rId12" Type="http://schemas.openxmlformats.org/officeDocument/2006/relationships/slideLayout" Target="../slideLayouts/slideLayout177.xml"/><Relationship Id="rId17" Type="http://schemas.openxmlformats.org/officeDocument/2006/relationships/slideLayout" Target="../slideLayouts/slideLayout182.xml"/><Relationship Id="rId25" Type="http://schemas.openxmlformats.org/officeDocument/2006/relationships/slideLayout" Target="../slideLayouts/slideLayout190.xml"/><Relationship Id="rId33" Type="http://schemas.openxmlformats.org/officeDocument/2006/relationships/slideLayout" Target="../slideLayouts/slideLayout198.xml"/><Relationship Id="rId38" Type="http://schemas.openxmlformats.org/officeDocument/2006/relationships/slideLayout" Target="../slideLayouts/slideLayout203.xml"/><Relationship Id="rId46" Type="http://schemas.openxmlformats.org/officeDocument/2006/relationships/slideLayout" Target="../slideLayouts/slideLayout211.xml"/><Relationship Id="rId20" Type="http://schemas.openxmlformats.org/officeDocument/2006/relationships/slideLayout" Target="../slideLayouts/slideLayout185.xml"/><Relationship Id="rId41" Type="http://schemas.openxmlformats.org/officeDocument/2006/relationships/slideLayout" Target="../slideLayouts/slideLayout206.xml"/><Relationship Id="rId1" Type="http://schemas.openxmlformats.org/officeDocument/2006/relationships/slideLayout" Target="../slideLayouts/slideLayout166.xml"/><Relationship Id="rId6" Type="http://schemas.openxmlformats.org/officeDocument/2006/relationships/slideLayout" Target="../slideLayouts/slideLayout171.xml"/></Relationships>
</file>

<file path=ppt/slideMasters/_rels/slideMaster9.xml.rels><?xml version="1.0" encoding="UTF-8" standalone="yes"?>
<Relationships xmlns="http://schemas.openxmlformats.org/package/2006/relationships"><Relationship Id="rId13" Type="http://schemas.openxmlformats.org/officeDocument/2006/relationships/slideLayout" Target="../slideLayouts/slideLayout228.xml"/><Relationship Id="rId18" Type="http://schemas.openxmlformats.org/officeDocument/2006/relationships/slideLayout" Target="../slideLayouts/slideLayout233.xml"/><Relationship Id="rId26" Type="http://schemas.openxmlformats.org/officeDocument/2006/relationships/slideLayout" Target="../slideLayouts/slideLayout241.xml"/><Relationship Id="rId39" Type="http://schemas.openxmlformats.org/officeDocument/2006/relationships/slideLayout" Target="../slideLayouts/slideLayout254.xml"/><Relationship Id="rId21" Type="http://schemas.openxmlformats.org/officeDocument/2006/relationships/slideLayout" Target="../slideLayouts/slideLayout236.xml"/><Relationship Id="rId34" Type="http://schemas.openxmlformats.org/officeDocument/2006/relationships/slideLayout" Target="../slideLayouts/slideLayout249.xml"/><Relationship Id="rId42" Type="http://schemas.openxmlformats.org/officeDocument/2006/relationships/slideLayout" Target="../slideLayouts/slideLayout257.xml"/><Relationship Id="rId47" Type="http://schemas.openxmlformats.org/officeDocument/2006/relationships/slideLayout" Target="../slideLayouts/slideLayout262.xml"/><Relationship Id="rId50" Type="http://schemas.openxmlformats.org/officeDocument/2006/relationships/slideLayout" Target="../slideLayouts/slideLayout265.xml"/><Relationship Id="rId7" Type="http://schemas.openxmlformats.org/officeDocument/2006/relationships/slideLayout" Target="../slideLayouts/slideLayout222.xml"/><Relationship Id="rId2" Type="http://schemas.openxmlformats.org/officeDocument/2006/relationships/slideLayout" Target="../slideLayouts/slideLayout217.xml"/><Relationship Id="rId16" Type="http://schemas.openxmlformats.org/officeDocument/2006/relationships/slideLayout" Target="../slideLayouts/slideLayout231.xml"/><Relationship Id="rId29" Type="http://schemas.openxmlformats.org/officeDocument/2006/relationships/slideLayout" Target="../slideLayouts/slideLayout244.xml"/><Relationship Id="rId11" Type="http://schemas.openxmlformats.org/officeDocument/2006/relationships/slideLayout" Target="../slideLayouts/slideLayout226.xml"/><Relationship Id="rId24" Type="http://schemas.openxmlformats.org/officeDocument/2006/relationships/slideLayout" Target="../slideLayouts/slideLayout239.xml"/><Relationship Id="rId32" Type="http://schemas.openxmlformats.org/officeDocument/2006/relationships/slideLayout" Target="../slideLayouts/slideLayout247.xml"/><Relationship Id="rId37" Type="http://schemas.openxmlformats.org/officeDocument/2006/relationships/slideLayout" Target="../slideLayouts/slideLayout252.xml"/><Relationship Id="rId40" Type="http://schemas.openxmlformats.org/officeDocument/2006/relationships/slideLayout" Target="../slideLayouts/slideLayout255.xml"/><Relationship Id="rId45" Type="http://schemas.openxmlformats.org/officeDocument/2006/relationships/slideLayout" Target="../slideLayouts/slideLayout260.xml"/><Relationship Id="rId5" Type="http://schemas.openxmlformats.org/officeDocument/2006/relationships/slideLayout" Target="../slideLayouts/slideLayout220.xml"/><Relationship Id="rId15" Type="http://schemas.openxmlformats.org/officeDocument/2006/relationships/slideLayout" Target="../slideLayouts/slideLayout230.xml"/><Relationship Id="rId23" Type="http://schemas.openxmlformats.org/officeDocument/2006/relationships/slideLayout" Target="../slideLayouts/slideLayout238.xml"/><Relationship Id="rId28" Type="http://schemas.openxmlformats.org/officeDocument/2006/relationships/slideLayout" Target="../slideLayouts/slideLayout243.xml"/><Relationship Id="rId36" Type="http://schemas.openxmlformats.org/officeDocument/2006/relationships/slideLayout" Target="../slideLayouts/slideLayout251.xml"/><Relationship Id="rId49" Type="http://schemas.openxmlformats.org/officeDocument/2006/relationships/slideLayout" Target="../slideLayouts/slideLayout264.xml"/><Relationship Id="rId10" Type="http://schemas.openxmlformats.org/officeDocument/2006/relationships/slideLayout" Target="../slideLayouts/slideLayout225.xml"/><Relationship Id="rId19" Type="http://schemas.openxmlformats.org/officeDocument/2006/relationships/slideLayout" Target="../slideLayouts/slideLayout234.xml"/><Relationship Id="rId31" Type="http://schemas.openxmlformats.org/officeDocument/2006/relationships/slideLayout" Target="../slideLayouts/slideLayout246.xml"/><Relationship Id="rId44" Type="http://schemas.openxmlformats.org/officeDocument/2006/relationships/slideLayout" Target="../slideLayouts/slideLayout259.xml"/><Relationship Id="rId52" Type="http://schemas.openxmlformats.org/officeDocument/2006/relationships/image" Target="../media/image48.emf"/><Relationship Id="rId4" Type="http://schemas.openxmlformats.org/officeDocument/2006/relationships/slideLayout" Target="../slideLayouts/slideLayout219.xml"/><Relationship Id="rId9" Type="http://schemas.openxmlformats.org/officeDocument/2006/relationships/slideLayout" Target="../slideLayouts/slideLayout224.xml"/><Relationship Id="rId14" Type="http://schemas.openxmlformats.org/officeDocument/2006/relationships/slideLayout" Target="../slideLayouts/slideLayout229.xml"/><Relationship Id="rId22" Type="http://schemas.openxmlformats.org/officeDocument/2006/relationships/slideLayout" Target="../slideLayouts/slideLayout237.xml"/><Relationship Id="rId27" Type="http://schemas.openxmlformats.org/officeDocument/2006/relationships/slideLayout" Target="../slideLayouts/slideLayout242.xml"/><Relationship Id="rId30" Type="http://schemas.openxmlformats.org/officeDocument/2006/relationships/slideLayout" Target="../slideLayouts/slideLayout245.xml"/><Relationship Id="rId35" Type="http://schemas.openxmlformats.org/officeDocument/2006/relationships/slideLayout" Target="../slideLayouts/slideLayout250.xml"/><Relationship Id="rId43" Type="http://schemas.openxmlformats.org/officeDocument/2006/relationships/slideLayout" Target="../slideLayouts/slideLayout258.xml"/><Relationship Id="rId48" Type="http://schemas.openxmlformats.org/officeDocument/2006/relationships/slideLayout" Target="../slideLayouts/slideLayout263.xml"/><Relationship Id="rId8" Type="http://schemas.openxmlformats.org/officeDocument/2006/relationships/slideLayout" Target="../slideLayouts/slideLayout223.xml"/><Relationship Id="rId51" Type="http://schemas.openxmlformats.org/officeDocument/2006/relationships/theme" Target="../theme/theme9.xml"/><Relationship Id="rId3" Type="http://schemas.openxmlformats.org/officeDocument/2006/relationships/slideLayout" Target="../slideLayouts/slideLayout218.xml"/><Relationship Id="rId12" Type="http://schemas.openxmlformats.org/officeDocument/2006/relationships/slideLayout" Target="../slideLayouts/slideLayout227.xml"/><Relationship Id="rId17" Type="http://schemas.openxmlformats.org/officeDocument/2006/relationships/slideLayout" Target="../slideLayouts/slideLayout232.xml"/><Relationship Id="rId25" Type="http://schemas.openxmlformats.org/officeDocument/2006/relationships/slideLayout" Target="../slideLayouts/slideLayout240.xml"/><Relationship Id="rId33" Type="http://schemas.openxmlformats.org/officeDocument/2006/relationships/slideLayout" Target="../slideLayouts/slideLayout248.xml"/><Relationship Id="rId38" Type="http://schemas.openxmlformats.org/officeDocument/2006/relationships/slideLayout" Target="../slideLayouts/slideLayout253.xml"/><Relationship Id="rId46" Type="http://schemas.openxmlformats.org/officeDocument/2006/relationships/slideLayout" Target="../slideLayouts/slideLayout261.xml"/><Relationship Id="rId20" Type="http://schemas.openxmlformats.org/officeDocument/2006/relationships/slideLayout" Target="../slideLayouts/slideLayout235.xml"/><Relationship Id="rId41" Type="http://schemas.openxmlformats.org/officeDocument/2006/relationships/slideLayout" Target="../slideLayouts/slideLayout256.xml"/><Relationship Id="rId1" Type="http://schemas.openxmlformats.org/officeDocument/2006/relationships/slideLayout" Target="../slideLayouts/slideLayout216.xml"/><Relationship Id="rId6" Type="http://schemas.openxmlformats.org/officeDocument/2006/relationships/slideLayout" Target="../slideLayouts/slideLayout2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A159482-9A11-46CB-BAEE-526C2565486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6DB19FD-7BB7-4D48-91B3-29F74E8F209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32AF367-064E-4F1E-9318-9BBD8305283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56666C9-3E1C-43A7-8A33-08CEB067031C}" type="datetimeFigureOut">
              <a:rPr lang="en-US" smtClean="0"/>
              <a:t>9/26/2019</a:t>
            </a:fld>
            <a:endParaRPr lang="en-US"/>
          </a:p>
        </p:txBody>
      </p:sp>
      <p:sp>
        <p:nvSpPr>
          <p:cNvPr id="5" name="Footer Placeholder 4">
            <a:extLst>
              <a:ext uri="{FF2B5EF4-FFF2-40B4-BE49-F238E27FC236}">
                <a16:creationId xmlns:a16="http://schemas.microsoft.com/office/drawing/2014/main" id="{3AD6245F-FF99-4425-A607-789CB3494EA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EAF2973-AA35-42EA-9F72-A486C94528A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06A1271-B584-47DB-917D-4976F529BA7B}" type="slidenum">
              <a:rPr lang="en-US" smtClean="0"/>
              <a:t>‹#›</a:t>
            </a:fld>
            <a:endParaRPr lang="en-US"/>
          </a:p>
        </p:txBody>
      </p:sp>
    </p:spTree>
    <p:extLst>
      <p:ext uri="{BB962C8B-B14F-4D97-AF65-F5344CB8AC3E}">
        <p14:creationId xmlns:p14="http://schemas.microsoft.com/office/powerpoint/2010/main" val="245398619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5" y="556382"/>
            <a:ext cx="11306469"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5" y="1817560"/>
            <a:ext cx="11306469" cy="2323623"/>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38" y="6450195"/>
            <a:ext cx="11586712"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pic>
        <p:nvPicPr>
          <p:cNvPr id="7" name="Picture 6"/>
          <p:cNvPicPr>
            <a:picLocks noChangeAspect="1"/>
          </p:cNvPicPr>
          <p:nvPr userDrawn="1"/>
        </p:nvPicPr>
        <p:blipFill>
          <a:blip r:embed="rId30">
            <a:extLst>
              <a:ext uri="{28A0092B-C50C-407E-A947-70E740481C1C}">
                <a14:useLocalDpi xmlns:a14="http://schemas.microsoft.com/office/drawing/2010/main" val="0"/>
              </a:ext>
            </a:extLst>
          </a:blip>
          <a:stretch>
            <a:fillRect/>
          </a:stretch>
        </p:blipFill>
        <p:spPr>
          <a:xfrm rot="5400000">
            <a:off x="9429226" y="2842060"/>
            <a:ext cx="6849372" cy="1164777"/>
          </a:xfrm>
          <a:prstGeom prst="rect">
            <a:avLst/>
          </a:prstGeom>
        </p:spPr>
      </p:pic>
    </p:spTree>
    <p:extLst>
      <p:ext uri="{BB962C8B-B14F-4D97-AF65-F5344CB8AC3E}">
        <p14:creationId xmlns:p14="http://schemas.microsoft.com/office/powerpoint/2010/main" val="2616017544"/>
      </p:ext>
    </p:extLst>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 id="2147483934" r:id="rId12"/>
    <p:sldLayoutId id="2147483935" r:id="rId13"/>
    <p:sldLayoutId id="2147483936" r:id="rId14"/>
    <p:sldLayoutId id="2147483937" r:id="rId15"/>
    <p:sldLayoutId id="2147483938" r:id="rId16"/>
    <p:sldLayoutId id="2147483939" r:id="rId17"/>
    <p:sldLayoutId id="2147483940" r:id="rId18"/>
    <p:sldLayoutId id="2147483941" r:id="rId19"/>
    <p:sldLayoutId id="2147483942" r:id="rId20"/>
    <p:sldLayoutId id="2147483943" r:id="rId21"/>
    <p:sldLayoutId id="2147483944" r:id="rId22"/>
    <p:sldLayoutId id="2147483945" r:id="rId23"/>
    <p:sldLayoutId id="2147483946" r:id="rId24"/>
    <p:sldLayoutId id="2147483947" r:id="rId25"/>
    <p:sldLayoutId id="2147483948" r:id="rId26"/>
    <p:sldLayoutId id="2147483949" r:id="rId27"/>
    <p:sldLayoutId id="2147483950" r:id="rId28"/>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sldNum="0" hdr="0" dt="0"/>
  <p:txStyles>
    <p:titleStyle>
      <a:lvl1pPr algn="l" defTabSz="914358"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358"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58"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58" rtl="0" eaLnBrk="1" fontAlgn="auto" latinLnBrk="0" hangingPunct="1">
        <a:lnSpc>
          <a:spcPct val="100000"/>
        </a:lnSpc>
        <a:spcBef>
          <a:spcPts val="0"/>
        </a:spcBef>
        <a:spcAft>
          <a:spcPts val="0"/>
        </a:spcAft>
        <a:buClrTx/>
        <a:buSzPct val="90000"/>
        <a:buFont typeface="Wingdings" panose="05000000000000000000" pitchFamily="2" charset="2"/>
        <a:buNone/>
        <a:tabLst/>
        <a:defRPr sz="1764" kern="1200" spc="0" baseline="0">
          <a:solidFill>
            <a:schemeClr val="tx2"/>
          </a:solidFill>
          <a:latin typeface="+mj-lt"/>
          <a:ea typeface="+mn-ea"/>
          <a:cs typeface="+mn-cs"/>
        </a:defRPr>
      </a:lvl3pPr>
      <a:lvl4pPr marL="0" marR="0" indent="0" algn="l" defTabSz="914358" rtl="0" eaLnBrk="1" fontAlgn="auto" latinLnBrk="0" hangingPunct="1">
        <a:lnSpc>
          <a:spcPct val="100000"/>
        </a:lnSpc>
        <a:spcBef>
          <a:spcPts val="0"/>
        </a:spcBef>
        <a:spcAft>
          <a:spcPts val="0"/>
        </a:spcAft>
        <a:buClrTx/>
        <a:buSzPct val="90000"/>
        <a:buFont typeface="Wingdings" panose="05000000000000000000" pitchFamily="2" charset="2"/>
        <a:buNone/>
        <a:tabLst/>
        <a:defRPr sz="1764" kern="1200" spc="0" baseline="0">
          <a:solidFill>
            <a:schemeClr val="tx1"/>
          </a:solidFill>
          <a:latin typeface="+mn-lt"/>
          <a:ea typeface="+mn-ea"/>
          <a:cs typeface="+mn-cs"/>
        </a:defRPr>
      </a:lvl4pPr>
      <a:lvl5pPr marL="0" marR="0" indent="0" algn="l" defTabSz="914358"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895" indent="0" algn="l" defTabSz="914358"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58"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44" indent="-228590" algn="l" defTabSz="914358"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24" indent="-228590" algn="l" defTabSz="914358"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58" rtl="0" eaLnBrk="1" latinLnBrk="0" hangingPunct="1">
        <a:defRPr sz="1764" kern="1200">
          <a:solidFill>
            <a:schemeClr val="tx1"/>
          </a:solidFill>
          <a:latin typeface="+mn-lt"/>
          <a:ea typeface="+mn-ea"/>
          <a:cs typeface="+mn-cs"/>
        </a:defRPr>
      </a:lvl1pPr>
      <a:lvl2pPr marL="457179" algn="l" defTabSz="914358" rtl="0" eaLnBrk="1" latinLnBrk="0" hangingPunct="1">
        <a:defRPr sz="1764" kern="1200">
          <a:solidFill>
            <a:schemeClr val="tx1"/>
          </a:solidFill>
          <a:latin typeface="+mn-lt"/>
          <a:ea typeface="+mn-ea"/>
          <a:cs typeface="+mn-cs"/>
        </a:defRPr>
      </a:lvl2pPr>
      <a:lvl3pPr marL="914358" algn="l" defTabSz="914358" rtl="0" eaLnBrk="1" latinLnBrk="0" hangingPunct="1">
        <a:defRPr sz="1764" kern="1200">
          <a:solidFill>
            <a:schemeClr val="tx1"/>
          </a:solidFill>
          <a:latin typeface="+mn-lt"/>
          <a:ea typeface="+mn-ea"/>
          <a:cs typeface="+mn-cs"/>
        </a:defRPr>
      </a:lvl3pPr>
      <a:lvl4pPr marL="1371537" algn="l" defTabSz="914358" rtl="0" eaLnBrk="1" latinLnBrk="0" hangingPunct="1">
        <a:defRPr sz="1764" kern="1200">
          <a:solidFill>
            <a:schemeClr val="tx1"/>
          </a:solidFill>
          <a:latin typeface="+mn-lt"/>
          <a:ea typeface="+mn-ea"/>
          <a:cs typeface="+mn-cs"/>
        </a:defRPr>
      </a:lvl4pPr>
      <a:lvl5pPr marL="1828716" algn="l" defTabSz="914358" rtl="0" eaLnBrk="1" latinLnBrk="0" hangingPunct="1">
        <a:defRPr sz="1764" kern="1200">
          <a:solidFill>
            <a:schemeClr val="tx1"/>
          </a:solidFill>
          <a:latin typeface="+mn-lt"/>
          <a:ea typeface="+mn-ea"/>
          <a:cs typeface="+mn-cs"/>
        </a:defRPr>
      </a:lvl5pPr>
      <a:lvl6pPr marL="2285897" algn="l" defTabSz="914358" rtl="0" eaLnBrk="1" latinLnBrk="0" hangingPunct="1">
        <a:defRPr sz="1764" kern="1200">
          <a:solidFill>
            <a:schemeClr val="tx1"/>
          </a:solidFill>
          <a:latin typeface="+mn-lt"/>
          <a:ea typeface="+mn-ea"/>
          <a:cs typeface="+mn-cs"/>
        </a:defRPr>
      </a:lvl6pPr>
      <a:lvl7pPr marL="2743075" algn="l" defTabSz="914358" rtl="0" eaLnBrk="1" latinLnBrk="0" hangingPunct="1">
        <a:defRPr sz="1764" kern="1200">
          <a:solidFill>
            <a:schemeClr val="tx1"/>
          </a:solidFill>
          <a:latin typeface="+mn-lt"/>
          <a:ea typeface="+mn-ea"/>
          <a:cs typeface="+mn-cs"/>
        </a:defRPr>
      </a:lvl7pPr>
      <a:lvl8pPr marL="3200254" algn="l" defTabSz="914358" rtl="0" eaLnBrk="1" latinLnBrk="0" hangingPunct="1">
        <a:defRPr sz="1764" kern="1200">
          <a:solidFill>
            <a:schemeClr val="tx1"/>
          </a:solidFill>
          <a:latin typeface="+mn-lt"/>
          <a:ea typeface="+mn-ea"/>
          <a:cs typeface="+mn-cs"/>
        </a:defRPr>
      </a:lvl8pPr>
      <a:lvl9pPr marL="3657434" algn="l" defTabSz="914358" rtl="0" eaLnBrk="1" latinLnBrk="0" hangingPunct="1">
        <a:defRPr sz="1764"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21345" y="393192"/>
            <a:ext cx="11149439" cy="557784"/>
          </a:xfrm>
          <a:prstGeom prst="rect">
            <a:avLst/>
          </a:prstGeom>
        </p:spPr>
        <p:txBody>
          <a:bodyPr vert="horz" wrap="square" lIns="0" tIns="45720" rIns="0" bIns="45720" rtlCol="0" anchor="t">
            <a:noAutofit/>
          </a:bodyPr>
          <a:lstStyle/>
          <a:p>
            <a:r>
              <a:rPr lang="en-US"/>
              <a:t>Click to edit Master title style</a:t>
            </a:r>
          </a:p>
        </p:txBody>
      </p:sp>
      <p:sp>
        <p:nvSpPr>
          <p:cNvPr id="3" name="Text Placeholder 2"/>
          <p:cNvSpPr>
            <a:spLocks noGrp="1"/>
          </p:cNvSpPr>
          <p:nvPr>
            <p:ph type="body" idx="1"/>
          </p:nvPr>
        </p:nvSpPr>
        <p:spPr>
          <a:xfrm>
            <a:off x="521345" y="1188720"/>
            <a:ext cx="11149439" cy="5029200"/>
          </a:xfrm>
          <a:prstGeom prst="rect">
            <a:avLst/>
          </a:prstGeom>
        </p:spPr>
        <p:txBody>
          <a:bodyPr vert="horz" lIns="0" tIns="45720" rIns="0" bIns="4572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73243835"/>
      </p:ext>
    </p:extLst>
  </p:cSld>
  <p:clrMap bg1="lt1" tx1="dk1" bg2="lt2" tx2="dk2" accent1="accent1" accent2="accent2" accent3="accent3" accent4="accent4" accent5="accent5" accent6="accent6" hlink="hlink" folHlink="folHlink"/>
  <p:sldLayoutIdLst>
    <p:sldLayoutId id="2147483952" r:id="rId1"/>
    <p:sldLayoutId id="2147483953" r:id="rId2"/>
    <p:sldLayoutId id="2147483954" r:id="rId3"/>
    <p:sldLayoutId id="2147483955" r:id="rId4"/>
    <p:sldLayoutId id="2147483956" r:id="rId5"/>
    <p:sldLayoutId id="2147483957" r:id="rId6"/>
    <p:sldLayoutId id="2147483958" r:id="rId7"/>
    <p:sldLayoutId id="2147483959" r:id="rId8"/>
    <p:sldLayoutId id="2147483960" r:id="rId9"/>
    <p:sldLayoutId id="2147483961" r:id="rId10"/>
    <p:sldLayoutId id="2147483962" r:id="rId11"/>
    <p:sldLayoutId id="2147483963" r:id="rId12"/>
    <p:sldLayoutId id="2147483964" r:id="rId13"/>
    <p:sldLayoutId id="2147483965" r:id="rId1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11" rtl="0" eaLnBrk="1" latinLnBrk="0" hangingPunct="1">
        <a:lnSpc>
          <a:spcPct val="90000"/>
        </a:lnSpc>
        <a:spcBef>
          <a:spcPct val="0"/>
        </a:spcBef>
        <a:buNone/>
        <a:defRPr sz="4000" kern="1200" spc="-100" baseline="0">
          <a:solidFill>
            <a:srgbClr val="737373">
              <a:alpha val="99000"/>
            </a:srgbClr>
          </a:solidFill>
          <a:latin typeface="+mj-lt"/>
          <a:ea typeface="+mj-ea"/>
          <a:cs typeface="+mj-cs"/>
        </a:defRPr>
      </a:lvl1pPr>
    </p:titleStyle>
    <p:bodyStyle>
      <a:lvl1pPr marL="230191" indent="-230191" algn="l" defTabSz="914411" rtl="0" eaLnBrk="1" latinLnBrk="0" hangingPunct="1">
        <a:spcBef>
          <a:spcPts val="0"/>
        </a:spcBef>
        <a:spcAft>
          <a:spcPts val="600"/>
        </a:spcAft>
        <a:buSzPct val="90000"/>
        <a:buFont typeface="Wingdings" pitchFamily="2" charset="2"/>
        <a:buChar char=""/>
        <a:defRPr sz="2400" kern="1200">
          <a:solidFill>
            <a:srgbClr val="737373">
              <a:alpha val="99000"/>
            </a:srgbClr>
          </a:solidFill>
          <a:latin typeface="+mn-lt"/>
          <a:ea typeface="+mn-ea"/>
          <a:cs typeface="+mn-cs"/>
        </a:defRPr>
      </a:lvl1pPr>
      <a:lvl2pPr marL="403230" indent="-173040" algn="l" defTabSz="914411" rtl="0" eaLnBrk="1" latinLnBrk="0" hangingPunct="1">
        <a:spcBef>
          <a:spcPts val="0"/>
        </a:spcBef>
        <a:spcAft>
          <a:spcPts val="1200"/>
        </a:spcAft>
        <a:buSzPct val="90000"/>
        <a:buFont typeface="Wingdings" pitchFamily="2" charset="2"/>
        <a:buChar char=""/>
        <a:defRPr sz="1800" kern="1200">
          <a:solidFill>
            <a:srgbClr val="737373">
              <a:alpha val="99000"/>
            </a:srgbClr>
          </a:solidFill>
          <a:latin typeface="+mn-lt"/>
          <a:ea typeface="+mn-ea"/>
          <a:cs typeface="+mn-cs"/>
        </a:defRPr>
      </a:lvl2pPr>
      <a:lvl3pPr marL="568332" indent="-165101" algn="l" defTabSz="914411" rtl="0" eaLnBrk="1" latinLnBrk="0" hangingPunct="1">
        <a:spcBef>
          <a:spcPts val="0"/>
        </a:spcBef>
        <a:spcAft>
          <a:spcPts val="1200"/>
        </a:spcAft>
        <a:buSzPct val="90000"/>
        <a:buFont typeface="Wingdings" pitchFamily="2" charset="2"/>
        <a:buChar char=""/>
        <a:defRPr sz="1600" kern="1200">
          <a:solidFill>
            <a:srgbClr val="737373">
              <a:alpha val="99000"/>
            </a:srgbClr>
          </a:solidFill>
          <a:latin typeface="+mn-lt"/>
          <a:ea typeface="+mn-ea"/>
          <a:cs typeface="+mn-cs"/>
        </a:defRPr>
      </a:lvl3pPr>
      <a:lvl4pPr marL="741372" indent="-173040" algn="l" defTabSz="914411" rtl="0" eaLnBrk="1" latinLnBrk="0" hangingPunct="1">
        <a:spcBef>
          <a:spcPts val="0"/>
        </a:spcBef>
        <a:spcAft>
          <a:spcPts val="1200"/>
        </a:spcAft>
        <a:buSzPct val="90000"/>
        <a:buFont typeface="Wingdings" pitchFamily="2" charset="2"/>
        <a:buChar char=""/>
        <a:defRPr sz="1400" kern="1200">
          <a:solidFill>
            <a:srgbClr val="737373">
              <a:alpha val="99000"/>
            </a:srgbClr>
          </a:solidFill>
          <a:latin typeface="+mn-lt"/>
          <a:ea typeface="+mn-ea"/>
          <a:cs typeface="+mn-cs"/>
        </a:defRPr>
      </a:lvl4pPr>
      <a:lvl5pPr marL="914411" indent="-173040" algn="l" defTabSz="914411" rtl="0" eaLnBrk="1" latinLnBrk="0" hangingPunct="1">
        <a:spcBef>
          <a:spcPts val="0"/>
        </a:spcBef>
        <a:spcAft>
          <a:spcPts val="1200"/>
        </a:spcAft>
        <a:buSzPct val="90000"/>
        <a:buFont typeface="Wingdings" pitchFamily="2" charset="2"/>
        <a:buChar char=""/>
        <a:defRPr sz="1400" kern="1200">
          <a:solidFill>
            <a:srgbClr val="737373">
              <a:alpha val="99000"/>
            </a:srgbClr>
          </a:solidFill>
          <a:latin typeface="+mn-lt"/>
          <a:ea typeface="+mn-ea"/>
          <a:cs typeface="+mn-cs"/>
        </a:defRPr>
      </a:lvl5pPr>
      <a:lvl6pPr marL="2514631" indent="-228603" algn="l" defTabSz="914411"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36" indent="-228603" algn="l" defTabSz="914411"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41" indent="-228603" algn="l" defTabSz="914411"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46" indent="-228603" algn="l" defTabSz="914411"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11" rtl="0" eaLnBrk="1" latinLnBrk="0" hangingPunct="1">
        <a:defRPr sz="1800" kern="1200">
          <a:solidFill>
            <a:schemeClr val="tx1"/>
          </a:solidFill>
          <a:latin typeface="+mn-lt"/>
          <a:ea typeface="+mn-ea"/>
          <a:cs typeface="+mn-cs"/>
        </a:defRPr>
      </a:lvl1pPr>
      <a:lvl2pPr marL="457205" algn="l" defTabSz="914411" rtl="0" eaLnBrk="1" latinLnBrk="0" hangingPunct="1">
        <a:defRPr sz="1800" kern="1200">
          <a:solidFill>
            <a:schemeClr val="tx1"/>
          </a:solidFill>
          <a:latin typeface="+mn-lt"/>
          <a:ea typeface="+mn-ea"/>
          <a:cs typeface="+mn-cs"/>
        </a:defRPr>
      </a:lvl2pPr>
      <a:lvl3pPr marL="914411" algn="l" defTabSz="914411" rtl="0" eaLnBrk="1" latinLnBrk="0" hangingPunct="1">
        <a:defRPr sz="1800" kern="1200">
          <a:solidFill>
            <a:schemeClr val="tx1"/>
          </a:solidFill>
          <a:latin typeface="+mn-lt"/>
          <a:ea typeface="+mn-ea"/>
          <a:cs typeface="+mn-cs"/>
        </a:defRPr>
      </a:lvl3pPr>
      <a:lvl4pPr marL="1371617" algn="l" defTabSz="914411" rtl="0" eaLnBrk="1" latinLnBrk="0" hangingPunct="1">
        <a:defRPr sz="1800" kern="1200">
          <a:solidFill>
            <a:schemeClr val="tx1"/>
          </a:solidFill>
          <a:latin typeface="+mn-lt"/>
          <a:ea typeface="+mn-ea"/>
          <a:cs typeface="+mn-cs"/>
        </a:defRPr>
      </a:lvl4pPr>
      <a:lvl5pPr marL="1828822" algn="l" defTabSz="914411" rtl="0" eaLnBrk="1" latinLnBrk="0" hangingPunct="1">
        <a:defRPr sz="1800" kern="1200">
          <a:solidFill>
            <a:schemeClr val="tx1"/>
          </a:solidFill>
          <a:latin typeface="+mn-lt"/>
          <a:ea typeface="+mn-ea"/>
          <a:cs typeface="+mn-cs"/>
        </a:defRPr>
      </a:lvl5pPr>
      <a:lvl6pPr marL="2286027" algn="l" defTabSz="914411" rtl="0" eaLnBrk="1" latinLnBrk="0" hangingPunct="1">
        <a:defRPr sz="1800" kern="1200">
          <a:solidFill>
            <a:schemeClr val="tx1"/>
          </a:solidFill>
          <a:latin typeface="+mn-lt"/>
          <a:ea typeface="+mn-ea"/>
          <a:cs typeface="+mn-cs"/>
        </a:defRPr>
      </a:lvl6pPr>
      <a:lvl7pPr marL="2743233" algn="l" defTabSz="914411" rtl="0" eaLnBrk="1" latinLnBrk="0" hangingPunct="1">
        <a:defRPr sz="1800" kern="1200">
          <a:solidFill>
            <a:schemeClr val="tx1"/>
          </a:solidFill>
          <a:latin typeface="+mn-lt"/>
          <a:ea typeface="+mn-ea"/>
          <a:cs typeface="+mn-cs"/>
        </a:defRPr>
      </a:lvl7pPr>
      <a:lvl8pPr marL="3200438" algn="l" defTabSz="914411" rtl="0" eaLnBrk="1" latinLnBrk="0" hangingPunct="1">
        <a:defRPr sz="1800" kern="1200">
          <a:solidFill>
            <a:schemeClr val="tx1"/>
          </a:solidFill>
          <a:latin typeface="+mn-lt"/>
          <a:ea typeface="+mn-ea"/>
          <a:cs typeface="+mn-cs"/>
        </a:defRPr>
      </a:lvl8pPr>
      <a:lvl9pPr marL="3657643" algn="l" defTabSz="914411"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1"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34" cstate="screen">
            <a:extLst>
              <a:ext uri="{28A0092B-C50C-407E-A947-70E740481C1C}">
                <a14:useLocalDpi xmlns:a14="http://schemas.microsoft.com/office/drawing/2010/main"/>
              </a:ext>
            </a:extLst>
          </a:blip>
          <a:stretch>
            <a:fillRect/>
          </a:stretch>
        </p:blipFill>
        <p:spPr>
          <a:xfrm rot="5400000">
            <a:off x="9187080" y="3012391"/>
            <a:ext cx="6858623" cy="833218"/>
          </a:xfrm>
          <a:prstGeom prst="rect">
            <a:avLst/>
          </a:prstGeom>
        </p:spPr>
      </p:pic>
    </p:spTree>
    <p:extLst>
      <p:ext uri="{BB962C8B-B14F-4D97-AF65-F5344CB8AC3E}">
        <p14:creationId xmlns:p14="http://schemas.microsoft.com/office/powerpoint/2010/main" val="85641112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819" r:id="rId32"/>
  </p:sldLayoutIdLst>
  <p:transition>
    <p:fade/>
  </p:transition>
  <p:txStyles>
    <p:titleStyle>
      <a:lvl1pPr algn="l" defTabSz="914378"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100" marR="0" indent="-224100" algn="l" defTabSz="914378"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8" marR="0" indent="-224100" algn="l" defTabSz="914378"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8" marR="0" indent="-224100" algn="l" defTabSz="914378"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97" marR="0" indent="-224100" algn="l" defTabSz="914378"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97" marR="0" indent="-224100" algn="l" defTabSz="914378"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39" indent="-228595" algn="l" defTabSz="914378"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729" indent="-228595" algn="l" defTabSz="914378"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918" indent="-228595" algn="l" defTabSz="914378"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108" indent="-228595" algn="l" defTabSz="914378"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78" rtl="0" eaLnBrk="1" latinLnBrk="0" hangingPunct="1">
        <a:defRPr sz="1765" kern="1200">
          <a:solidFill>
            <a:schemeClr val="tx1"/>
          </a:solidFill>
          <a:latin typeface="+mn-lt"/>
          <a:ea typeface="+mn-ea"/>
          <a:cs typeface="+mn-cs"/>
        </a:defRPr>
      </a:lvl1pPr>
      <a:lvl2pPr marL="457189" algn="l" defTabSz="914378" rtl="0" eaLnBrk="1" latinLnBrk="0" hangingPunct="1">
        <a:defRPr sz="1765" kern="1200">
          <a:solidFill>
            <a:schemeClr val="tx1"/>
          </a:solidFill>
          <a:latin typeface="+mn-lt"/>
          <a:ea typeface="+mn-ea"/>
          <a:cs typeface="+mn-cs"/>
        </a:defRPr>
      </a:lvl2pPr>
      <a:lvl3pPr marL="914378" algn="l" defTabSz="914378" rtl="0" eaLnBrk="1" latinLnBrk="0" hangingPunct="1">
        <a:defRPr sz="1765" kern="1200">
          <a:solidFill>
            <a:schemeClr val="tx1"/>
          </a:solidFill>
          <a:latin typeface="+mn-lt"/>
          <a:ea typeface="+mn-ea"/>
          <a:cs typeface="+mn-cs"/>
        </a:defRPr>
      </a:lvl3pPr>
      <a:lvl4pPr marL="1371567" algn="l" defTabSz="914378" rtl="0" eaLnBrk="1" latinLnBrk="0" hangingPunct="1">
        <a:defRPr sz="1765" kern="1200">
          <a:solidFill>
            <a:schemeClr val="tx1"/>
          </a:solidFill>
          <a:latin typeface="+mn-lt"/>
          <a:ea typeface="+mn-ea"/>
          <a:cs typeface="+mn-cs"/>
        </a:defRPr>
      </a:lvl4pPr>
      <a:lvl5pPr marL="1828756" algn="l" defTabSz="914378" rtl="0" eaLnBrk="1" latinLnBrk="0" hangingPunct="1">
        <a:defRPr sz="1765" kern="1200">
          <a:solidFill>
            <a:schemeClr val="tx1"/>
          </a:solidFill>
          <a:latin typeface="+mn-lt"/>
          <a:ea typeface="+mn-ea"/>
          <a:cs typeface="+mn-cs"/>
        </a:defRPr>
      </a:lvl5pPr>
      <a:lvl6pPr marL="2285946" algn="l" defTabSz="914378" rtl="0" eaLnBrk="1" latinLnBrk="0" hangingPunct="1">
        <a:defRPr sz="1765" kern="1200">
          <a:solidFill>
            <a:schemeClr val="tx1"/>
          </a:solidFill>
          <a:latin typeface="+mn-lt"/>
          <a:ea typeface="+mn-ea"/>
          <a:cs typeface="+mn-cs"/>
        </a:defRPr>
      </a:lvl6pPr>
      <a:lvl7pPr marL="2743134" algn="l" defTabSz="914378" rtl="0" eaLnBrk="1" latinLnBrk="0" hangingPunct="1">
        <a:defRPr sz="1765" kern="1200">
          <a:solidFill>
            <a:schemeClr val="tx1"/>
          </a:solidFill>
          <a:latin typeface="+mn-lt"/>
          <a:ea typeface="+mn-ea"/>
          <a:cs typeface="+mn-cs"/>
        </a:defRPr>
      </a:lvl7pPr>
      <a:lvl8pPr marL="3200323" algn="l" defTabSz="914378" rtl="0" eaLnBrk="1" latinLnBrk="0" hangingPunct="1">
        <a:defRPr sz="1765" kern="1200">
          <a:solidFill>
            <a:schemeClr val="tx1"/>
          </a:solidFill>
          <a:latin typeface="+mn-lt"/>
          <a:ea typeface="+mn-ea"/>
          <a:cs typeface="+mn-cs"/>
        </a:defRPr>
      </a:lvl8pPr>
      <a:lvl9pPr marL="3657513" algn="l" defTabSz="914378"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algn="ctr" defTabSz="93248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algn="ctr" defTabSz="93248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4"/>
          <a:srcRect l="762"/>
          <a:stretch/>
        </p:blipFill>
        <p:spPr>
          <a:xfrm rot="5400000">
            <a:off x="9464501" y="2843774"/>
            <a:ext cx="6858000" cy="1170455"/>
          </a:xfrm>
          <a:prstGeom prst="rect">
            <a:avLst/>
          </a:prstGeom>
        </p:spPr>
      </p:pic>
    </p:spTree>
    <p:extLst>
      <p:ext uri="{BB962C8B-B14F-4D97-AF65-F5344CB8AC3E}">
        <p14:creationId xmlns:p14="http://schemas.microsoft.com/office/powerpoint/2010/main" val="4167905212"/>
      </p:ext>
    </p:extLst>
  </p:cSld>
  <p:clrMap bg1="lt1" tx1="dk1" bg2="lt2" tx2="dk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 id="2147483707" r:id="rId15"/>
    <p:sldLayoutId id="2147483708" r:id="rId16"/>
    <p:sldLayoutId id="2147483709" r:id="rId17"/>
    <p:sldLayoutId id="2147483710" r:id="rId18"/>
    <p:sldLayoutId id="2147483711" r:id="rId19"/>
    <p:sldLayoutId id="2147483712" r:id="rId20"/>
    <p:sldLayoutId id="2147483713" r:id="rId21"/>
    <p:sldLayoutId id="2147483714" r:id="rId22"/>
    <p:sldLayoutId id="2147483715" r:id="rId23"/>
    <p:sldLayoutId id="2147483716" r:id="rId24"/>
    <p:sldLayoutId id="2147483717" r:id="rId25"/>
    <p:sldLayoutId id="2147483718" r:id="rId26"/>
    <p:sldLayoutId id="2147483719" r:id="rId27"/>
    <p:sldLayoutId id="2147483720" r:id="rId28"/>
    <p:sldLayoutId id="2147483721" r:id="rId29"/>
    <p:sldLayoutId id="2147483722" r:id="rId30"/>
    <p:sldLayoutId id="2147483723" r:id="rId31"/>
    <p:sldLayoutId id="2147483724" r:id="rId32"/>
  </p:sldLayoutIdLst>
  <p:transition>
    <p:fade/>
  </p:transition>
  <p:hf sldNum="0" hdr="0" ftr="0" dt="0"/>
  <p:txStyles>
    <p:titleStyle>
      <a:lvl1pPr algn="l" defTabSz="932754"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3" marR="0" indent="-228603" algn="l" defTabSz="93275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5" marR="0" indent="-228603" algn="l" defTabSz="93275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33" marR="0" indent="-200027" algn="l" defTabSz="93275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73" marR="0" indent="-180977" algn="l" defTabSz="93275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50" marR="0" indent="-168277" algn="l" defTabSz="93275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70" indent="-233188" algn="l" defTabSz="93275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48" indent="-233188" algn="l" defTabSz="93275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825" indent="-233188" algn="l" defTabSz="93275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203" indent="-233188" algn="l" defTabSz="93275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54" rtl="0" eaLnBrk="1" latinLnBrk="0" hangingPunct="1">
        <a:defRPr sz="1800" kern="1200">
          <a:solidFill>
            <a:schemeClr val="tx1"/>
          </a:solidFill>
          <a:latin typeface="+mn-lt"/>
          <a:ea typeface="+mn-ea"/>
          <a:cs typeface="+mn-cs"/>
        </a:defRPr>
      </a:lvl1pPr>
      <a:lvl2pPr marL="466377" algn="l" defTabSz="932754" rtl="0" eaLnBrk="1" latinLnBrk="0" hangingPunct="1">
        <a:defRPr sz="1800" kern="1200">
          <a:solidFill>
            <a:schemeClr val="tx1"/>
          </a:solidFill>
          <a:latin typeface="+mn-lt"/>
          <a:ea typeface="+mn-ea"/>
          <a:cs typeface="+mn-cs"/>
        </a:defRPr>
      </a:lvl2pPr>
      <a:lvl3pPr marL="932754" algn="l" defTabSz="932754" rtl="0" eaLnBrk="1" latinLnBrk="0" hangingPunct="1">
        <a:defRPr sz="1800" kern="1200">
          <a:solidFill>
            <a:schemeClr val="tx1"/>
          </a:solidFill>
          <a:latin typeface="+mn-lt"/>
          <a:ea typeface="+mn-ea"/>
          <a:cs typeface="+mn-cs"/>
        </a:defRPr>
      </a:lvl3pPr>
      <a:lvl4pPr marL="1399129" algn="l" defTabSz="932754" rtl="0" eaLnBrk="1" latinLnBrk="0" hangingPunct="1">
        <a:defRPr sz="1800" kern="1200">
          <a:solidFill>
            <a:schemeClr val="tx1"/>
          </a:solidFill>
          <a:latin typeface="+mn-lt"/>
          <a:ea typeface="+mn-ea"/>
          <a:cs typeface="+mn-cs"/>
        </a:defRPr>
      </a:lvl4pPr>
      <a:lvl5pPr marL="1865506" algn="l" defTabSz="932754" rtl="0" eaLnBrk="1" latinLnBrk="0" hangingPunct="1">
        <a:defRPr sz="1800" kern="1200">
          <a:solidFill>
            <a:schemeClr val="tx1"/>
          </a:solidFill>
          <a:latin typeface="+mn-lt"/>
          <a:ea typeface="+mn-ea"/>
          <a:cs typeface="+mn-cs"/>
        </a:defRPr>
      </a:lvl5pPr>
      <a:lvl6pPr marL="2331884" algn="l" defTabSz="932754" rtl="0" eaLnBrk="1" latinLnBrk="0" hangingPunct="1">
        <a:defRPr sz="1800" kern="1200">
          <a:solidFill>
            <a:schemeClr val="tx1"/>
          </a:solidFill>
          <a:latin typeface="+mn-lt"/>
          <a:ea typeface="+mn-ea"/>
          <a:cs typeface="+mn-cs"/>
        </a:defRPr>
      </a:lvl6pPr>
      <a:lvl7pPr marL="2798260" algn="l" defTabSz="932754" rtl="0" eaLnBrk="1" latinLnBrk="0" hangingPunct="1">
        <a:defRPr sz="1800" kern="1200">
          <a:solidFill>
            <a:schemeClr val="tx1"/>
          </a:solidFill>
          <a:latin typeface="+mn-lt"/>
          <a:ea typeface="+mn-ea"/>
          <a:cs typeface="+mn-cs"/>
        </a:defRPr>
      </a:lvl7pPr>
      <a:lvl8pPr marL="3264636" algn="l" defTabSz="932754" rtl="0" eaLnBrk="1" latinLnBrk="0" hangingPunct="1">
        <a:defRPr sz="1800" kern="1200">
          <a:solidFill>
            <a:schemeClr val="tx1"/>
          </a:solidFill>
          <a:latin typeface="+mn-lt"/>
          <a:ea typeface="+mn-ea"/>
          <a:cs typeface="+mn-cs"/>
        </a:defRPr>
      </a:lvl8pPr>
      <a:lvl9pPr marL="3731013" algn="l" defTabSz="932754"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algn="ctr" defTabSz="93248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algn="ctr" defTabSz="93248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181599905"/>
      </p:ext>
    </p:extLst>
  </p:cSld>
  <p:clrMap bg1="lt1" tx1="dk1" bg2="lt2" tx2="dk2" accent1="accent1" accent2="accent2" accent3="accent3" accent4="accent4" accent5="accent5" accent6="accent6" hlink="hlink" folHlink="folHlink"/>
  <p:sldLayoutIdLst>
    <p:sldLayoutId id="2147483726" r:id="rId1"/>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 id="2147483737" r:id="rId12"/>
    <p:sldLayoutId id="2147483738" r:id="rId13"/>
    <p:sldLayoutId id="2147483739" r:id="rId14"/>
    <p:sldLayoutId id="2147483740" r:id="rId15"/>
    <p:sldLayoutId id="2147483741" r:id="rId16"/>
    <p:sldLayoutId id="2147483742" r:id="rId17"/>
    <p:sldLayoutId id="2147483743" r:id="rId18"/>
    <p:sldLayoutId id="2147483744" r:id="rId19"/>
    <p:sldLayoutId id="2147483745" r:id="rId20"/>
  </p:sldLayoutIdLst>
  <p:transition>
    <p:fade/>
  </p:transition>
  <p:hf sldNum="0" hdr="0" ftr="0" dt="0"/>
  <p:txStyles>
    <p:titleStyle>
      <a:lvl1pPr algn="l" defTabSz="932754"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3" marR="0" indent="-228603" algn="l" defTabSz="93275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5" marR="0" indent="-228603" algn="l" defTabSz="93275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33" marR="0" indent="-200027" algn="l" defTabSz="93275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73" marR="0" indent="-180977" algn="l" defTabSz="93275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50" marR="0" indent="-168277" algn="l" defTabSz="93275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70" indent="-233188" algn="l" defTabSz="93275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48" indent="-233188" algn="l" defTabSz="93275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825" indent="-233188" algn="l" defTabSz="93275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203" indent="-233188" algn="l" defTabSz="93275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54" rtl="0" eaLnBrk="1" latinLnBrk="0" hangingPunct="1">
        <a:defRPr sz="1800" kern="1200">
          <a:solidFill>
            <a:schemeClr val="tx1"/>
          </a:solidFill>
          <a:latin typeface="+mn-lt"/>
          <a:ea typeface="+mn-ea"/>
          <a:cs typeface="+mn-cs"/>
        </a:defRPr>
      </a:lvl1pPr>
      <a:lvl2pPr marL="466377" algn="l" defTabSz="932754" rtl="0" eaLnBrk="1" latinLnBrk="0" hangingPunct="1">
        <a:defRPr sz="1800" kern="1200">
          <a:solidFill>
            <a:schemeClr val="tx1"/>
          </a:solidFill>
          <a:latin typeface="+mn-lt"/>
          <a:ea typeface="+mn-ea"/>
          <a:cs typeface="+mn-cs"/>
        </a:defRPr>
      </a:lvl2pPr>
      <a:lvl3pPr marL="932754" algn="l" defTabSz="932754" rtl="0" eaLnBrk="1" latinLnBrk="0" hangingPunct="1">
        <a:defRPr sz="1800" kern="1200">
          <a:solidFill>
            <a:schemeClr val="tx1"/>
          </a:solidFill>
          <a:latin typeface="+mn-lt"/>
          <a:ea typeface="+mn-ea"/>
          <a:cs typeface="+mn-cs"/>
        </a:defRPr>
      </a:lvl3pPr>
      <a:lvl4pPr marL="1399129" algn="l" defTabSz="932754" rtl="0" eaLnBrk="1" latinLnBrk="0" hangingPunct="1">
        <a:defRPr sz="1800" kern="1200">
          <a:solidFill>
            <a:schemeClr val="tx1"/>
          </a:solidFill>
          <a:latin typeface="+mn-lt"/>
          <a:ea typeface="+mn-ea"/>
          <a:cs typeface="+mn-cs"/>
        </a:defRPr>
      </a:lvl4pPr>
      <a:lvl5pPr marL="1865506" algn="l" defTabSz="932754" rtl="0" eaLnBrk="1" latinLnBrk="0" hangingPunct="1">
        <a:defRPr sz="1800" kern="1200">
          <a:solidFill>
            <a:schemeClr val="tx1"/>
          </a:solidFill>
          <a:latin typeface="+mn-lt"/>
          <a:ea typeface="+mn-ea"/>
          <a:cs typeface="+mn-cs"/>
        </a:defRPr>
      </a:lvl5pPr>
      <a:lvl6pPr marL="2331884" algn="l" defTabSz="932754" rtl="0" eaLnBrk="1" latinLnBrk="0" hangingPunct="1">
        <a:defRPr sz="1800" kern="1200">
          <a:solidFill>
            <a:schemeClr val="tx1"/>
          </a:solidFill>
          <a:latin typeface="+mn-lt"/>
          <a:ea typeface="+mn-ea"/>
          <a:cs typeface="+mn-cs"/>
        </a:defRPr>
      </a:lvl6pPr>
      <a:lvl7pPr marL="2798260" algn="l" defTabSz="932754" rtl="0" eaLnBrk="1" latinLnBrk="0" hangingPunct="1">
        <a:defRPr sz="1800" kern="1200">
          <a:solidFill>
            <a:schemeClr val="tx1"/>
          </a:solidFill>
          <a:latin typeface="+mn-lt"/>
          <a:ea typeface="+mn-ea"/>
          <a:cs typeface="+mn-cs"/>
        </a:defRPr>
      </a:lvl7pPr>
      <a:lvl8pPr marL="3264636" algn="l" defTabSz="932754" rtl="0" eaLnBrk="1" latinLnBrk="0" hangingPunct="1">
        <a:defRPr sz="1800" kern="1200">
          <a:solidFill>
            <a:schemeClr val="tx1"/>
          </a:solidFill>
          <a:latin typeface="+mn-lt"/>
          <a:ea typeface="+mn-ea"/>
          <a:cs typeface="+mn-cs"/>
        </a:defRPr>
      </a:lvl8pPr>
      <a:lvl9pPr marL="3731013" algn="l" defTabSz="932754"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2" y="289512"/>
            <a:ext cx="11655840" cy="60965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963482"/>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31" cstate="screen">
            <a:extLst>
              <a:ext uri="{28A0092B-C50C-407E-A947-70E740481C1C}">
                <a14:useLocalDpi xmlns:a14="http://schemas.microsoft.com/office/drawing/2010/main"/>
              </a:ext>
            </a:extLst>
          </a:blip>
          <a:stretch>
            <a:fillRect/>
          </a:stretch>
        </p:blipFill>
        <p:spPr>
          <a:xfrm rot="5400000">
            <a:off x="9208748" y="2991034"/>
            <a:ext cx="6858623" cy="876557"/>
          </a:xfrm>
          <a:prstGeom prst="rect">
            <a:avLst/>
          </a:prstGeom>
        </p:spPr>
      </p:pic>
      <p:sp>
        <p:nvSpPr>
          <p:cNvPr id="3" name="TextBox 2">
            <a:extLst>
              <a:ext uri="{FF2B5EF4-FFF2-40B4-BE49-F238E27FC236}">
                <a16:creationId xmlns:a16="http://schemas.microsoft.com/office/drawing/2014/main" id="{33E22E6D-E0A9-4DF2-BB13-2DCB8B1721E7}"/>
              </a:ext>
            </a:extLst>
          </p:cNvPr>
          <p:cNvSpPr txBox="1"/>
          <p:nvPr userDrawn="1"/>
        </p:nvSpPr>
        <p:spPr>
          <a:xfrm>
            <a:off x="10653408" y="6492220"/>
            <a:ext cx="1568944" cy="425495"/>
          </a:xfrm>
          <a:prstGeom prst="rect">
            <a:avLst/>
          </a:prstGeom>
          <a:noFill/>
        </p:spPr>
        <p:txBody>
          <a:bodyPr wrap="square" lIns="179306" tIns="143444" rIns="179306" bIns="143444" rtlCol="0">
            <a:spAutoFit/>
          </a:bodyPr>
          <a:lstStyle/>
          <a:p>
            <a:pPr algn="r">
              <a:lnSpc>
                <a:spcPct val="90000"/>
              </a:lnSpc>
              <a:spcAft>
                <a:spcPts val="588"/>
              </a:spcAft>
            </a:pPr>
            <a:fld id="{E308381E-DE8E-41CE-9FAF-FBB74049FFFE}" type="slidenum">
              <a:rPr lang="en-US" sz="981" smtClean="0">
                <a:solidFill>
                  <a:schemeClr val="bg1">
                    <a:lumMod val="75000"/>
                  </a:schemeClr>
                </a:solidFill>
              </a:rPr>
              <a:pPr algn="r">
                <a:lnSpc>
                  <a:spcPct val="90000"/>
                </a:lnSpc>
                <a:spcAft>
                  <a:spcPts val="588"/>
                </a:spcAft>
              </a:pPr>
              <a:t>‹#›</a:t>
            </a:fld>
            <a:endParaRPr lang="en-US" sz="981" err="1">
              <a:solidFill>
                <a:schemeClr val="bg1">
                  <a:lumMod val="75000"/>
                </a:schemeClr>
              </a:solidFill>
            </a:endParaRPr>
          </a:p>
        </p:txBody>
      </p:sp>
    </p:spTree>
    <p:extLst>
      <p:ext uri="{BB962C8B-B14F-4D97-AF65-F5344CB8AC3E}">
        <p14:creationId xmlns:p14="http://schemas.microsoft.com/office/powerpoint/2010/main" val="2679329009"/>
      </p:ext>
    </p:extLst>
  </p:cSld>
  <p:clrMap bg1="lt1" tx1="dk1" bg2="lt2" tx2="dk2" accent1="accent1" accent2="accent2" accent3="accent3" accent4="accent4" accent5="accent5" accent6="accent6" hlink="hlink" folHlink="folHlink"/>
  <p:sldLayoutIdLst>
    <p:sldLayoutId id="2147483747" r:id="rId1"/>
    <p:sldLayoutId id="2147483748" r:id="rId2"/>
    <p:sldLayoutId id="2147483749" r:id="rId3"/>
    <p:sldLayoutId id="2147483750" r:id="rId4"/>
    <p:sldLayoutId id="2147483751" r:id="rId5"/>
    <p:sldLayoutId id="2147483752" r:id="rId6"/>
    <p:sldLayoutId id="2147483753" r:id="rId7"/>
    <p:sldLayoutId id="2147483754" r:id="rId8"/>
    <p:sldLayoutId id="2147483755" r:id="rId9"/>
    <p:sldLayoutId id="2147483756" r:id="rId10"/>
    <p:sldLayoutId id="2147483757" r:id="rId11"/>
    <p:sldLayoutId id="2147483758" r:id="rId12"/>
    <p:sldLayoutId id="2147483759" r:id="rId13"/>
    <p:sldLayoutId id="2147483760" r:id="rId14"/>
    <p:sldLayoutId id="2147483761" r:id="rId15"/>
    <p:sldLayoutId id="2147483762" r:id="rId16"/>
    <p:sldLayoutId id="2147483763" r:id="rId17"/>
    <p:sldLayoutId id="2147483764" r:id="rId18"/>
    <p:sldLayoutId id="2147483765" r:id="rId19"/>
    <p:sldLayoutId id="2147483766" r:id="rId20"/>
    <p:sldLayoutId id="2147483767" r:id="rId21"/>
    <p:sldLayoutId id="2147483768" r:id="rId22"/>
    <p:sldLayoutId id="2147483769" r:id="rId23"/>
    <p:sldLayoutId id="2147483770" r:id="rId24"/>
    <p:sldLayoutId id="2147483771" r:id="rId25"/>
    <p:sldLayoutId id="2147483772" r:id="rId26"/>
    <p:sldLayoutId id="2147483773" r:id="rId27"/>
    <p:sldLayoutId id="2147483774" r:id="rId28"/>
    <p:sldLayoutId id="2147483775" r:id="rId29"/>
  </p:sldLayoutIdLst>
  <p:transition>
    <p:fade/>
  </p:transition>
  <p:hf hdr="0" ftr="0" dt="0"/>
  <p:txStyles>
    <p:titleStyle>
      <a:lvl1pPr algn="l" defTabSz="914565" rtl="0" eaLnBrk="1" latinLnBrk="0" hangingPunct="1">
        <a:lnSpc>
          <a:spcPct val="90000"/>
        </a:lnSpc>
        <a:spcBef>
          <a:spcPct val="0"/>
        </a:spcBef>
        <a:buNone/>
        <a:defRPr lang="en-US" sz="3922"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217" marR="0" indent="-336217" algn="l" defTabSz="914565" rtl="0" eaLnBrk="1" fontAlgn="auto" latinLnBrk="0" hangingPunct="1">
        <a:lnSpc>
          <a:spcPct val="90000"/>
        </a:lnSpc>
        <a:spcBef>
          <a:spcPct val="20000"/>
        </a:spcBef>
        <a:spcAft>
          <a:spcPts val="0"/>
        </a:spcAft>
        <a:buClrTx/>
        <a:buSzPct val="90000"/>
        <a:buFont typeface="Arial" pitchFamily="34" charset="0"/>
        <a:buChar char="•"/>
        <a:tabLst/>
        <a:defRPr sz="3922" kern="1200" spc="0" baseline="0">
          <a:gradFill>
            <a:gsLst>
              <a:gs pos="1250">
                <a:schemeClr val="tx1"/>
              </a:gs>
              <a:gs pos="100000">
                <a:schemeClr val="tx1"/>
              </a:gs>
            </a:gsLst>
            <a:lin ang="5400000" scaled="0"/>
          </a:gradFill>
          <a:latin typeface="+mj-lt"/>
          <a:ea typeface="+mn-ea"/>
          <a:cs typeface="+mn-cs"/>
        </a:defRPr>
      </a:lvl1pPr>
      <a:lvl2pPr marL="572815" marR="0" indent="-236598" algn="l" defTabSz="914565"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508" marR="0" indent="-224144" algn="l" defTabSz="914565"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652" marR="0" indent="-224144" algn="l" defTabSz="914565"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797" marR="0" indent="-224144" algn="l" defTabSz="914565"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5052" indent="-228642" algn="l" defTabSz="914565"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2335" indent="-228642" algn="l" defTabSz="914565"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9617" indent="-228642" algn="l" defTabSz="914565"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900" indent="-228642" algn="l" defTabSz="914565"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565" rtl="0" eaLnBrk="1" latinLnBrk="0" hangingPunct="1">
        <a:defRPr sz="1765" kern="1200">
          <a:solidFill>
            <a:schemeClr val="tx1"/>
          </a:solidFill>
          <a:latin typeface="+mn-lt"/>
          <a:ea typeface="+mn-ea"/>
          <a:cs typeface="+mn-cs"/>
        </a:defRPr>
      </a:lvl1pPr>
      <a:lvl2pPr marL="457283" algn="l" defTabSz="914565" rtl="0" eaLnBrk="1" latinLnBrk="0" hangingPunct="1">
        <a:defRPr sz="1765" kern="1200">
          <a:solidFill>
            <a:schemeClr val="tx1"/>
          </a:solidFill>
          <a:latin typeface="+mn-lt"/>
          <a:ea typeface="+mn-ea"/>
          <a:cs typeface="+mn-cs"/>
        </a:defRPr>
      </a:lvl2pPr>
      <a:lvl3pPr marL="914565" algn="l" defTabSz="914565" rtl="0" eaLnBrk="1" latinLnBrk="0" hangingPunct="1">
        <a:defRPr sz="1765" kern="1200">
          <a:solidFill>
            <a:schemeClr val="tx1"/>
          </a:solidFill>
          <a:latin typeface="+mn-lt"/>
          <a:ea typeface="+mn-ea"/>
          <a:cs typeface="+mn-cs"/>
        </a:defRPr>
      </a:lvl3pPr>
      <a:lvl4pPr marL="1371846" algn="l" defTabSz="914565" rtl="0" eaLnBrk="1" latinLnBrk="0" hangingPunct="1">
        <a:defRPr sz="1765" kern="1200">
          <a:solidFill>
            <a:schemeClr val="tx1"/>
          </a:solidFill>
          <a:latin typeface="+mn-lt"/>
          <a:ea typeface="+mn-ea"/>
          <a:cs typeface="+mn-cs"/>
        </a:defRPr>
      </a:lvl4pPr>
      <a:lvl5pPr marL="1829129" algn="l" defTabSz="914565" rtl="0" eaLnBrk="1" latinLnBrk="0" hangingPunct="1">
        <a:defRPr sz="1765" kern="1200">
          <a:solidFill>
            <a:schemeClr val="tx1"/>
          </a:solidFill>
          <a:latin typeface="+mn-lt"/>
          <a:ea typeface="+mn-ea"/>
          <a:cs typeface="+mn-cs"/>
        </a:defRPr>
      </a:lvl5pPr>
      <a:lvl6pPr marL="2286412" algn="l" defTabSz="914565" rtl="0" eaLnBrk="1" latinLnBrk="0" hangingPunct="1">
        <a:defRPr sz="1765" kern="1200">
          <a:solidFill>
            <a:schemeClr val="tx1"/>
          </a:solidFill>
          <a:latin typeface="+mn-lt"/>
          <a:ea typeface="+mn-ea"/>
          <a:cs typeface="+mn-cs"/>
        </a:defRPr>
      </a:lvl6pPr>
      <a:lvl7pPr marL="2743694" algn="l" defTabSz="914565" rtl="0" eaLnBrk="1" latinLnBrk="0" hangingPunct="1">
        <a:defRPr sz="1765" kern="1200">
          <a:solidFill>
            <a:schemeClr val="tx1"/>
          </a:solidFill>
          <a:latin typeface="+mn-lt"/>
          <a:ea typeface="+mn-ea"/>
          <a:cs typeface="+mn-cs"/>
        </a:defRPr>
      </a:lvl7pPr>
      <a:lvl8pPr marL="3200976" algn="l" defTabSz="914565" rtl="0" eaLnBrk="1" latinLnBrk="0" hangingPunct="1">
        <a:defRPr sz="1765" kern="1200">
          <a:solidFill>
            <a:schemeClr val="tx1"/>
          </a:solidFill>
          <a:latin typeface="+mn-lt"/>
          <a:ea typeface="+mn-ea"/>
          <a:cs typeface="+mn-cs"/>
        </a:defRPr>
      </a:lvl8pPr>
      <a:lvl9pPr marL="3658258" algn="l" defTabSz="914565"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4">
          <p15:clr>
            <a:srgbClr val="5ACBF0"/>
          </p15:clr>
        </p15:guide>
        <p15:guide id="10" pos="4780">
          <p15:clr>
            <a:srgbClr val="5ACBF0"/>
          </p15:clr>
        </p15:guide>
        <p15:guide id="11" pos="5356">
          <p15:clr>
            <a:srgbClr val="5ACBF0"/>
          </p15:clr>
        </p15:guide>
        <p15:guide id="12" pos="5932">
          <p15:clr>
            <a:srgbClr val="5ACBF0"/>
          </p15:clr>
        </p15:guide>
        <p15:guide id="13" pos="6508">
          <p15:clr>
            <a:srgbClr val="5ACBF0"/>
          </p15:clr>
        </p15:guide>
        <p15:guide id="14" pos="7084">
          <p15:clr>
            <a:srgbClr val="5ACBF0"/>
          </p15:clr>
        </p15:guide>
        <p15:guide id="15" pos="7660">
          <p15:clr>
            <a:srgbClr val="5ACBF0"/>
          </p15:clr>
        </p15:guide>
        <p15:guide id="16" pos="288">
          <p15:clr>
            <a:srgbClr val="C35EA4"/>
          </p15:clr>
        </p15:guide>
        <p15:guide id="17" pos="7545">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5" y="556382"/>
            <a:ext cx="11306469"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5" y="1817560"/>
            <a:ext cx="11306469" cy="2323623"/>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pic>
        <p:nvPicPr>
          <p:cNvPr id="7" name="Picture 6"/>
          <p:cNvPicPr>
            <a:picLocks noChangeAspect="1"/>
          </p:cNvPicPr>
          <p:nvPr userDrawn="1"/>
        </p:nvPicPr>
        <p:blipFill>
          <a:blip r:embed="rId25">
            <a:extLst>
              <a:ext uri="{28A0092B-C50C-407E-A947-70E740481C1C}">
                <a14:useLocalDpi xmlns:a14="http://schemas.microsoft.com/office/drawing/2010/main"/>
              </a:ext>
            </a:extLst>
          </a:blip>
          <a:stretch>
            <a:fillRect/>
          </a:stretch>
        </p:blipFill>
        <p:spPr>
          <a:xfrm rot="5400000">
            <a:off x="9429226" y="2842060"/>
            <a:ext cx="6849372" cy="1164777"/>
          </a:xfrm>
          <a:prstGeom prst="rect">
            <a:avLst/>
          </a:prstGeom>
        </p:spPr>
      </p:pic>
    </p:spTree>
    <p:extLst>
      <p:ext uri="{BB962C8B-B14F-4D97-AF65-F5344CB8AC3E}">
        <p14:creationId xmlns:p14="http://schemas.microsoft.com/office/powerpoint/2010/main" val="280510430"/>
      </p:ext>
    </p:extLst>
  </p:cSld>
  <p:clrMap bg1="lt1" tx1="dk1" bg2="lt2" tx2="dk2" accent1="accent1" accent2="accent2" accent3="accent3" accent4="accent4" accent5="accent5" accent6="accent6" hlink="hlink" folHlink="folHlink"/>
  <p:sldLayoutIdLst>
    <p:sldLayoutId id="2147483777" r:id="rId1"/>
    <p:sldLayoutId id="2147483778" r:id="rId2"/>
    <p:sldLayoutId id="2147483779" r:id="rId3"/>
    <p:sldLayoutId id="2147483780" r:id="rId4"/>
    <p:sldLayoutId id="2147483781" r:id="rId5"/>
    <p:sldLayoutId id="2147483782" r:id="rId6"/>
    <p:sldLayoutId id="2147483783" r:id="rId7"/>
    <p:sldLayoutId id="2147483784" r:id="rId8"/>
    <p:sldLayoutId id="2147483785" r:id="rId9"/>
    <p:sldLayoutId id="2147483786" r:id="rId10"/>
    <p:sldLayoutId id="2147483787" r:id="rId11"/>
    <p:sldLayoutId id="2147483788" r:id="rId12"/>
    <p:sldLayoutId id="2147483789" r:id="rId13"/>
    <p:sldLayoutId id="2147483790" r:id="rId14"/>
    <p:sldLayoutId id="2147483791" r:id="rId15"/>
    <p:sldLayoutId id="2147483792" r:id="rId16"/>
    <p:sldLayoutId id="2147483793" r:id="rId17"/>
    <p:sldLayoutId id="2147483794" r:id="rId18"/>
    <p:sldLayoutId id="2147483795" r:id="rId19"/>
    <p:sldLayoutId id="2147483796" r:id="rId20"/>
    <p:sldLayoutId id="2147483797" r:id="rId21"/>
    <p:sldLayoutId id="2147483798" r:id="rId22"/>
    <p:sldLayoutId id="2147483799" r:id="rId23"/>
  </p:sldLayoutIdLst>
  <p:transition>
    <p:fade/>
  </p:transition>
  <p:hf sldNum="0" hdr="0" dt="0"/>
  <p:txStyles>
    <p:titleStyle>
      <a:lvl1pPr algn="l" defTabSz="914378"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44" indent="0" algn="l" defTabSz="914378"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78"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918" indent="-228595" algn="l" defTabSz="914378"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108" indent="-228595" algn="l" defTabSz="914378"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78" rtl="0" eaLnBrk="1" latinLnBrk="0" hangingPunct="1">
        <a:defRPr sz="1765" kern="1200">
          <a:solidFill>
            <a:schemeClr val="tx1"/>
          </a:solidFill>
          <a:latin typeface="+mn-lt"/>
          <a:ea typeface="+mn-ea"/>
          <a:cs typeface="+mn-cs"/>
        </a:defRPr>
      </a:lvl1pPr>
      <a:lvl2pPr marL="457189" algn="l" defTabSz="914378" rtl="0" eaLnBrk="1" latinLnBrk="0" hangingPunct="1">
        <a:defRPr sz="1765" kern="1200">
          <a:solidFill>
            <a:schemeClr val="tx1"/>
          </a:solidFill>
          <a:latin typeface="+mn-lt"/>
          <a:ea typeface="+mn-ea"/>
          <a:cs typeface="+mn-cs"/>
        </a:defRPr>
      </a:lvl2pPr>
      <a:lvl3pPr marL="914378" algn="l" defTabSz="914378" rtl="0" eaLnBrk="1" latinLnBrk="0" hangingPunct="1">
        <a:defRPr sz="1765" kern="1200">
          <a:solidFill>
            <a:schemeClr val="tx1"/>
          </a:solidFill>
          <a:latin typeface="+mn-lt"/>
          <a:ea typeface="+mn-ea"/>
          <a:cs typeface="+mn-cs"/>
        </a:defRPr>
      </a:lvl3pPr>
      <a:lvl4pPr marL="1371567" algn="l" defTabSz="914378" rtl="0" eaLnBrk="1" latinLnBrk="0" hangingPunct="1">
        <a:defRPr sz="1765" kern="1200">
          <a:solidFill>
            <a:schemeClr val="tx1"/>
          </a:solidFill>
          <a:latin typeface="+mn-lt"/>
          <a:ea typeface="+mn-ea"/>
          <a:cs typeface="+mn-cs"/>
        </a:defRPr>
      </a:lvl4pPr>
      <a:lvl5pPr marL="1828756" algn="l" defTabSz="914378" rtl="0" eaLnBrk="1" latinLnBrk="0" hangingPunct="1">
        <a:defRPr sz="1765" kern="1200">
          <a:solidFill>
            <a:schemeClr val="tx1"/>
          </a:solidFill>
          <a:latin typeface="+mn-lt"/>
          <a:ea typeface="+mn-ea"/>
          <a:cs typeface="+mn-cs"/>
        </a:defRPr>
      </a:lvl5pPr>
      <a:lvl6pPr marL="2285946" algn="l" defTabSz="914378" rtl="0" eaLnBrk="1" latinLnBrk="0" hangingPunct="1">
        <a:defRPr sz="1765" kern="1200">
          <a:solidFill>
            <a:schemeClr val="tx1"/>
          </a:solidFill>
          <a:latin typeface="+mn-lt"/>
          <a:ea typeface="+mn-ea"/>
          <a:cs typeface="+mn-cs"/>
        </a:defRPr>
      </a:lvl6pPr>
      <a:lvl7pPr marL="2743134" algn="l" defTabSz="914378" rtl="0" eaLnBrk="1" latinLnBrk="0" hangingPunct="1">
        <a:defRPr sz="1765" kern="1200">
          <a:solidFill>
            <a:schemeClr val="tx1"/>
          </a:solidFill>
          <a:latin typeface="+mn-lt"/>
          <a:ea typeface="+mn-ea"/>
          <a:cs typeface="+mn-cs"/>
        </a:defRPr>
      </a:lvl7pPr>
      <a:lvl8pPr marL="3200323" algn="l" defTabSz="914378" rtl="0" eaLnBrk="1" latinLnBrk="0" hangingPunct="1">
        <a:defRPr sz="1765" kern="1200">
          <a:solidFill>
            <a:schemeClr val="tx1"/>
          </a:solidFill>
          <a:latin typeface="+mn-lt"/>
          <a:ea typeface="+mn-ea"/>
          <a:cs typeface="+mn-cs"/>
        </a:defRPr>
      </a:lvl8pPr>
      <a:lvl9pPr marL="3657513" algn="l" defTabSz="914378"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1"/>
            </p:custDataLst>
          </p:nvPr>
        </p:nvGraphicFramePr>
        <p:xfrm>
          <a:off x="1589" y="1589"/>
          <a:ext cx="1587" cy="1587"/>
        </p:xfrm>
        <a:graphic>
          <a:graphicData uri="http://schemas.openxmlformats.org/presentationml/2006/ole">
            <mc:AlternateContent xmlns:mc="http://schemas.openxmlformats.org/markup-compatibility/2006">
              <mc:Choice xmlns:v="urn:schemas-microsoft-com:vml" Requires="v">
                <p:oleObj spid="_x0000_s157699" name="think-cell Slide" r:id="rId22" imgW="378" imgH="379" progId="TCLayout.ActiveDocument.1">
                  <p:embed/>
                </p:oleObj>
              </mc:Choice>
              <mc:Fallback>
                <p:oleObj name="think-cell Slide" r:id="rId22" imgW="378" imgH="379" progId="TCLayout.ActiveDocument.1">
                  <p:embed/>
                  <p:pic>
                    <p:nvPicPr>
                      <p:cNvPr id="3" name="Object 2" hidden="1"/>
                      <p:cNvPicPr/>
                      <p:nvPr/>
                    </p:nvPicPr>
                    <p:blipFill>
                      <a:blip r:embed="rId23"/>
                      <a:stretch>
                        <a:fillRect/>
                      </a:stretch>
                    </p:blipFill>
                    <p:spPr>
                      <a:xfrm>
                        <a:off x="1589" y="1589"/>
                        <a:ext cx="1587" cy="1587"/>
                      </a:xfrm>
                      <a:prstGeom prst="rect">
                        <a:avLst/>
                      </a:prstGeom>
                    </p:spPr>
                  </p:pic>
                </p:oleObj>
              </mc:Fallback>
            </mc:AlternateContent>
          </a:graphicData>
        </a:graphic>
      </p:graphicFrame>
      <p:sp>
        <p:nvSpPr>
          <p:cNvPr id="2" name="Title Placeholder 1"/>
          <p:cNvSpPr>
            <a:spLocks noGrp="1"/>
          </p:cNvSpPr>
          <p:nvPr>
            <p:ph type="title"/>
          </p:nvPr>
        </p:nvSpPr>
        <p:spPr>
          <a:xfrm>
            <a:off x="268928" y="291103"/>
            <a:ext cx="11465872"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330467"/>
            <a:ext cx="11465559"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4272077"/>
      </p:ext>
    </p:extLst>
  </p:cSld>
  <p:clrMap bg1="dk1" tx1="lt1" bg2="dk2" tx2="lt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 id="2147483812" r:id="rId12"/>
    <p:sldLayoutId id="2147483813" r:id="rId13"/>
    <p:sldLayoutId id="2147483814" r:id="rId14"/>
    <p:sldLayoutId id="2147483815" r:id="rId15"/>
    <p:sldLayoutId id="2147483816" r:id="rId16"/>
    <p:sldLayoutId id="2147483817" r:id="rId17"/>
    <p:sldLayoutId id="2147483818" r:id="rId18"/>
  </p:sldLayoutIdLst>
  <p:transition>
    <p:fade/>
  </p:transition>
  <p:hf hdr="0" ftr="0" dt="0"/>
  <p:txStyles>
    <p:titleStyle>
      <a:lvl1pPr algn="l" defTabSz="914378" rtl="0" eaLnBrk="1" latinLnBrk="0" hangingPunct="1">
        <a:lnSpc>
          <a:spcPct val="90000"/>
        </a:lnSpc>
        <a:spcBef>
          <a:spcPct val="0"/>
        </a:spcBef>
        <a:buNone/>
        <a:defRPr lang="en-US" sz="4000" b="0" i="0" kern="1200" cap="none" spc="-100" baseline="0" dirty="0" smtClean="0">
          <a:ln w="3175">
            <a:noFill/>
          </a:ln>
          <a:solidFill>
            <a:schemeClr val="bg1"/>
          </a:solidFill>
          <a:effectLst/>
          <a:latin typeface="+mj-lt"/>
          <a:ea typeface="Segoe UI Semilight" charset="0"/>
          <a:cs typeface="Segoe UI Semilight" charset="0"/>
        </a:defRPr>
      </a:lvl1pPr>
    </p:titleStyle>
    <p:bodyStyle>
      <a:lvl1pPr marL="336149" marR="0" indent="-336149" algn="l" defTabSz="914378" rtl="0" eaLnBrk="1" fontAlgn="auto" latinLnBrk="0" hangingPunct="1">
        <a:lnSpc>
          <a:spcPct val="90000"/>
        </a:lnSpc>
        <a:spcBef>
          <a:spcPct val="20000"/>
        </a:spcBef>
        <a:spcAft>
          <a:spcPts val="0"/>
        </a:spcAft>
        <a:buClrTx/>
        <a:buSzPct val="90000"/>
        <a:buFont typeface="Arial" pitchFamily="34" charset="0"/>
        <a:buChar char="•"/>
        <a:tabLst/>
        <a:defRPr sz="3600" b="0" i="0" kern="1200" spc="0" baseline="0">
          <a:solidFill>
            <a:schemeClr val="bg1"/>
          </a:solidFill>
          <a:latin typeface="+mn-lt"/>
          <a:ea typeface="Segoe UI" charset="0"/>
          <a:cs typeface="Segoe UI" charset="0"/>
        </a:defRPr>
      </a:lvl1pPr>
      <a:lvl2pPr marL="572698" marR="0" indent="-236549" algn="l" defTabSz="914378"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solidFill>
            <a:schemeClr val="bg1"/>
          </a:solidFill>
          <a:latin typeface="+mn-lt"/>
          <a:ea typeface="+mn-ea"/>
          <a:cs typeface="+mn-cs"/>
        </a:defRPr>
      </a:lvl2pPr>
      <a:lvl3pPr marL="784347" marR="0" indent="-224100" algn="l" defTabSz="914378"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solidFill>
            <a:schemeClr val="bg1"/>
          </a:solidFill>
          <a:latin typeface="+mn-lt"/>
          <a:ea typeface="+mn-ea"/>
          <a:cs typeface="+mn-cs"/>
        </a:defRPr>
      </a:lvl3pPr>
      <a:lvl4pPr marL="1008447" marR="0" indent="-224100" algn="l" defTabSz="914378"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solidFill>
            <a:schemeClr val="bg1"/>
          </a:solidFill>
          <a:latin typeface="+mn-lt"/>
          <a:ea typeface="+mn-ea"/>
          <a:cs typeface="+mn-cs"/>
        </a:defRPr>
      </a:lvl4pPr>
      <a:lvl5pPr marL="1232545" marR="0" indent="-224100" algn="l" defTabSz="914378"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solidFill>
            <a:schemeClr val="bg1"/>
          </a:solidFill>
          <a:latin typeface="+mn-lt"/>
          <a:ea typeface="+mn-ea"/>
          <a:cs typeface="+mn-cs"/>
        </a:defRPr>
      </a:lvl5pPr>
      <a:lvl6pPr marL="2514539" indent="-228595" algn="l" defTabSz="914378"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729" indent="-228595" algn="l" defTabSz="914378"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918" indent="-228595" algn="l" defTabSz="914378"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108" indent="-228595" algn="l" defTabSz="914378"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78" rtl="0" eaLnBrk="1" latinLnBrk="0" hangingPunct="1">
        <a:defRPr sz="1765" kern="1200">
          <a:solidFill>
            <a:schemeClr val="tx1"/>
          </a:solidFill>
          <a:latin typeface="+mn-lt"/>
          <a:ea typeface="+mn-ea"/>
          <a:cs typeface="+mn-cs"/>
        </a:defRPr>
      </a:lvl1pPr>
      <a:lvl2pPr marL="457189" algn="l" defTabSz="914378" rtl="0" eaLnBrk="1" latinLnBrk="0" hangingPunct="1">
        <a:defRPr sz="1765" kern="1200">
          <a:solidFill>
            <a:schemeClr val="tx1"/>
          </a:solidFill>
          <a:latin typeface="+mn-lt"/>
          <a:ea typeface="+mn-ea"/>
          <a:cs typeface="+mn-cs"/>
        </a:defRPr>
      </a:lvl2pPr>
      <a:lvl3pPr marL="914378" algn="l" defTabSz="914378" rtl="0" eaLnBrk="1" latinLnBrk="0" hangingPunct="1">
        <a:defRPr sz="1765" kern="1200">
          <a:solidFill>
            <a:schemeClr val="tx1"/>
          </a:solidFill>
          <a:latin typeface="+mn-lt"/>
          <a:ea typeface="+mn-ea"/>
          <a:cs typeface="+mn-cs"/>
        </a:defRPr>
      </a:lvl3pPr>
      <a:lvl4pPr marL="1371567" algn="l" defTabSz="914378" rtl="0" eaLnBrk="1" latinLnBrk="0" hangingPunct="1">
        <a:defRPr sz="1765" kern="1200">
          <a:solidFill>
            <a:schemeClr val="tx1"/>
          </a:solidFill>
          <a:latin typeface="+mn-lt"/>
          <a:ea typeface="+mn-ea"/>
          <a:cs typeface="+mn-cs"/>
        </a:defRPr>
      </a:lvl4pPr>
      <a:lvl5pPr marL="1828756" algn="l" defTabSz="914378" rtl="0" eaLnBrk="1" latinLnBrk="0" hangingPunct="1">
        <a:defRPr sz="1765" kern="1200">
          <a:solidFill>
            <a:schemeClr val="tx1"/>
          </a:solidFill>
          <a:latin typeface="+mn-lt"/>
          <a:ea typeface="+mn-ea"/>
          <a:cs typeface="+mn-cs"/>
        </a:defRPr>
      </a:lvl5pPr>
      <a:lvl6pPr marL="2285946" algn="l" defTabSz="914378" rtl="0" eaLnBrk="1" latinLnBrk="0" hangingPunct="1">
        <a:defRPr sz="1765" kern="1200">
          <a:solidFill>
            <a:schemeClr val="tx1"/>
          </a:solidFill>
          <a:latin typeface="+mn-lt"/>
          <a:ea typeface="+mn-ea"/>
          <a:cs typeface="+mn-cs"/>
        </a:defRPr>
      </a:lvl6pPr>
      <a:lvl7pPr marL="2743134" algn="l" defTabSz="914378" rtl="0" eaLnBrk="1" latinLnBrk="0" hangingPunct="1">
        <a:defRPr sz="1765" kern="1200">
          <a:solidFill>
            <a:schemeClr val="tx1"/>
          </a:solidFill>
          <a:latin typeface="+mn-lt"/>
          <a:ea typeface="+mn-ea"/>
          <a:cs typeface="+mn-cs"/>
        </a:defRPr>
      </a:lvl7pPr>
      <a:lvl8pPr marL="3200323" algn="l" defTabSz="914378" rtl="0" eaLnBrk="1" latinLnBrk="0" hangingPunct="1">
        <a:defRPr sz="1765" kern="1200">
          <a:solidFill>
            <a:schemeClr val="tx1"/>
          </a:solidFill>
          <a:latin typeface="+mn-lt"/>
          <a:ea typeface="+mn-ea"/>
          <a:cs typeface="+mn-cs"/>
        </a:defRPr>
      </a:lvl8pPr>
      <a:lvl9pPr marL="3657513" algn="l" defTabSz="914378"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288">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24">
          <p15:clr>
            <a:srgbClr val="A4A3A4"/>
          </p15:clr>
        </p15:guide>
        <p15:guide id="9" orient="horz" pos="4104">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3" pos="7392">
          <p15:clr>
            <a:srgbClr val="5ACBF0"/>
          </p15:clr>
        </p15:guide>
        <p15:guide id="24" orient="horz" pos="4152">
          <p15:clr>
            <a:srgbClr val="5ACBF0"/>
          </p15:clr>
        </p15:guide>
        <p15:guide id="25" orient="horz" pos="832">
          <p15:clr>
            <a:srgbClr val="5ACBF0"/>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4200" y="457200"/>
            <a:ext cx="11275558" cy="492443"/>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843582"/>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p:nvPicPr>
        <p:blipFill>
          <a:blip r:embed="rId52"/>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algn="ctr" defTabSz="93248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algn="ctr" defTabSz="93248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NEW Brand Colors 2018">
            <a:extLst>
              <a:ext uri="{FF2B5EF4-FFF2-40B4-BE49-F238E27FC236}">
                <a16:creationId xmlns:a16="http://schemas.microsoft.com/office/drawing/2014/main" id="{07D9C7FA-A37F-4558-8ECD-AB1F2AFA541F}"/>
              </a:ext>
            </a:extLst>
          </p:cNvPr>
          <p:cNvPicPr>
            <a:picLocks noChangeAspect="1"/>
          </p:cNvPicPr>
          <p:nvPr/>
        </p:nvPicPr>
        <p:blipFill>
          <a:blip r:embed="rId52"/>
          <a:stretch>
            <a:fillRect/>
          </a:stretch>
        </p:blipFill>
        <p:spPr>
          <a:xfrm rot="5400000">
            <a:off x="9288988" y="2942644"/>
            <a:ext cx="6858000" cy="972712"/>
          </a:xfrm>
          <a:prstGeom prst="rect">
            <a:avLst/>
          </a:prstGeom>
        </p:spPr>
      </p:pic>
      <p:grpSp>
        <p:nvGrpSpPr>
          <p:cNvPr id="50" name="GRID" hidden="1">
            <a:extLst>
              <a:ext uri="{FF2B5EF4-FFF2-40B4-BE49-F238E27FC236}">
                <a16:creationId xmlns:a16="http://schemas.microsoft.com/office/drawing/2014/main" id="{79740D45-66D2-439F-BDA0-72C7CC2E3EFE}"/>
              </a:ext>
            </a:extLst>
          </p:cNvPr>
          <p:cNvGrpSpPr/>
          <p:nvPr/>
        </p:nvGrpSpPr>
        <p:grpSpPr>
          <a:xfrm>
            <a:off x="0" y="0"/>
            <a:ext cx="12192000" cy="6858000"/>
            <a:chOff x="0" y="0"/>
            <a:chExt cx="12192000" cy="6858000"/>
          </a:xfrm>
        </p:grpSpPr>
        <p:cxnSp>
          <p:nvCxnSpPr>
            <p:cNvPr id="51" name="Straight Connector 50">
              <a:extLst>
                <a:ext uri="{FF2B5EF4-FFF2-40B4-BE49-F238E27FC236}">
                  <a16:creationId xmlns:a16="http://schemas.microsoft.com/office/drawing/2014/main" id="{C3984B5B-0C06-4F44-80E8-4C4569AFC834}"/>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4772DF9C-78DA-49F7-871C-30DAD1AEDB17}"/>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F70DC5BD-2A88-4B3F-BE7E-36E9B66FA905}"/>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968F9D07-038A-48BF-B919-AD94CCE1E496}"/>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7614A88D-1320-4FD6-B4B8-68BA6F2E82D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6E4DFFD9-5F45-495E-B4D5-8EDCCBE268B3}"/>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066A4797-4F39-49C0-B6CA-8DA7CBD2246B}"/>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3F130709-6F57-4221-957C-A3490FC69587}"/>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4E57B161-631B-42D4-B03C-7C834B9AF275}"/>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BC628DD7-5762-43AE-B8E7-2DA69B5CF61A}"/>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A2802C24-2C06-401A-A486-DCD490587981}"/>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0CAB0875-0BBA-47BA-906F-4FEDA2CA4A60}"/>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A40E9B67-B32D-4D29-8D33-04D30DF22954}"/>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AA0B608F-04C1-4A9F-B7E1-1947A2E3A79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FE41280E-E740-46EB-B3AE-BE29D5AFACDF}"/>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2560209E-2537-47D5-8568-8E873F5A9793}"/>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04177B84-1C92-44E2-86B8-132222F59A98}"/>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84128001-17E7-4FBC-8AE1-704E9D3E50FD}"/>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41102B5D-A907-4A15-8DD7-A70A425D0A73}"/>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C823AB4A-6348-4336-8956-5AB2D69157FE}"/>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EB61F9F8-9D9E-461A-A82D-EBB194BFB8B3}"/>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4F07AFF8-6E69-484E-B309-13FCF58F759E}"/>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3AA6EFD4-D85E-478F-8129-650E2D45718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FBF21905-CDD4-4B22-BC30-350D06813010}"/>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C15689A7-C048-4E1C-A3A0-29EFD3727A8E}"/>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0CAD32DC-3BB7-4738-A2FE-C5D4E63CC59C}"/>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A811D758-B196-4112-B332-AFCAA6FC1878}"/>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F7720D2D-FD09-432D-B8EB-696A8B6DCC21}"/>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997D88F7-C7C5-43E2-B278-C0BEEC72593D}"/>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3F296A31-DB4F-46D0-B120-DC3F48EE895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23AFEA12-1C69-4549-9754-C75F28FF5BD5}"/>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6DE7FD47-DACA-453C-9426-BF4D31AF88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55D3D2FD-9CC1-4FAE-AD82-3D9FBE38404A}"/>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0A2EA61F-4EE9-4953-B703-C7D0C78407AB}"/>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85" name=".64 square" hidden="1">
            <a:extLst>
              <a:ext uri="{FF2B5EF4-FFF2-40B4-BE49-F238E27FC236}">
                <a16:creationId xmlns:a16="http://schemas.microsoft.com/office/drawing/2014/main" id="{B2F32F38-4D4B-4600-BB89-C87958593DFF}"/>
              </a:ext>
            </a:extLst>
          </p:cNvPr>
          <p:cNvSpPr/>
          <p:nvPr/>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algn="ctr" defTabSz="93248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86" name=".32 square" hidden="1">
            <a:extLst>
              <a:ext uri="{FF2B5EF4-FFF2-40B4-BE49-F238E27FC236}">
                <a16:creationId xmlns:a16="http://schemas.microsoft.com/office/drawing/2014/main" id="{7440A342-083D-4149-9EC9-F3CD2A2CE55D}"/>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algn="ctr" defTabSz="93248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88" name="Text Placeholder 3">
            <a:extLst>
              <a:ext uri="{FF2B5EF4-FFF2-40B4-BE49-F238E27FC236}">
                <a16:creationId xmlns:a16="http://schemas.microsoft.com/office/drawing/2014/main" id="{CF57F21D-A3DC-4C7F-BD9E-C2AD82A8D205}"/>
              </a:ext>
            </a:extLst>
          </p:cNvPr>
          <p:cNvSpPr>
            <a:spLocks noGrp="1"/>
          </p:cNvSpPr>
          <p:nvPr>
            <p:ph type="body" idx="1"/>
          </p:nvPr>
        </p:nvSpPr>
        <p:spPr>
          <a:xfrm>
            <a:off x="584200" y="1435503"/>
            <a:ext cx="11018520" cy="1839094"/>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89" name="NEW Brand Colors 2018">
            <a:extLst>
              <a:ext uri="{FF2B5EF4-FFF2-40B4-BE49-F238E27FC236}">
                <a16:creationId xmlns:a16="http://schemas.microsoft.com/office/drawing/2014/main" id="{94DCAD24-C657-4F36-AF3D-A63CB728BC15}"/>
              </a:ext>
            </a:extLst>
          </p:cNvPr>
          <p:cNvPicPr>
            <a:picLocks noChangeAspect="1"/>
          </p:cNvPicPr>
          <p:nvPr userDrawn="1"/>
        </p:nvPicPr>
        <p:blipFill>
          <a:blip r:embed="rId52"/>
          <a:stretch>
            <a:fillRect/>
          </a:stretch>
        </p:blipFill>
        <p:spPr>
          <a:xfrm rot="5400000">
            <a:off x="9288988" y="2942644"/>
            <a:ext cx="6858000" cy="972712"/>
          </a:xfrm>
          <a:prstGeom prst="rect">
            <a:avLst/>
          </a:prstGeom>
        </p:spPr>
      </p:pic>
      <p:grpSp>
        <p:nvGrpSpPr>
          <p:cNvPr id="90" name="GRID" hidden="1">
            <a:extLst>
              <a:ext uri="{FF2B5EF4-FFF2-40B4-BE49-F238E27FC236}">
                <a16:creationId xmlns:a16="http://schemas.microsoft.com/office/drawing/2014/main" id="{919E8E70-D012-4D60-9A9E-469FC1303429}"/>
              </a:ext>
            </a:extLst>
          </p:cNvPr>
          <p:cNvGrpSpPr/>
          <p:nvPr userDrawn="1"/>
        </p:nvGrpSpPr>
        <p:grpSpPr>
          <a:xfrm>
            <a:off x="0" y="0"/>
            <a:ext cx="12192000" cy="6858000"/>
            <a:chOff x="0" y="0"/>
            <a:chExt cx="12192000" cy="6858000"/>
          </a:xfrm>
        </p:grpSpPr>
        <p:cxnSp>
          <p:nvCxnSpPr>
            <p:cNvPr id="91" name="Straight Connector 90">
              <a:extLst>
                <a:ext uri="{FF2B5EF4-FFF2-40B4-BE49-F238E27FC236}">
                  <a16:creationId xmlns:a16="http://schemas.microsoft.com/office/drawing/2014/main" id="{864F1F5A-BDB6-4415-B2FB-8092108CFBDD}"/>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FCFAA714-E0FB-4E73-ABD3-A0881DC0B188}"/>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608E05F4-CF93-4A56-9E65-5AE32048AB02}"/>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72212268-A8C2-47A9-927B-BE483AA094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F1685F2C-E8FA-4E1F-8D96-C558DFF3331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6EB5746D-9253-4A00-9386-D4DB8ED64D85}"/>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E602EA14-F6FF-47BF-AAD5-25B2FD98C51B}"/>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051D6EE4-B190-44D8-9E98-987979D01E2D}"/>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D14AB58D-358A-41F8-AA64-CB182546E9A5}"/>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5D79FDA8-5A3A-4655-9DC0-399AF8425D3D}"/>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ABB987FD-31E5-4F46-86FA-BA644BFD6E48}"/>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CB3529BE-4AEA-4101-BB13-3C3415313CE0}"/>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159A5F2C-0A12-49BE-86A8-BFFAD657DCE1}"/>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003C43A6-1BE9-4A98-B65B-D9449F020276}"/>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8D552E6E-4DCB-45D7-8B38-4641FC0BC5BA}"/>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792D946F-09E4-4768-B1AA-B71A40488A99}"/>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41654370-484D-4255-8B2C-4B3CC1DD0498}"/>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1D9D1098-5676-4F40-9314-CB0DD3972253}"/>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76C7E175-6F4C-4110-8F70-0BE5CF86377F}"/>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7721D14D-92EF-44C6-90D3-53095715175A}"/>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5436DC13-9A04-43E3-A359-975345C57B4B}"/>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9C0D8C89-AE23-4920-857A-200A33D85A0C}"/>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6A266312-7728-4D48-A876-E8A102D5754C}"/>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940AF2A1-49C3-47E4-904A-95279360C6E2}"/>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2ACEC3C8-DF1D-4F32-8246-BDDAD88AE45D}"/>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9145CABE-754D-4F4F-959A-35FB2FA41180}"/>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7F575881-1FE1-49CC-929B-340051C72990}"/>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58468047-97D7-49E9-AEA2-19B866244308}"/>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CD2A8AFE-1387-40B7-A490-7CEF19FD0E20}"/>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15083512-F79A-44C9-92F9-40CC3B694CA0}"/>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2920CDF1-D348-444A-98D4-CE0F710F4946}"/>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6E0778B9-0914-44E9-AEA3-7951F0B06932}"/>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FCBAF06D-5831-4FBF-B31A-4B2771AC8090}"/>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0A8A8666-75DF-4459-86DD-575C78094F42}"/>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25" name=".64 square" hidden="1">
            <a:extLst>
              <a:ext uri="{FF2B5EF4-FFF2-40B4-BE49-F238E27FC236}">
                <a16:creationId xmlns:a16="http://schemas.microsoft.com/office/drawing/2014/main" id="{6F958EC8-578B-47BD-8F59-90B11F60A7F0}"/>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algn="ctr" defTabSz="93248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26" name=".32 square" hidden="1">
            <a:extLst>
              <a:ext uri="{FF2B5EF4-FFF2-40B4-BE49-F238E27FC236}">
                <a16:creationId xmlns:a16="http://schemas.microsoft.com/office/drawing/2014/main" id="{571B32D8-1797-41D4-87F9-6689DFFCB521}"/>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algn="ctr" defTabSz="93248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843322348"/>
      </p:ext>
    </p:extLst>
  </p:cSld>
  <p:clrMap bg1="lt1" tx1="dk1" bg2="lt2" tx2="dk2" accent1="accent1" accent2="accent2" accent3="accent3" accent4="accent4" accent5="accent5" accent6="accent6" hlink="hlink" folHlink="folHlink"/>
  <p:sldLayoutIdLst>
    <p:sldLayoutId id="2147483821" r:id="rId1"/>
    <p:sldLayoutId id="2147483822" r:id="rId2"/>
    <p:sldLayoutId id="2147483823" r:id="rId3"/>
    <p:sldLayoutId id="2147483824" r:id="rId4"/>
    <p:sldLayoutId id="2147483825" r:id="rId5"/>
    <p:sldLayoutId id="2147483826" r:id="rId6"/>
    <p:sldLayoutId id="2147483827" r:id="rId7"/>
    <p:sldLayoutId id="2147483828" r:id="rId8"/>
    <p:sldLayoutId id="2147483829" r:id="rId9"/>
    <p:sldLayoutId id="2147483830" r:id="rId10"/>
    <p:sldLayoutId id="2147483831" r:id="rId11"/>
    <p:sldLayoutId id="2147483832" r:id="rId12"/>
    <p:sldLayoutId id="2147483833" r:id="rId13"/>
    <p:sldLayoutId id="2147483834" r:id="rId14"/>
    <p:sldLayoutId id="2147483835" r:id="rId15"/>
    <p:sldLayoutId id="2147483836" r:id="rId16"/>
    <p:sldLayoutId id="2147483837" r:id="rId17"/>
    <p:sldLayoutId id="2147483838" r:id="rId18"/>
    <p:sldLayoutId id="2147483839" r:id="rId19"/>
    <p:sldLayoutId id="2147483840" r:id="rId20"/>
    <p:sldLayoutId id="2147483841" r:id="rId21"/>
    <p:sldLayoutId id="2147483842" r:id="rId22"/>
    <p:sldLayoutId id="2147483843" r:id="rId23"/>
    <p:sldLayoutId id="2147483844" r:id="rId24"/>
    <p:sldLayoutId id="2147483845" r:id="rId25"/>
    <p:sldLayoutId id="2147483846" r:id="rId26"/>
    <p:sldLayoutId id="2147483847" r:id="rId27"/>
    <p:sldLayoutId id="2147483848" r:id="rId28"/>
    <p:sldLayoutId id="2147483849" r:id="rId29"/>
    <p:sldLayoutId id="2147483850" r:id="rId30"/>
    <p:sldLayoutId id="2147483851" r:id="rId31"/>
    <p:sldLayoutId id="2147483852" r:id="rId32"/>
    <p:sldLayoutId id="2147483853" r:id="rId33"/>
    <p:sldLayoutId id="2147483854" r:id="rId34"/>
    <p:sldLayoutId id="2147483855" r:id="rId35"/>
    <p:sldLayoutId id="2147483856" r:id="rId36"/>
    <p:sldLayoutId id="2147483857" r:id="rId37"/>
    <p:sldLayoutId id="2147483858" r:id="rId38"/>
    <p:sldLayoutId id="2147483859" r:id="rId39"/>
    <p:sldLayoutId id="2147483860" r:id="rId40"/>
    <p:sldLayoutId id="2147483861" r:id="rId41"/>
    <p:sldLayoutId id="2147483862" r:id="rId42"/>
    <p:sldLayoutId id="2147483863" r:id="rId43"/>
    <p:sldLayoutId id="2147483864" r:id="rId44"/>
    <p:sldLayoutId id="2147483865" r:id="rId45"/>
    <p:sldLayoutId id="2147483866" r:id="rId46"/>
    <p:sldLayoutId id="2147483867" r:id="rId47"/>
    <p:sldLayoutId id="2147483868" r:id="rId48"/>
    <p:sldLayoutId id="2147483869" r:id="rId49"/>
    <p:sldLayoutId id="2147483870" r:id="rId50"/>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hf sldNum="0" hdr="0" ftr="0" dt="0"/>
  <p:txStyles>
    <p:titleStyle>
      <a:lvl1pPr algn="l" defTabSz="932754" rtl="0" eaLnBrk="1" latinLnBrk="0" hangingPunct="1">
        <a:lnSpc>
          <a:spcPct val="100000"/>
        </a:lnSpc>
        <a:spcBef>
          <a:spcPct val="0"/>
        </a:spcBef>
        <a:buNone/>
        <a:defRPr lang="en-US" sz="32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0" marR="0" indent="0" algn="l" defTabSz="932754" rtl="0" eaLnBrk="1" fontAlgn="auto" latinLnBrk="0" hangingPunct="1">
        <a:lnSpc>
          <a:spcPct val="100000"/>
        </a:lnSpc>
        <a:spcBef>
          <a:spcPts val="12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0" marR="0" indent="0" algn="l" defTabSz="932754" rtl="0" eaLnBrk="1" fontAlgn="auto" latinLnBrk="0" hangingPunct="1">
        <a:lnSpc>
          <a:spcPct val="100000"/>
        </a:lnSpc>
        <a:spcBef>
          <a:spcPct val="20000"/>
        </a:spcBef>
        <a:spcAft>
          <a:spcPts val="60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0" marR="0" indent="0" algn="l" defTabSz="932754" rtl="0" eaLnBrk="1" fontAlgn="auto" latinLnBrk="0" hangingPunct="1">
        <a:lnSpc>
          <a:spcPct val="100000"/>
        </a:lnSpc>
        <a:spcBef>
          <a:spcPct val="2000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54" rtl="0" eaLnBrk="1" fontAlgn="auto" latinLnBrk="0" hangingPunct="1">
        <a:lnSpc>
          <a:spcPct val="100000"/>
        </a:lnSpc>
        <a:spcBef>
          <a:spcPct val="2000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0" marR="0" indent="0" algn="l" defTabSz="932754" rtl="0" eaLnBrk="1" fontAlgn="auto" latinLnBrk="0" hangingPunct="1">
        <a:lnSpc>
          <a:spcPct val="100000"/>
        </a:lnSpc>
        <a:spcBef>
          <a:spcPct val="2000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70" indent="-233188" algn="l" defTabSz="93275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48" indent="-233188" algn="l" defTabSz="93275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825" indent="-233188" algn="l" defTabSz="93275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203" indent="-233188" algn="l" defTabSz="93275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54" rtl="0" eaLnBrk="1" latinLnBrk="0" hangingPunct="1">
        <a:defRPr sz="1800" kern="1200">
          <a:solidFill>
            <a:schemeClr val="tx1"/>
          </a:solidFill>
          <a:latin typeface="+mn-lt"/>
          <a:ea typeface="+mn-ea"/>
          <a:cs typeface="+mn-cs"/>
        </a:defRPr>
      </a:lvl1pPr>
      <a:lvl2pPr marL="466377" algn="l" defTabSz="932754" rtl="0" eaLnBrk="1" latinLnBrk="0" hangingPunct="1">
        <a:defRPr sz="1800" kern="1200">
          <a:solidFill>
            <a:schemeClr val="tx1"/>
          </a:solidFill>
          <a:latin typeface="+mn-lt"/>
          <a:ea typeface="+mn-ea"/>
          <a:cs typeface="+mn-cs"/>
        </a:defRPr>
      </a:lvl2pPr>
      <a:lvl3pPr marL="932754" algn="l" defTabSz="932754" rtl="0" eaLnBrk="1" latinLnBrk="0" hangingPunct="1">
        <a:defRPr sz="1800" kern="1200">
          <a:solidFill>
            <a:schemeClr val="tx1"/>
          </a:solidFill>
          <a:latin typeface="+mn-lt"/>
          <a:ea typeface="+mn-ea"/>
          <a:cs typeface="+mn-cs"/>
        </a:defRPr>
      </a:lvl3pPr>
      <a:lvl4pPr marL="1399129" algn="l" defTabSz="932754" rtl="0" eaLnBrk="1" latinLnBrk="0" hangingPunct="1">
        <a:defRPr sz="1800" kern="1200">
          <a:solidFill>
            <a:schemeClr val="tx1"/>
          </a:solidFill>
          <a:latin typeface="+mn-lt"/>
          <a:ea typeface="+mn-ea"/>
          <a:cs typeface="+mn-cs"/>
        </a:defRPr>
      </a:lvl4pPr>
      <a:lvl5pPr marL="1865506" algn="l" defTabSz="932754" rtl="0" eaLnBrk="1" latinLnBrk="0" hangingPunct="1">
        <a:defRPr sz="1800" kern="1200">
          <a:solidFill>
            <a:schemeClr val="tx1"/>
          </a:solidFill>
          <a:latin typeface="+mn-lt"/>
          <a:ea typeface="+mn-ea"/>
          <a:cs typeface="+mn-cs"/>
        </a:defRPr>
      </a:lvl5pPr>
      <a:lvl6pPr marL="2331884" algn="l" defTabSz="932754" rtl="0" eaLnBrk="1" latinLnBrk="0" hangingPunct="1">
        <a:defRPr sz="1800" kern="1200">
          <a:solidFill>
            <a:schemeClr val="tx1"/>
          </a:solidFill>
          <a:latin typeface="+mn-lt"/>
          <a:ea typeface="+mn-ea"/>
          <a:cs typeface="+mn-cs"/>
        </a:defRPr>
      </a:lvl6pPr>
      <a:lvl7pPr marL="2798260" algn="l" defTabSz="932754" rtl="0" eaLnBrk="1" latinLnBrk="0" hangingPunct="1">
        <a:defRPr sz="1800" kern="1200">
          <a:solidFill>
            <a:schemeClr val="tx1"/>
          </a:solidFill>
          <a:latin typeface="+mn-lt"/>
          <a:ea typeface="+mn-ea"/>
          <a:cs typeface="+mn-cs"/>
        </a:defRPr>
      </a:lvl7pPr>
      <a:lvl8pPr marL="3264636" algn="l" defTabSz="932754" rtl="0" eaLnBrk="1" latinLnBrk="0" hangingPunct="1">
        <a:defRPr sz="1800" kern="1200">
          <a:solidFill>
            <a:schemeClr val="tx1"/>
          </a:solidFill>
          <a:latin typeface="+mn-lt"/>
          <a:ea typeface="+mn-ea"/>
          <a:cs typeface="+mn-cs"/>
        </a:defRPr>
      </a:lvl8pPr>
      <a:lvl9pPr marL="3731013" algn="l" defTabSz="932754"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4200" y="457200"/>
            <a:ext cx="11275558" cy="492443"/>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843582"/>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p:nvPicPr>
        <p:blipFill>
          <a:blip r:embed="rId52" cstate="screen">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algn="ctr" defTabSz="93248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algn="ctr" defTabSz="93248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NEW Brand Colors 2018">
            <a:extLst>
              <a:ext uri="{FF2B5EF4-FFF2-40B4-BE49-F238E27FC236}">
                <a16:creationId xmlns:a16="http://schemas.microsoft.com/office/drawing/2014/main" id="{07D9C7FA-A37F-4558-8ECD-AB1F2AFA541F}"/>
              </a:ext>
            </a:extLst>
          </p:cNvPr>
          <p:cNvPicPr>
            <a:picLocks noChangeAspect="1"/>
          </p:cNvPicPr>
          <p:nvPr/>
        </p:nvPicPr>
        <p:blipFill>
          <a:blip r:embed="rId52" cstate="screen">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50" name="GRID" hidden="1">
            <a:extLst>
              <a:ext uri="{FF2B5EF4-FFF2-40B4-BE49-F238E27FC236}">
                <a16:creationId xmlns:a16="http://schemas.microsoft.com/office/drawing/2014/main" id="{79740D45-66D2-439F-BDA0-72C7CC2E3EFE}"/>
              </a:ext>
            </a:extLst>
          </p:cNvPr>
          <p:cNvGrpSpPr/>
          <p:nvPr/>
        </p:nvGrpSpPr>
        <p:grpSpPr>
          <a:xfrm>
            <a:off x="0" y="0"/>
            <a:ext cx="12192000" cy="6858000"/>
            <a:chOff x="0" y="0"/>
            <a:chExt cx="12192000" cy="6858000"/>
          </a:xfrm>
        </p:grpSpPr>
        <p:cxnSp>
          <p:nvCxnSpPr>
            <p:cNvPr id="51" name="Straight Connector 50">
              <a:extLst>
                <a:ext uri="{FF2B5EF4-FFF2-40B4-BE49-F238E27FC236}">
                  <a16:creationId xmlns:a16="http://schemas.microsoft.com/office/drawing/2014/main" id="{C3984B5B-0C06-4F44-80E8-4C4569AFC834}"/>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4772DF9C-78DA-49F7-871C-30DAD1AEDB17}"/>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F70DC5BD-2A88-4B3F-BE7E-36E9B66FA905}"/>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968F9D07-038A-48BF-B919-AD94CCE1E496}"/>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7614A88D-1320-4FD6-B4B8-68BA6F2E82D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6E4DFFD9-5F45-495E-B4D5-8EDCCBE268B3}"/>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066A4797-4F39-49C0-B6CA-8DA7CBD2246B}"/>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3F130709-6F57-4221-957C-A3490FC69587}"/>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4E57B161-631B-42D4-B03C-7C834B9AF275}"/>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BC628DD7-5762-43AE-B8E7-2DA69B5CF61A}"/>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A2802C24-2C06-401A-A486-DCD490587981}"/>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0CAB0875-0BBA-47BA-906F-4FEDA2CA4A60}"/>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A40E9B67-B32D-4D29-8D33-04D30DF22954}"/>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AA0B608F-04C1-4A9F-B7E1-1947A2E3A79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FE41280E-E740-46EB-B3AE-BE29D5AFACDF}"/>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2560209E-2537-47D5-8568-8E873F5A9793}"/>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04177B84-1C92-44E2-86B8-132222F59A98}"/>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84128001-17E7-4FBC-8AE1-704E9D3E50FD}"/>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41102B5D-A907-4A15-8DD7-A70A425D0A73}"/>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C823AB4A-6348-4336-8956-5AB2D69157FE}"/>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EB61F9F8-9D9E-461A-A82D-EBB194BFB8B3}"/>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4F07AFF8-6E69-484E-B309-13FCF58F759E}"/>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3AA6EFD4-D85E-478F-8129-650E2D45718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FBF21905-CDD4-4B22-BC30-350D06813010}"/>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C15689A7-C048-4E1C-A3A0-29EFD3727A8E}"/>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0CAD32DC-3BB7-4738-A2FE-C5D4E63CC59C}"/>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A811D758-B196-4112-B332-AFCAA6FC1878}"/>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F7720D2D-FD09-432D-B8EB-696A8B6DCC21}"/>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997D88F7-C7C5-43E2-B278-C0BEEC72593D}"/>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3F296A31-DB4F-46D0-B120-DC3F48EE895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23AFEA12-1C69-4549-9754-C75F28FF5BD5}"/>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6DE7FD47-DACA-453C-9426-BF4D31AF88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55D3D2FD-9CC1-4FAE-AD82-3D9FBE38404A}"/>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0A2EA61F-4EE9-4953-B703-C7D0C78407AB}"/>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85" name=".64 square" hidden="1">
            <a:extLst>
              <a:ext uri="{FF2B5EF4-FFF2-40B4-BE49-F238E27FC236}">
                <a16:creationId xmlns:a16="http://schemas.microsoft.com/office/drawing/2014/main" id="{B2F32F38-4D4B-4600-BB89-C87958593DFF}"/>
              </a:ext>
            </a:extLst>
          </p:cNvPr>
          <p:cNvSpPr/>
          <p:nvPr/>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algn="ctr" defTabSz="93248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86" name=".32 square" hidden="1">
            <a:extLst>
              <a:ext uri="{FF2B5EF4-FFF2-40B4-BE49-F238E27FC236}">
                <a16:creationId xmlns:a16="http://schemas.microsoft.com/office/drawing/2014/main" id="{7440A342-083D-4149-9EC9-F3CD2A2CE55D}"/>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algn="ctr" defTabSz="93248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88" name="Text Placeholder 3">
            <a:extLst>
              <a:ext uri="{FF2B5EF4-FFF2-40B4-BE49-F238E27FC236}">
                <a16:creationId xmlns:a16="http://schemas.microsoft.com/office/drawing/2014/main" id="{CF57F21D-A3DC-4C7F-BD9E-C2AD82A8D205}"/>
              </a:ext>
            </a:extLst>
          </p:cNvPr>
          <p:cNvSpPr>
            <a:spLocks noGrp="1"/>
          </p:cNvSpPr>
          <p:nvPr>
            <p:ph type="body" idx="1"/>
          </p:nvPr>
        </p:nvSpPr>
        <p:spPr>
          <a:xfrm>
            <a:off x="584200" y="1435503"/>
            <a:ext cx="11018520" cy="1839094"/>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89" name="NEW Brand Colors 2018">
            <a:extLst>
              <a:ext uri="{FF2B5EF4-FFF2-40B4-BE49-F238E27FC236}">
                <a16:creationId xmlns:a16="http://schemas.microsoft.com/office/drawing/2014/main" id="{94DCAD24-C657-4F36-AF3D-A63CB728BC15}"/>
              </a:ext>
            </a:extLst>
          </p:cNvPr>
          <p:cNvPicPr>
            <a:picLocks noChangeAspect="1"/>
          </p:cNvPicPr>
          <p:nvPr userDrawn="1"/>
        </p:nvPicPr>
        <p:blipFill>
          <a:blip r:embed="rId52" cstate="screen">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90" name="GRID" hidden="1">
            <a:extLst>
              <a:ext uri="{FF2B5EF4-FFF2-40B4-BE49-F238E27FC236}">
                <a16:creationId xmlns:a16="http://schemas.microsoft.com/office/drawing/2014/main" id="{919E8E70-D012-4D60-9A9E-469FC1303429}"/>
              </a:ext>
            </a:extLst>
          </p:cNvPr>
          <p:cNvGrpSpPr/>
          <p:nvPr userDrawn="1"/>
        </p:nvGrpSpPr>
        <p:grpSpPr>
          <a:xfrm>
            <a:off x="0" y="0"/>
            <a:ext cx="12192000" cy="6858000"/>
            <a:chOff x="0" y="0"/>
            <a:chExt cx="12192000" cy="6858000"/>
          </a:xfrm>
        </p:grpSpPr>
        <p:cxnSp>
          <p:nvCxnSpPr>
            <p:cNvPr id="91" name="Straight Connector 90">
              <a:extLst>
                <a:ext uri="{FF2B5EF4-FFF2-40B4-BE49-F238E27FC236}">
                  <a16:creationId xmlns:a16="http://schemas.microsoft.com/office/drawing/2014/main" id="{864F1F5A-BDB6-4415-B2FB-8092108CFBDD}"/>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FCFAA714-E0FB-4E73-ABD3-A0881DC0B188}"/>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608E05F4-CF93-4A56-9E65-5AE32048AB02}"/>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72212268-A8C2-47A9-927B-BE483AA094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F1685F2C-E8FA-4E1F-8D96-C558DFF3331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6EB5746D-9253-4A00-9386-D4DB8ED64D85}"/>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E602EA14-F6FF-47BF-AAD5-25B2FD98C51B}"/>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051D6EE4-B190-44D8-9E98-987979D01E2D}"/>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D14AB58D-358A-41F8-AA64-CB182546E9A5}"/>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5D79FDA8-5A3A-4655-9DC0-399AF8425D3D}"/>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ABB987FD-31E5-4F46-86FA-BA644BFD6E48}"/>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CB3529BE-4AEA-4101-BB13-3C3415313CE0}"/>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159A5F2C-0A12-49BE-86A8-BFFAD657DCE1}"/>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003C43A6-1BE9-4A98-B65B-D9449F020276}"/>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8D552E6E-4DCB-45D7-8B38-4641FC0BC5BA}"/>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792D946F-09E4-4768-B1AA-B71A40488A99}"/>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41654370-484D-4255-8B2C-4B3CC1DD0498}"/>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1D9D1098-5676-4F40-9314-CB0DD3972253}"/>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76C7E175-6F4C-4110-8F70-0BE5CF86377F}"/>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7721D14D-92EF-44C6-90D3-53095715175A}"/>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5436DC13-9A04-43E3-A359-975345C57B4B}"/>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9C0D8C89-AE23-4920-857A-200A33D85A0C}"/>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6A266312-7728-4D48-A876-E8A102D5754C}"/>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940AF2A1-49C3-47E4-904A-95279360C6E2}"/>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2ACEC3C8-DF1D-4F32-8246-BDDAD88AE45D}"/>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9145CABE-754D-4F4F-959A-35FB2FA41180}"/>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7F575881-1FE1-49CC-929B-340051C72990}"/>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58468047-97D7-49E9-AEA2-19B866244308}"/>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CD2A8AFE-1387-40B7-A490-7CEF19FD0E20}"/>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15083512-F79A-44C9-92F9-40CC3B694CA0}"/>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2920CDF1-D348-444A-98D4-CE0F710F4946}"/>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6E0778B9-0914-44E9-AEA3-7951F0B06932}"/>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FCBAF06D-5831-4FBF-B31A-4B2771AC8090}"/>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0A8A8666-75DF-4459-86DD-575C78094F42}"/>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25" name=".64 square" hidden="1">
            <a:extLst>
              <a:ext uri="{FF2B5EF4-FFF2-40B4-BE49-F238E27FC236}">
                <a16:creationId xmlns:a16="http://schemas.microsoft.com/office/drawing/2014/main" id="{6F958EC8-578B-47BD-8F59-90B11F60A7F0}"/>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algn="ctr" defTabSz="93248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26" name=".32 square" hidden="1">
            <a:extLst>
              <a:ext uri="{FF2B5EF4-FFF2-40B4-BE49-F238E27FC236}">
                <a16:creationId xmlns:a16="http://schemas.microsoft.com/office/drawing/2014/main" id="{571B32D8-1797-41D4-87F9-6689DFFCB521}"/>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algn="ctr" defTabSz="93248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088370237"/>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 id="2147483883" r:id="rId12"/>
    <p:sldLayoutId id="2147483884" r:id="rId13"/>
    <p:sldLayoutId id="2147483885" r:id="rId14"/>
    <p:sldLayoutId id="2147483886" r:id="rId15"/>
    <p:sldLayoutId id="2147483887" r:id="rId16"/>
    <p:sldLayoutId id="2147483888" r:id="rId17"/>
    <p:sldLayoutId id="2147483889" r:id="rId18"/>
    <p:sldLayoutId id="2147483890" r:id="rId19"/>
    <p:sldLayoutId id="2147483891" r:id="rId20"/>
    <p:sldLayoutId id="2147483892" r:id="rId21"/>
    <p:sldLayoutId id="2147483893" r:id="rId22"/>
    <p:sldLayoutId id="2147483894" r:id="rId23"/>
    <p:sldLayoutId id="2147483895" r:id="rId24"/>
    <p:sldLayoutId id="2147483896" r:id="rId25"/>
    <p:sldLayoutId id="2147483897" r:id="rId26"/>
    <p:sldLayoutId id="2147483898" r:id="rId27"/>
    <p:sldLayoutId id="2147483899" r:id="rId28"/>
    <p:sldLayoutId id="2147483900" r:id="rId29"/>
    <p:sldLayoutId id="2147483901" r:id="rId30"/>
    <p:sldLayoutId id="2147483902" r:id="rId31"/>
    <p:sldLayoutId id="2147483903" r:id="rId32"/>
    <p:sldLayoutId id="2147483904" r:id="rId33"/>
    <p:sldLayoutId id="2147483905" r:id="rId34"/>
    <p:sldLayoutId id="2147483906" r:id="rId35"/>
    <p:sldLayoutId id="2147483907" r:id="rId36"/>
    <p:sldLayoutId id="2147483908" r:id="rId37"/>
    <p:sldLayoutId id="2147483909" r:id="rId38"/>
    <p:sldLayoutId id="2147483910" r:id="rId39"/>
    <p:sldLayoutId id="2147483911" r:id="rId40"/>
    <p:sldLayoutId id="2147483912" r:id="rId41"/>
    <p:sldLayoutId id="2147483913" r:id="rId42"/>
    <p:sldLayoutId id="2147483914" r:id="rId43"/>
    <p:sldLayoutId id="2147483915" r:id="rId44"/>
    <p:sldLayoutId id="2147483916" r:id="rId45"/>
    <p:sldLayoutId id="2147483917" r:id="rId46"/>
    <p:sldLayoutId id="2147483918" r:id="rId47"/>
    <p:sldLayoutId id="2147483919" r:id="rId48"/>
    <p:sldLayoutId id="2147483920" r:id="rId49"/>
    <p:sldLayoutId id="2147483921" r:id="rId50"/>
  </p:sldLayoutIdLst>
  <p:transition>
    <p:fade/>
  </p:transition>
  <p:hf sldNum="0" hdr="0" ftr="0" dt="0"/>
  <p:txStyles>
    <p:titleStyle>
      <a:lvl1pPr algn="l" defTabSz="932754" rtl="0" eaLnBrk="1" latinLnBrk="0" hangingPunct="1">
        <a:lnSpc>
          <a:spcPct val="100000"/>
        </a:lnSpc>
        <a:spcBef>
          <a:spcPct val="0"/>
        </a:spcBef>
        <a:buNone/>
        <a:defRPr lang="en-US" sz="32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0" marR="0" indent="0" algn="l" defTabSz="932754" rtl="0" eaLnBrk="1" fontAlgn="auto" latinLnBrk="0" hangingPunct="1">
        <a:lnSpc>
          <a:spcPct val="100000"/>
        </a:lnSpc>
        <a:spcBef>
          <a:spcPts val="12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0" marR="0" indent="0" algn="l" defTabSz="932754" rtl="0" eaLnBrk="1" fontAlgn="auto" latinLnBrk="0" hangingPunct="1">
        <a:lnSpc>
          <a:spcPct val="100000"/>
        </a:lnSpc>
        <a:spcBef>
          <a:spcPct val="20000"/>
        </a:spcBef>
        <a:spcAft>
          <a:spcPts val="60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0" marR="0" indent="0" algn="l" defTabSz="932754" rtl="0" eaLnBrk="1" fontAlgn="auto" latinLnBrk="0" hangingPunct="1">
        <a:lnSpc>
          <a:spcPct val="100000"/>
        </a:lnSpc>
        <a:spcBef>
          <a:spcPct val="2000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54" rtl="0" eaLnBrk="1" fontAlgn="auto" latinLnBrk="0" hangingPunct="1">
        <a:lnSpc>
          <a:spcPct val="100000"/>
        </a:lnSpc>
        <a:spcBef>
          <a:spcPct val="2000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0" marR="0" indent="0" algn="l" defTabSz="932754" rtl="0" eaLnBrk="1" fontAlgn="auto" latinLnBrk="0" hangingPunct="1">
        <a:lnSpc>
          <a:spcPct val="100000"/>
        </a:lnSpc>
        <a:spcBef>
          <a:spcPct val="2000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70" indent="-233188" algn="l" defTabSz="93275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48" indent="-233188" algn="l" defTabSz="93275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825" indent="-233188" algn="l" defTabSz="93275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203" indent="-233188" algn="l" defTabSz="93275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54" rtl="0" eaLnBrk="1" latinLnBrk="0" hangingPunct="1">
        <a:defRPr sz="1800" kern="1200">
          <a:solidFill>
            <a:schemeClr val="tx1"/>
          </a:solidFill>
          <a:latin typeface="+mn-lt"/>
          <a:ea typeface="+mn-ea"/>
          <a:cs typeface="+mn-cs"/>
        </a:defRPr>
      </a:lvl1pPr>
      <a:lvl2pPr marL="466377" algn="l" defTabSz="932754" rtl="0" eaLnBrk="1" latinLnBrk="0" hangingPunct="1">
        <a:defRPr sz="1800" kern="1200">
          <a:solidFill>
            <a:schemeClr val="tx1"/>
          </a:solidFill>
          <a:latin typeface="+mn-lt"/>
          <a:ea typeface="+mn-ea"/>
          <a:cs typeface="+mn-cs"/>
        </a:defRPr>
      </a:lvl2pPr>
      <a:lvl3pPr marL="932754" algn="l" defTabSz="932754" rtl="0" eaLnBrk="1" latinLnBrk="0" hangingPunct="1">
        <a:defRPr sz="1800" kern="1200">
          <a:solidFill>
            <a:schemeClr val="tx1"/>
          </a:solidFill>
          <a:latin typeface="+mn-lt"/>
          <a:ea typeface="+mn-ea"/>
          <a:cs typeface="+mn-cs"/>
        </a:defRPr>
      </a:lvl3pPr>
      <a:lvl4pPr marL="1399129" algn="l" defTabSz="932754" rtl="0" eaLnBrk="1" latinLnBrk="0" hangingPunct="1">
        <a:defRPr sz="1800" kern="1200">
          <a:solidFill>
            <a:schemeClr val="tx1"/>
          </a:solidFill>
          <a:latin typeface="+mn-lt"/>
          <a:ea typeface="+mn-ea"/>
          <a:cs typeface="+mn-cs"/>
        </a:defRPr>
      </a:lvl4pPr>
      <a:lvl5pPr marL="1865506" algn="l" defTabSz="932754" rtl="0" eaLnBrk="1" latinLnBrk="0" hangingPunct="1">
        <a:defRPr sz="1800" kern="1200">
          <a:solidFill>
            <a:schemeClr val="tx1"/>
          </a:solidFill>
          <a:latin typeface="+mn-lt"/>
          <a:ea typeface="+mn-ea"/>
          <a:cs typeface="+mn-cs"/>
        </a:defRPr>
      </a:lvl5pPr>
      <a:lvl6pPr marL="2331884" algn="l" defTabSz="932754" rtl="0" eaLnBrk="1" latinLnBrk="0" hangingPunct="1">
        <a:defRPr sz="1800" kern="1200">
          <a:solidFill>
            <a:schemeClr val="tx1"/>
          </a:solidFill>
          <a:latin typeface="+mn-lt"/>
          <a:ea typeface="+mn-ea"/>
          <a:cs typeface="+mn-cs"/>
        </a:defRPr>
      </a:lvl6pPr>
      <a:lvl7pPr marL="2798260" algn="l" defTabSz="932754" rtl="0" eaLnBrk="1" latinLnBrk="0" hangingPunct="1">
        <a:defRPr sz="1800" kern="1200">
          <a:solidFill>
            <a:schemeClr val="tx1"/>
          </a:solidFill>
          <a:latin typeface="+mn-lt"/>
          <a:ea typeface="+mn-ea"/>
          <a:cs typeface="+mn-cs"/>
        </a:defRPr>
      </a:lvl7pPr>
      <a:lvl8pPr marL="3264636" algn="l" defTabSz="932754" rtl="0" eaLnBrk="1" latinLnBrk="0" hangingPunct="1">
        <a:defRPr sz="1800" kern="1200">
          <a:solidFill>
            <a:schemeClr val="tx1"/>
          </a:solidFill>
          <a:latin typeface="+mn-lt"/>
          <a:ea typeface="+mn-ea"/>
          <a:cs typeface="+mn-cs"/>
        </a:defRPr>
      </a:lvl8pPr>
      <a:lvl9pPr marL="3731013" algn="l" defTabSz="932754"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mailto:cafmigrationhelp@microsoft.com" TargetMode="External"/><Relationship Id="rId7" Type="http://schemas.openxmlformats.org/officeDocument/2006/relationships/hyperlink" Target="https://aka.ms/adopt/migration/bestpractices" TargetMode="External"/><Relationship Id="rId2" Type="http://schemas.openxmlformats.org/officeDocument/2006/relationships/notesSlide" Target="../notesSlides/notesSlide1.xml"/><Relationship Id="rId1" Type="http://schemas.openxmlformats.org/officeDocument/2006/relationships/slideLayout" Target="../slideLayouts/slideLayout34.xml"/><Relationship Id="rId6" Type="http://schemas.openxmlformats.org/officeDocument/2006/relationships/hyperlink" Target="https://aka.ms/adopt/migration/expanded" TargetMode="External"/><Relationship Id="rId5" Type="http://schemas.openxmlformats.org/officeDocument/2006/relationships/hyperlink" Target="https://aka.ms/adopt/migration/guide" TargetMode="External"/><Relationship Id="rId4" Type="http://schemas.openxmlformats.org/officeDocument/2006/relationships/hyperlink" Target="http://aka.ms/adopt/migrate"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3.xml"/></Relationships>
</file>

<file path=ppt/slides/_rels/slide1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8.xml"/><Relationship Id="rId1" Type="http://schemas.openxmlformats.org/officeDocument/2006/relationships/slideLayout" Target="../slideLayouts/slideLayout10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1.xml"/></Relationships>
</file>

<file path=ppt/slides/_rels/slide1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9.xml"/><Relationship Id="rId1" Type="http://schemas.openxmlformats.org/officeDocument/2006/relationships/slideLayout" Target="../slideLayouts/slideLayout155.xml"/><Relationship Id="rId4" Type="http://schemas.microsoft.com/office/2007/relationships/hdphoto" Target="../media/hdphoto1.wdp"/></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5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1.xml"/><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0.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8.xml.rels><?xml version="1.0" encoding="UTF-8" standalone="yes"?>
<Relationships xmlns="http://schemas.openxmlformats.org/package/2006/relationships"><Relationship Id="rId8" Type="http://schemas.openxmlformats.org/officeDocument/2006/relationships/hyperlink" Target="https://docs.microsoft.com/en-us/azure/architecture/cloud-adoption/business-strategy/cloud-migration-business-case" TargetMode="External"/><Relationship Id="rId3" Type="http://schemas.openxmlformats.org/officeDocument/2006/relationships/image" Target="../media/image65.jpeg"/><Relationship Id="rId7" Type="http://schemas.openxmlformats.org/officeDocument/2006/relationships/hyperlink" Target="https://docs.microsoft.com/en-us/azure/architecture/cloud-adoption/digital-estate/rationalize" TargetMode="External"/><Relationship Id="rId2" Type="http://schemas.openxmlformats.org/officeDocument/2006/relationships/notesSlide" Target="../notesSlides/notesSlide12.xml"/><Relationship Id="rId1" Type="http://schemas.openxmlformats.org/officeDocument/2006/relationships/slideLayout" Target="../slideLayouts/slideLayout43.xml"/><Relationship Id="rId6" Type="http://schemas.openxmlformats.org/officeDocument/2006/relationships/hyperlink" Target="https://docs.microsoft.com/en-us/azure/architecture/cloud-adoption/digital-estate/calculate" TargetMode="External"/><Relationship Id="rId5" Type="http://schemas.openxmlformats.org/officeDocument/2006/relationships/image" Target="../media/image67.jpeg"/><Relationship Id="rId10" Type="http://schemas.openxmlformats.org/officeDocument/2006/relationships/hyperlink" Target="https://review.docs.microsoft.com/en-us/azure/architecture/cloud-adoption/migrate/migration-considerations/prerequisites/migration-backlog-review?branch=CAF%2Fmigrate-v1" TargetMode="External"/><Relationship Id="rId4" Type="http://schemas.openxmlformats.org/officeDocument/2006/relationships/image" Target="../media/image66.jpeg"/><Relationship Id="rId9" Type="http://schemas.openxmlformats.org/officeDocument/2006/relationships/hyperlink" Target="https://docs.microsoft.com/en-us/azure/architecture/cloud-adoption/digital-estate/5-rs-of-rationalization" TargetMode="External"/></Relationships>
</file>

<file path=ppt/slides/_rels/slide19.xml.rels><?xml version="1.0" encoding="UTF-8" standalone="yes"?>
<Relationships xmlns="http://schemas.openxmlformats.org/package/2006/relationships"><Relationship Id="rId8" Type="http://schemas.openxmlformats.org/officeDocument/2006/relationships/hyperlink" Target="https://review.docs.microsoft.com/en-us/azure/architecture/cloud-adoption/ready/azure-readiness-guide/?branch=CAF%2Fmigrate-v1" TargetMode="External"/><Relationship Id="rId3" Type="http://schemas.openxmlformats.org/officeDocument/2006/relationships/image" Target="../media/image68.jpeg"/><Relationship Id="rId7" Type="http://schemas.openxmlformats.org/officeDocument/2006/relationships/hyperlink" Target="https://review.docs.microsoft.com/en-us/azure/architecture/cloud-adoption/ready/technical-skills?branch=CAF%2Fmigrate-v1" TargetMode="External"/><Relationship Id="rId2" Type="http://schemas.openxmlformats.org/officeDocument/2006/relationships/notesSlide" Target="../notesSlides/notesSlide13.xml"/><Relationship Id="rId1" Type="http://schemas.openxmlformats.org/officeDocument/2006/relationships/slideLayout" Target="../slideLayouts/slideLayout43.xml"/><Relationship Id="rId6" Type="http://schemas.openxmlformats.org/officeDocument/2006/relationships/hyperlink" Target="https://review.docs.microsoft.com/en-us/azure/architecture/cloud-adoption/ready/initial-org-alignment?branch=CAF%2Fmigrate-v1" TargetMode="External"/><Relationship Id="rId5" Type="http://schemas.openxmlformats.org/officeDocument/2006/relationships/image" Target="../media/image70.jpeg"/><Relationship Id="rId4" Type="http://schemas.openxmlformats.org/officeDocument/2006/relationships/image" Target="../media/image69.jpe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4.xml"/></Relationships>
</file>

<file path=ppt/slides/_rels/slide2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4.xml"/><Relationship Id="rId1" Type="http://schemas.openxmlformats.org/officeDocument/2006/relationships/slideLayout" Target="../slideLayouts/slideLayout20.xml"/><Relationship Id="rId4" Type="http://schemas.openxmlformats.org/officeDocument/2006/relationships/image" Target="../media/image72.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2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6.xml"/><Relationship Id="rId1" Type="http://schemas.openxmlformats.org/officeDocument/2006/relationships/slideLayout" Target="../slideLayouts/slideLayout20.xml"/></Relationships>
</file>

<file path=ppt/slides/_rels/slide24.xml.rels><?xml version="1.0" encoding="UTF-8" standalone="yes"?>
<Relationships xmlns="http://schemas.openxmlformats.org/package/2006/relationships"><Relationship Id="rId3" Type="http://schemas.openxmlformats.org/officeDocument/2006/relationships/hyperlink" Target="https://review.docs.microsoft.com/en-us/azure/architecture/cloud-adoption/ready/azure-readiness-guide/?branch=CAF%2Fmigrate-v1" TargetMode="External"/><Relationship Id="rId2" Type="http://schemas.openxmlformats.org/officeDocument/2006/relationships/notesSlide" Target="../notesSlides/notesSlide17.xml"/><Relationship Id="rId1" Type="http://schemas.openxmlformats.org/officeDocument/2006/relationships/slideLayout" Target="../slideLayouts/slideLayout4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26.xml.rels><?xml version="1.0" encoding="UTF-8" standalone="yes"?>
<Relationships xmlns="http://schemas.openxmlformats.org/package/2006/relationships"><Relationship Id="rId3" Type="http://schemas.openxmlformats.org/officeDocument/2006/relationships/hyperlink" Target="http://aka.ms/caf/migrate" TargetMode="External"/><Relationship Id="rId2" Type="http://schemas.openxmlformats.org/officeDocument/2006/relationships/notesSlide" Target="../notesSlides/notesSlide18.xml"/><Relationship Id="rId1" Type="http://schemas.openxmlformats.org/officeDocument/2006/relationships/slideLayout" Target="../slideLayouts/slideLayout188.xml"/></Relationships>
</file>

<file path=ppt/slides/_rels/slide2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9.xml"/><Relationship Id="rId1" Type="http://schemas.openxmlformats.org/officeDocument/2006/relationships/slideLayout" Target="../slideLayouts/slideLayout215.xml"/><Relationship Id="rId5" Type="http://schemas.openxmlformats.org/officeDocument/2006/relationships/image" Target="../media/image75.png"/><Relationship Id="rId4" Type="http://schemas.openxmlformats.org/officeDocument/2006/relationships/image" Target="../media/image7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2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0.xml"/><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5.xml"/></Relationships>
</file>

<file path=ppt/slides/_rels/slide30.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0.xml"/></Relationships>
</file>

<file path=ppt/slides/_rels/slide3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1.xml"/><Relationship Id="rId1" Type="http://schemas.openxmlformats.org/officeDocument/2006/relationships/slideLayout" Target="../slideLayouts/slideLayout20.xml"/><Relationship Id="rId4" Type="http://schemas.openxmlformats.org/officeDocument/2006/relationships/image" Target="../media/image77.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75.xml"/></Relationships>
</file>

<file path=ppt/slides/_rels/slide33.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0.xml"/></Relationships>
</file>

<file path=ppt/slides/_rels/slide34.xml.rels><?xml version="1.0" encoding="UTF-8" standalone="yes"?>
<Relationships xmlns="http://schemas.openxmlformats.org/package/2006/relationships"><Relationship Id="rId8" Type="http://schemas.openxmlformats.org/officeDocument/2006/relationships/image" Target="../media/image84.png"/><Relationship Id="rId13" Type="http://schemas.openxmlformats.org/officeDocument/2006/relationships/image" Target="../media/image89.jpeg"/><Relationship Id="rId18" Type="http://schemas.openxmlformats.org/officeDocument/2006/relationships/image" Target="../media/image94.png"/><Relationship Id="rId3" Type="http://schemas.openxmlformats.org/officeDocument/2006/relationships/image" Target="../media/image79.png"/><Relationship Id="rId21" Type="http://schemas.openxmlformats.org/officeDocument/2006/relationships/image" Target="../media/image97.png"/><Relationship Id="rId7" Type="http://schemas.openxmlformats.org/officeDocument/2006/relationships/image" Target="../media/image83.png"/><Relationship Id="rId12" Type="http://schemas.openxmlformats.org/officeDocument/2006/relationships/image" Target="../media/image88.png"/><Relationship Id="rId17" Type="http://schemas.openxmlformats.org/officeDocument/2006/relationships/image" Target="../media/image93.svg"/><Relationship Id="rId2" Type="http://schemas.openxmlformats.org/officeDocument/2006/relationships/notesSlide" Target="../notesSlides/notesSlide23.xml"/><Relationship Id="rId16" Type="http://schemas.openxmlformats.org/officeDocument/2006/relationships/image" Target="../media/image92.png"/><Relationship Id="rId20" Type="http://schemas.openxmlformats.org/officeDocument/2006/relationships/image" Target="../media/image96.png"/><Relationship Id="rId1" Type="http://schemas.openxmlformats.org/officeDocument/2006/relationships/slideLayout" Target="../slideLayouts/slideLayout218.xml"/><Relationship Id="rId6" Type="http://schemas.openxmlformats.org/officeDocument/2006/relationships/image" Target="../media/image82.png"/><Relationship Id="rId11" Type="http://schemas.openxmlformats.org/officeDocument/2006/relationships/image" Target="../media/image87.png"/><Relationship Id="rId5" Type="http://schemas.openxmlformats.org/officeDocument/2006/relationships/image" Target="../media/image81.svg"/><Relationship Id="rId15" Type="http://schemas.openxmlformats.org/officeDocument/2006/relationships/image" Target="../media/image91.png"/><Relationship Id="rId10" Type="http://schemas.openxmlformats.org/officeDocument/2006/relationships/image" Target="../media/image86.png"/><Relationship Id="rId19" Type="http://schemas.openxmlformats.org/officeDocument/2006/relationships/image" Target="../media/image95.png"/><Relationship Id="rId4" Type="http://schemas.openxmlformats.org/officeDocument/2006/relationships/image" Target="../media/image80.png"/><Relationship Id="rId9" Type="http://schemas.openxmlformats.org/officeDocument/2006/relationships/image" Target="../media/image85.png"/><Relationship Id="rId14" Type="http://schemas.openxmlformats.org/officeDocument/2006/relationships/image" Target="../media/image90.png"/></Relationships>
</file>

<file path=ppt/slides/_rels/slide35.xml.rels><?xml version="1.0" encoding="UTF-8" standalone="yes"?>
<Relationships xmlns="http://schemas.openxmlformats.org/package/2006/relationships"><Relationship Id="rId3" Type="http://schemas.openxmlformats.org/officeDocument/2006/relationships/hyperlink" Target="https://aka.ms/rehostapp_model2" TargetMode="External"/><Relationship Id="rId2" Type="http://schemas.openxmlformats.org/officeDocument/2006/relationships/notesSlide" Target="../notesSlides/notesSlide24.xml"/><Relationship Id="rId1" Type="http://schemas.openxmlformats.org/officeDocument/2006/relationships/slideLayout" Target="../slideLayouts/slideLayout42.xml"/></Relationships>
</file>

<file path=ppt/slides/_rels/slide36.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25.xml"/><Relationship Id="rId1" Type="http://schemas.openxmlformats.org/officeDocument/2006/relationships/slideLayout" Target="../slideLayouts/slideLayout175.xml"/><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image" Target="../media/image99.png"/></Relationships>
</file>

<file path=ppt/slides/_rels/slide37.xml.rels><?xml version="1.0" encoding="UTF-8" standalone="yes"?>
<Relationships xmlns="http://schemas.openxmlformats.org/package/2006/relationships"><Relationship Id="rId3" Type="http://schemas.openxmlformats.org/officeDocument/2006/relationships/hyperlink" Target="https://aka.ms/rehostapp_model1" TargetMode="External"/><Relationship Id="rId2" Type="http://schemas.openxmlformats.org/officeDocument/2006/relationships/notesSlide" Target="../notesSlides/notesSlide26.xml"/><Relationship Id="rId1" Type="http://schemas.openxmlformats.org/officeDocument/2006/relationships/slideLayout" Target="../slideLayouts/slideLayout42.xml"/></Relationships>
</file>

<file path=ppt/slides/_rels/slide38.xml.rels><?xml version="1.0" encoding="UTF-8" standalone="yes"?>
<Relationships xmlns="http://schemas.openxmlformats.org/package/2006/relationships"><Relationship Id="rId3" Type="http://schemas.openxmlformats.org/officeDocument/2006/relationships/image" Target="../media/image102.png"/><Relationship Id="rId7" Type="http://schemas.openxmlformats.org/officeDocument/2006/relationships/image" Target="../media/image106.png"/><Relationship Id="rId2" Type="http://schemas.openxmlformats.org/officeDocument/2006/relationships/notesSlide" Target="../notesSlides/notesSlide27.xml"/><Relationship Id="rId1" Type="http://schemas.openxmlformats.org/officeDocument/2006/relationships/slideLayout" Target="../slideLayouts/slideLayout168.xml"/><Relationship Id="rId6" Type="http://schemas.openxmlformats.org/officeDocument/2006/relationships/image" Target="../media/image105.png"/><Relationship Id="rId5" Type="http://schemas.openxmlformats.org/officeDocument/2006/relationships/image" Target="../media/image104.png"/><Relationship Id="rId4" Type="http://schemas.openxmlformats.org/officeDocument/2006/relationships/image" Target="../media/image103.png"/></Relationships>
</file>

<file path=ppt/slides/_rels/slide39.xml.rels><?xml version="1.0" encoding="UTF-8" standalone="yes"?>
<Relationships xmlns="http://schemas.openxmlformats.org/package/2006/relationships"><Relationship Id="rId3" Type="http://schemas.openxmlformats.org/officeDocument/2006/relationships/image" Target="../media/image107.png"/><Relationship Id="rId7" Type="http://schemas.openxmlformats.org/officeDocument/2006/relationships/image" Target="../media/image111.png"/><Relationship Id="rId2" Type="http://schemas.openxmlformats.org/officeDocument/2006/relationships/notesSlide" Target="../notesSlides/notesSlide28.xml"/><Relationship Id="rId1" Type="http://schemas.openxmlformats.org/officeDocument/2006/relationships/slideLayout" Target="../slideLayouts/slideLayout224.xml"/><Relationship Id="rId6" Type="http://schemas.openxmlformats.org/officeDocument/2006/relationships/image" Target="../media/image110.png"/><Relationship Id="rId5" Type="http://schemas.openxmlformats.org/officeDocument/2006/relationships/image" Target="../media/image109.png"/><Relationship Id="rId4" Type="http://schemas.openxmlformats.org/officeDocument/2006/relationships/image" Target="../media/image108.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7.xml"/></Relationships>
</file>

<file path=ppt/slides/_rels/slide40.xml.rels><?xml version="1.0" encoding="UTF-8" standalone="yes"?>
<Relationships xmlns="http://schemas.openxmlformats.org/package/2006/relationships"><Relationship Id="rId3" Type="http://schemas.openxmlformats.org/officeDocument/2006/relationships/image" Target="../media/image112.emf"/><Relationship Id="rId2" Type="http://schemas.openxmlformats.org/officeDocument/2006/relationships/notesSlide" Target="../notesSlides/notesSlide29.xml"/><Relationship Id="rId1" Type="http://schemas.openxmlformats.org/officeDocument/2006/relationships/slideLayout" Target="../slideLayouts/slideLayout276.xml"/><Relationship Id="rId4" Type="http://schemas.openxmlformats.org/officeDocument/2006/relationships/image" Target="../media/image11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42.xml.rels><?xml version="1.0" encoding="UTF-8" standalone="yes"?>
<Relationships xmlns="http://schemas.openxmlformats.org/package/2006/relationships"><Relationship Id="rId3" Type="http://schemas.openxmlformats.org/officeDocument/2006/relationships/image" Target="../media/image114.jpeg"/><Relationship Id="rId2" Type="http://schemas.openxmlformats.org/officeDocument/2006/relationships/notesSlide" Target="../notesSlides/notesSlide30.xml"/><Relationship Id="rId1" Type="http://schemas.openxmlformats.org/officeDocument/2006/relationships/slideLayout" Target="../slideLayouts/slideLayout30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99.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5.xml"/></Relationships>
</file>

<file path=ppt/slides/_rels/slide5.xml.rels><?xml version="1.0" encoding="UTF-8" standalone="yes"?>
<Relationships xmlns="http://schemas.openxmlformats.org/package/2006/relationships"><Relationship Id="rId3" Type="http://schemas.openxmlformats.org/officeDocument/2006/relationships/image" Target="../media/image63.jpg"/><Relationship Id="rId2" Type="http://schemas.openxmlformats.org/officeDocument/2006/relationships/notesSlide" Target="../notesSlides/notesSlide5.xml"/><Relationship Id="rId1" Type="http://schemas.openxmlformats.org/officeDocument/2006/relationships/slideLayout" Target="../slideLayouts/slideLayout82.xml"/><Relationship Id="rId4" Type="http://schemas.openxmlformats.org/officeDocument/2006/relationships/image" Target="../media/image2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4.xml"/></Relationships>
</file>

<file path=ppt/slides/_rels/slide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06.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5CE0BDCA-FAB7-2543-B335-5BA723EA0064}"/>
              </a:ext>
            </a:extLst>
          </p:cNvPr>
          <p:cNvSpPr/>
          <p:nvPr/>
        </p:nvSpPr>
        <p:spPr>
          <a:xfrm>
            <a:off x="0" y="48"/>
            <a:ext cx="12192000" cy="6857903"/>
          </a:xfrm>
          <a:prstGeom prst="rect">
            <a:avLst/>
          </a:prstGeom>
          <a:solidFill>
            <a:srgbClr val="253B5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554"/>
            <a:endParaRPr lang="en-US" sz="1765">
              <a:solidFill>
                <a:srgbClr val="FFFFFF"/>
              </a:solidFill>
              <a:latin typeface="Segoe UI Semilight"/>
            </a:endParaRPr>
          </a:p>
        </p:txBody>
      </p:sp>
      <p:sp>
        <p:nvSpPr>
          <p:cNvPr id="17409" name="Rectangle 2"/>
          <p:cNvSpPr>
            <a:spLocks noChangeArrowheads="1"/>
          </p:cNvSpPr>
          <p:nvPr/>
        </p:nvSpPr>
        <p:spPr bwMode="white">
          <a:xfrm>
            <a:off x="274818" y="1188290"/>
            <a:ext cx="2687300" cy="5452400"/>
          </a:xfrm>
          <a:prstGeom prst="rect">
            <a:avLst/>
          </a:prstGeom>
          <a:solidFill>
            <a:srgbClr val="137AD4"/>
          </a:solidFill>
          <a:ln>
            <a:noFill/>
          </a:ln>
          <a:extLs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129332" tIns="64657" rIns="129332" bIns="64657" anchor="ctr"/>
          <a:lstStyle/>
          <a:p>
            <a:pPr algn="ctr" defTabSz="1292991"/>
            <a:endParaRPr lang="en-US" sz="3332">
              <a:solidFill>
                <a:srgbClr val="FFFFFF"/>
              </a:solidFill>
              <a:latin typeface="Segoe UI Semilight"/>
            </a:endParaRPr>
          </a:p>
        </p:txBody>
      </p:sp>
      <p:sp>
        <p:nvSpPr>
          <p:cNvPr id="4" name="Line 3"/>
          <p:cNvSpPr>
            <a:spLocks noChangeShapeType="1"/>
          </p:cNvSpPr>
          <p:nvPr/>
        </p:nvSpPr>
        <p:spPr bwMode="white">
          <a:xfrm>
            <a:off x="346396" y="2084574"/>
            <a:ext cx="10307277" cy="0"/>
          </a:xfrm>
          <a:prstGeom prst="line">
            <a:avLst/>
          </a:prstGeom>
          <a:noFill/>
          <a:ln w="12700">
            <a:solidFill>
              <a:srgbClr val="20BDEF"/>
            </a:solidFill>
            <a:round/>
            <a:headEnd type="none" w="sm" len="sm"/>
            <a:tailEnd type="none" w="sm" len="sm"/>
          </a:ln>
        </p:spPr>
        <p:txBody>
          <a:bodyPr lIns="129334" tIns="64657" rIns="129334" bIns="64657"/>
          <a:lstStyle/>
          <a:p>
            <a:pPr defTabSz="1293150">
              <a:defRPr/>
            </a:pPr>
            <a:endParaRPr lang="en-US" sz="1469">
              <a:solidFill>
                <a:srgbClr val="FFFFFF"/>
              </a:solidFill>
              <a:effectLst>
                <a:outerShdw blurRad="38100" dist="38100" dir="2700000" algn="tl">
                  <a:srgbClr val="000000">
                    <a:alpha val="43137"/>
                  </a:srgbClr>
                </a:outerShdw>
              </a:effectLst>
              <a:latin typeface="Segoe UI Semilight"/>
              <a:cs typeface="Adobe Arabic" panose="02040503050201020203" pitchFamily="18" charset="-78"/>
            </a:endParaRPr>
          </a:p>
        </p:txBody>
      </p:sp>
      <p:sp>
        <p:nvSpPr>
          <p:cNvPr id="5" name="Line 7"/>
          <p:cNvSpPr>
            <a:spLocks noChangeShapeType="1"/>
          </p:cNvSpPr>
          <p:nvPr/>
        </p:nvSpPr>
        <p:spPr bwMode="white">
          <a:xfrm>
            <a:off x="346394" y="3637931"/>
            <a:ext cx="10307277" cy="0"/>
          </a:xfrm>
          <a:prstGeom prst="line">
            <a:avLst/>
          </a:prstGeom>
          <a:noFill/>
          <a:ln w="12700">
            <a:solidFill>
              <a:srgbClr val="20BDEF"/>
            </a:solidFill>
            <a:round/>
            <a:headEnd type="none" w="sm" len="sm"/>
            <a:tailEnd type="none" w="sm" len="sm"/>
          </a:ln>
        </p:spPr>
        <p:txBody>
          <a:bodyPr lIns="129334" tIns="64657" rIns="129334" bIns="64657"/>
          <a:lstStyle/>
          <a:p>
            <a:pPr defTabSz="1293150">
              <a:defRPr/>
            </a:pPr>
            <a:endParaRPr lang="en-US" sz="1469">
              <a:solidFill>
                <a:srgbClr val="FFFFFF"/>
              </a:solidFill>
              <a:effectLst>
                <a:outerShdw blurRad="38100" dist="38100" dir="2700000" algn="tl">
                  <a:srgbClr val="000000">
                    <a:alpha val="43137"/>
                  </a:srgbClr>
                </a:outerShdw>
              </a:effectLst>
              <a:latin typeface="Segoe UI Semilight"/>
              <a:cs typeface="Adobe Arabic" panose="02040503050201020203" pitchFamily="18" charset="-78"/>
            </a:endParaRPr>
          </a:p>
        </p:txBody>
      </p:sp>
      <p:sp>
        <p:nvSpPr>
          <p:cNvPr id="6" name="Line 9"/>
          <p:cNvSpPr>
            <a:spLocks noChangeShapeType="1"/>
          </p:cNvSpPr>
          <p:nvPr/>
        </p:nvSpPr>
        <p:spPr bwMode="white">
          <a:xfrm>
            <a:off x="5770786" y="687242"/>
            <a:ext cx="0" cy="5716929"/>
          </a:xfrm>
          <a:prstGeom prst="line">
            <a:avLst/>
          </a:prstGeom>
          <a:noFill/>
          <a:ln w="9525">
            <a:noFill/>
            <a:round/>
            <a:headEnd type="none" w="sm" len="sm"/>
            <a:tailEnd type="none" w="sm" len="sm"/>
          </a:ln>
        </p:spPr>
        <p:txBody>
          <a:bodyPr lIns="130234" tIns="65109" rIns="130234" bIns="65109" anchor="ctr">
            <a:spAutoFit/>
          </a:bodyPr>
          <a:lstStyle/>
          <a:p>
            <a:pPr defTabSz="1293150">
              <a:defRPr/>
            </a:pPr>
            <a:endParaRPr lang="en-US" sz="1667">
              <a:solidFill>
                <a:srgbClr val="FFFFFF"/>
              </a:solidFill>
              <a:effectLst>
                <a:outerShdw blurRad="38100" dist="38100" dir="2700000" algn="tl">
                  <a:srgbClr val="000000">
                    <a:alpha val="43137"/>
                  </a:srgbClr>
                </a:outerShdw>
              </a:effectLst>
              <a:latin typeface="Segoe UI Semilight"/>
              <a:cs typeface="Adobe Arabic" panose="02040503050201020203" pitchFamily="18" charset="-78"/>
            </a:endParaRPr>
          </a:p>
        </p:txBody>
      </p:sp>
      <p:sp>
        <p:nvSpPr>
          <p:cNvPr id="17414" name="Rectangle 13"/>
          <p:cNvSpPr>
            <a:spLocks noChangeArrowheads="1"/>
          </p:cNvSpPr>
          <p:nvPr/>
        </p:nvSpPr>
        <p:spPr bwMode="white">
          <a:xfrm>
            <a:off x="3053923" y="2676031"/>
            <a:ext cx="8976734" cy="80085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107256" tIns="53628" rIns="107256" bIns="53628" anchor="ctr">
            <a:spAutoFit/>
          </a:bodyPr>
          <a:lstStyle/>
          <a:p>
            <a:pPr defTabSz="1292991" eaLnBrk="0" hangingPunct="0">
              <a:lnSpc>
                <a:spcPct val="90000"/>
              </a:lnSpc>
              <a:spcBef>
                <a:spcPct val="30000"/>
              </a:spcBef>
              <a:buClr>
                <a:srgbClr val="FFFF99"/>
              </a:buClr>
              <a:buSzPct val="75000"/>
            </a:pPr>
            <a:r>
              <a:rPr lang="en-US" altLang="ja-JP" sz="1667">
                <a:solidFill>
                  <a:srgbClr val="FFFFFF"/>
                </a:solidFill>
                <a:latin typeface="Segoe" panose="020B0502040504020203" pitchFamily="34" charset="0"/>
              </a:rPr>
              <a:t>This presentation is designed to provide a modular, brief introduction of how CAF can help organizations to manage cloud migration efforts, preferably on Azure. Use this deck to kickoff the migration discussion with your customer and introduce our other available resources. </a:t>
            </a:r>
            <a:endParaRPr lang="en-US" altLang="ja-JP" sz="1667">
              <a:solidFill>
                <a:srgbClr val="FFFFFF"/>
              </a:solidFill>
              <a:latin typeface="Segoe" panose="020B0502040504020203" pitchFamily="34" charset="0"/>
              <a:ea typeface="MS PGothic" charset="0"/>
            </a:endParaRPr>
          </a:p>
        </p:txBody>
      </p:sp>
      <p:sp>
        <p:nvSpPr>
          <p:cNvPr id="17415" name="Rectangle 20"/>
          <p:cNvSpPr>
            <a:spLocks noChangeArrowheads="1"/>
          </p:cNvSpPr>
          <p:nvPr/>
        </p:nvSpPr>
        <p:spPr bwMode="white">
          <a:xfrm>
            <a:off x="-226231" y="2562610"/>
            <a:ext cx="3207020" cy="3527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07256" tIns="53628" rIns="107256" bIns="53628" anchor="ctr">
            <a:spAutoFit/>
          </a:bodyPr>
          <a:lstStyle/>
          <a:p>
            <a:pPr marL="477676" indent="-477676" algn="r" defTabSz="1292991" eaLnBrk="0" hangingPunct="0">
              <a:lnSpc>
                <a:spcPct val="90000"/>
              </a:lnSpc>
              <a:spcBef>
                <a:spcPct val="30000"/>
              </a:spcBef>
              <a:buClr>
                <a:srgbClr val="FFFF99"/>
              </a:buClr>
              <a:buSzPct val="75000"/>
            </a:pPr>
            <a:r>
              <a:rPr lang="en-US" sz="1765" b="1">
                <a:solidFill>
                  <a:srgbClr val="FFFFFF"/>
                </a:solidFill>
                <a:latin typeface="Segoe Semibold" panose="020B0502040504020203" pitchFamily="34" charset="0"/>
              </a:rPr>
              <a:t>Usage guide:</a:t>
            </a:r>
          </a:p>
        </p:txBody>
      </p:sp>
      <p:sp>
        <p:nvSpPr>
          <p:cNvPr id="17417" name="Rectangle 11"/>
          <p:cNvSpPr>
            <a:spLocks noChangeArrowheads="1"/>
          </p:cNvSpPr>
          <p:nvPr/>
        </p:nvSpPr>
        <p:spPr bwMode="white">
          <a:xfrm>
            <a:off x="3053924" y="1268671"/>
            <a:ext cx="8237730" cy="3527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07256" tIns="53628" rIns="107256" bIns="53628" anchor="ctr">
            <a:spAutoFit/>
          </a:bodyPr>
          <a:lstStyle/>
          <a:p>
            <a:pPr defTabSz="911785" eaLnBrk="0" hangingPunct="0">
              <a:lnSpc>
                <a:spcPct val="90000"/>
              </a:lnSpc>
              <a:spcBef>
                <a:spcPct val="30000"/>
              </a:spcBef>
              <a:buClr>
                <a:srgbClr val="FFFF99"/>
              </a:buClr>
              <a:buSzPct val="75000"/>
            </a:pPr>
            <a:r>
              <a:rPr lang="en-US" sz="1765">
                <a:solidFill>
                  <a:srgbClr val="FFFFFF"/>
                </a:solidFill>
                <a:latin typeface="Segoe" panose="020B0502040504020203" pitchFamily="34" charset="0"/>
                <a:cs typeface="Segoe UI" charset="0"/>
              </a:rPr>
              <a:t>CSA, FTA, CAT, TSP, SSP</a:t>
            </a:r>
          </a:p>
        </p:txBody>
      </p:sp>
      <p:sp>
        <p:nvSpPr>
          <p:cNvPr id="17418" name="Rectangle 19"/>
          <p:cNvSpPr>
            <a:spLocks noChangeArrowheads="1"/>
          </p:cNvSpPr>
          <p:nvPr/>
        </p:nvSpPr>
        <p:spPr bwMode="white">
          <a:xfrm>
            <a:off x="-226231" y="1267894"/>
            <a:ext cx="3207020" cy="3527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07256" tIns="53628" rIns="107256" bIns="53628" anchor="ctr">
            <a:spAutoFit/>
          </a:bodyPr>
          <a:lstStyle/>
          <a:p>
            <a:pPr marL="477676" indent="-477676" algn="r" defTabSz="1292991" eaLnBrk="0" hangingPunct="0">
              <a:lnSpc>
                <a:spcPct val="90000"/>
              </a:lnSpc>
              <a:spcBef>
                <a:spcPct val="30000"/>
              </a:spcBef>
              <a:buClr>
                <a:srgbClr val="FFFF99"/>
              </a:buClr>
              <a:buSzPct val="75000"/>
            </a:pPr>
            <a:r>
              <a:rPr lang="en-US" sz="1765" b="1">
                <a:solidFill>
                  <a:srgbClr val="FFFFFF"/>
                </a:solidFill>
                <a:latin typeface="Segoe Semibold" panose="020B0502040504020203" pitchFamily="34" charset="0"/>
              </a:rPr>
              <a:t>Speaker:</a:t>
            </a:r>
          </a:p>
        </p:txBody>
      </p:sp>
      <p:sp>
        <p:nvSpPr>
          <p:cNvPr id="17419" name="Rectangle 11"/>
          <p:cNvSpPr>
            <a:spLocks noChangeArrowheads="1"/>
          </p:cNvSpPr>
          <p:nvPr/>
        </p:nvSpPr>
        <p:spPr bwMode="white">
          <a:xfrm>
            <a:off x="3053924" y="1688805"/>
            <a:ext cx="8237730" cy="3527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07256" tIns="53628" rIns="107256" bIns="53628" anchor="ctr">
            <a:spAutoFit/>
          </a:bodyPr>
          <a:lstStyle/>
          <a:p>
            <a:pPr defTabSz="911785" eaLnBrk="0" hangingPunct="0">
              <a:lnSpc>
                <a:spcPct val="90000"/>
              </a:lnSpc>
              <a:spcBef>
                <a:spcPct val="30000"/>
              </a:spcBef>
              <a:buClr>
                <a:srgbClr val="FFFF99"/>
              </a:buClr>
              <a:buSzPct val="75000"/>
            </a:pPr>
            <a:r>
              <a:rPr lang="en-US" sz="1765">
                <a:solidFill>
                  <a:srgbClr val="FFFFFF"/>
                </a:solidFill>
                <a:latin typeface="Segoe" panose="020B0502040504020203" pitchFamily="34" charset="0"/>
                <a:cs typeface="Segoe UI" charset="0"/>
              </a:rPr>
              <a:t>Cloud Architect</a:t>
            </a:r>
          </a:p>
        </p:txBody>
      </p:sp>
      <p:sp>
        <p:nvSpPr>
          <p:cNvPr id="17420" name="Rectangle 19"/>
          <p:cNvSpPr>
            <a:spLocks noChangeArrowheads="1"/>
          </p:cNvSpPr>
          <p:nvPr/>
        </p:nvSpPr>
        <p:spPr bwMode="white">
          <a:xfrm>
            <a:off x="-238679" y="1688027"/>
            <a:ext cx="3208574" cy="3527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07256" tIns="53628" rIns="107256" bIns="53628" anchor="ctr">
            <a:spAutoFit/>
          </a:bodyPr>
          <a:lstStyle/>
          <a:p>
            <a:pPr marL="477676" indent="-477676" algn="r" defTabSz="1292991" eaLnBrk="0" hangingPunct="0">
              <a:lnSpc>
                <a:spcPct val="90000"/>
              </a:lnSpc>
              <a:spcBef>
                <a:spcPct val="30000"/>
              </a:spcBef>
              <a:buClr>
                <a:srgbClr val="FFFF99"/>
              </a:buClr>
              <a:buSzPct val="75000"/>
            </a:pPr>
            <a:r>
              <a:rPr lang="en-US" sz="1765" b="1">
                <a:solidFill>
                  <a:srgbClr val="FFFFFF"/>
                </a:solidFill>
                <a:latin typeface="Segoe Semibold" panose="020B0502040504020203" pitchFamily="34" charset="0"/>
              </a:rPr>
              <a:t>Primary Audience:</a:t>
            </a:r>
          </a:p>
        </p:txBody>
      </p:sp>
      <p:sp>
        <p:nvSpPr>
          <p:cNvPr id="18" name="Line 25"/>
          <p:cNvSpPr>
            <a:spLocks noChangeShapeType="1"/>
          </p:cNvSpPr>
          <p:nvPr/>
        </p:nvSpPr>
        <p:spPr bwMode="white">
          <a:xfrm>
            <a:off x="346394" y="4117061"/>
            <a:ext cx="10307277" cy="0"/>
          </a:xfrm>
          <a:prstGeom prst="line">
            <a:avLst/>
          </a:prstGeom>
          <a:noFill/>
          <a:ln w="12700">
            <a:solidFill>
              <a:srgbClr val="20BDEF"/>
            </a:solidFill>
            <a:round/>
            <a:headEnd type="none" w="sm" len="sm"/>
            <a:tailEnd type="none" w="sm" len="sm"/>
          </a:ln>
        </p:spPr>
        <p:txBody>
          <a:bodyPr lIns="129334" tIns="64657" rIns="129334" bIns="64657"/>
          <a:lstStyle/>
          <a:p>
            <a:pPr defTabSz="1293150">
              <a:defRPr/>
            </a:pPr>
            <a:endParaRPr lang="en-US" sz="1469">
              <a:solidFill>
                <a:srgbClr val="FFFFFF"/>
              </a:solidFill>
              <a:effectLst>
                <a:outerShdw blurRad="38100" dist="38100" dir="2700000" algn="tl">
                  <a:srgbClr val="000000">
                    <a:alpha val="43137"/>
                  </a:srgbClr>
                </a:outerShdw>
              </a:effectLst>
              <a:latin typeface="Segoe UI Semilight"/>
              <a:cs typeface="Adobe Arabic" panose="02040503050201020203" pitchFamily="18" charset="-78"/>
            </a:endParaRPr>
          </a:p>
        </p:txBody>
      </p:sp>
      <p:sp>
        <p:nvSpPr>
          <p:cNvPr id="17427" name="Rectangle 24"/>
          <p:cNvSpPr>
            <a:spLocks noChangeArrowheads="1"/>
          </p:cNvSpPr>
          <p:nvPr/>
        </p:nvSpPr>
        <p:spPr bwMode="white">
          <a:xfrm>
            <a:off x="-237125" y="3695141"/>
            <a:ext cx="3207020" cy="3527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07256" tIns="53628" rIns="107256" bIns="53628" anchor="ctr">
            <a:spAutoFit/>
          </a:bodyPr>
          <a:lstStyle/>
          <a:p>
            <a:pPr marL="477676" indent="-477676" algn="r" defTabSz="1292991" eaLnBrk="0" hangingPunct="0">
              <a:lnSpc>
                <a:spcPct val="90000"/>
              </a:lnSpc>
              <a:spcBef>
                <a:spcPct val="30000"/>
              </a:spcBef>
              <a:buClr>
                <a:srgbClr val="FFFF99"/>
              </a:buClr>
              <a:buSzPct val="75000"/>
            </a:pPr>
            <a:r>
              <a:rPr lang="en-US" sz="1765" b="1">
                <a:solidFill>
                  <a:srgbClr val="FFFFFF"/>
                </a:solidFill>
                <a:latin typeface="Segoe Semibold" panose="020B0502040504020203" pitchFamily="34" charset="0"/>
              </a:rPr>
              <a:t>Key contact for support:</a:t>
            </a:r>
          </a:p>
        </p:txBody>
      </p:sp>
      <p:sp>
        <p:nvSpPr>
          <p:cNvPr id="17428" name="Rectangle 13"/>
          <p:cNvSpPr>
            <a:spLocks noChangeArrowheads="1"/>
          </p:cNvSpPr>
          <p:nvPr/>
        </p:nvSpPr>
        <p:spPr bwMode="white">
          <a:xfrm>
            <a:off x="3053923" y="3683966"/>
            <a:ext cx="9348749" cy="3527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07256" tIns="53628" rIns="107256" bIns="53628" anchor="ctr">
            <a:spAutoFit/>
          </a:bodyPr>
          <a:lstStyle/>
          <a:p>
            <a:pPr defTabSz="1292991" eaLnBrk="0" hangingPunct="0">
              <a:lnSpc>
                <a:spcPct val="90000"/>
              </a:lnSpc>
              <a:spcBef>
                <a:spcPct val="30000"/>
              </a:spcBef>
              <a:buClr>
                <a:srgbClr val="FFFF99"/>
              </a:buClr>
              <a:buSzPct val="75000"/>
            </a:pPr>
            <a:r>
              <a:rPr lang="en-US" sz="1765">
                <a:solidFill>
                  <a:srgbClr val="FFFFFF"/>
                </a:solidFill>
                <a:latin typeface="Segoe" panose="020B0502040504020203" pitchFamily="34" charset="0"/>
                <a:hlinkClick r:id="rId3"/>
              </a:rPr>
              <a:t>cafmigrationhelp@microsoft.com</a:t>
            </a:r>
            <a:r>
              <a:rPr lang="en-US" sz="1765">
                <a:solidFill>
                  <a:srgbClr val="FFFFFF"/>
                </a:solidFill>
                <a:latin typeface="Segoe" panose="020B0502040504020203" pitchFamily="34" charset="0"/>
              </a:rPr>
              <a:t> </a:t>
            </a:r>
            <a:endParaRPr lang="en-US" altLang="ja-JP" sz="1765">
              <a:solidFill>
                <a:srgbClr val="FFFFFF"/>
              </a:solidFill>
              <a:latin typeface="Segoe" panose="020B0502040504020203" pitchFamily="34" charset="0"/>
              <a:ea typeface="MS PGothic" charset="0"/>
            </a:endParaRPr>
          </a:p>
        </p:txBody>
      </p:sp>
      <p:sp>
        <p:nvSpPr>
          <p:cNvPr id="17429" name="Rectangle 27"/>
          <p:cNvSpPr>
            <a:spLocks noChangeArrowheads="1"/>
          </p:cNvSpPr>
          <p:nvPr/>
        </p:nvSpPr>
        <p:spPr bwMode="white">
          <a:xfrm>
            <a:off x="310609" y="4163592"/>
            <a:ext cx="2651509" cy="59716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07256" tIns="53628" rIns="107256" bIns="53628" anchor="ctr">
            <a:spAutoFit/>
          </a:bodyPr>
          <a:lstStyle/>
          <a:p>
            <a:pPr marL="477676" indent="-477676" algn="r" defTabSz="1292991" eaLnBrk="0" hangingPunct="0">
              <a:lnSpc>
                <a:spcPct val="90000"/>
              </a:lnSpc>
              <a:spcBef>
                <a:spcPct val="30000"/>
              </a:spcBef>
              <a:buClr>
                <a:srgbClr val="FFFF99"/>
              </a:buClr>
              <a:buSzPct val="75000"/>
            </a:pPr>
            <a:r>
              <a:rPr lang="en-US" sz="1765">
                <a:solidFill>
                  <a:srgbClr val="FFFFFF"/>
                </a:solidFill>
                <a:latin typeface="Segoe" panose="020B0502040504020203" pitchFamily="34" charset="0"/>
              </a:rPr>
              <a:t>Additional supporting materials:</a:t>
            </a:r>
          </a:p>
        </p:txBody>
      </p:sp>
      <p:sp>
        <p:nvSpPr>
          <p:cNvPr id="29" name="Rectangle 13"/>
          <p:cNvSpPr>
            <a:spLocks noChangeArrowheads="1"/>
          </p:cNvSpPr>
          <p:nvPr/>
        </p:nvSpPr>
        <p:spPr bwMode="white">
          <a:xfrm>
            <a:off x="3057640" y="4080050"/>
            <a:ext cx="7837053" cy="1371598"/>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lgn="ctr">
                <a:solidFill>
                  <a:srgbClr val="000000"/>
                </a:solidFill>
                <a:miter lim="800000"/>
                <a:headEnd/>
                <a:tailEnd/>
              </a14:hiddenLine>
            </a:ext>
          </a:extLst>
        </p:spPr>
        <p:txBody>
          <a:bodyPr wrap="square" lIns="107256" tIns="53628" rIns="107256" bIns="53628">
            <a:spAutoFit/>
          </a:bodyPr>
          <a:lstStyle/>
          <a:p>
            <a:pPr defTabSz="914554">
              <a:lnSpc>
                <a:spcPct val="105000"/>
              </a:lnSpc>
            </a:pPr>
            <a:r>
              <a:rPr lang="en-US" sz="1600">
                <a:solidFill>
                  <a:srgbClr val="FFFFFF"/>
                </a:solidFill>
                <a:latin typeface="Segoe" panose="020B0502040504020203"/>
                <a:ea typeface="Calibri" panose="020F0502020204030204" pitchFamily="34" charset="0"/>
              </a:rPr>
              <a:t>Migration Overview: </a:t>
            </a:r>
            <a:r>
              <a:rPr lang="en-US" sz="1600" u="sng">
                <a:solidFill>
                  <a:srgbClr val="333333"/>
                </a:solidFill>
                <a:latin typeface="Segoe" panose="020B0502040504020203"/>
                <a:ea typeface="Calibri" panose="020F0502020204030204" pitchFamily="34" charset="0"/>
                <a:hlinkClick r:id="rId4"/>
              </a:rPr>
              <a:t>https://aka.ms/adopt/migrate</a:t>
            </a:r>
            <a:r>
              <a:rPr lang="en-US" sz="1600">
                <a:solidFill>
                  <a:srgbClr val="FFFFFF"/>
                </a:solidFill>
                <a:latin typeface="Segoe" panose="020B0502040504020203"/>
                <a:ea typeface="Calibri" panose="020F0502020204030204" pitchFamily="34" charset="0"/>
              </a:rPr>
              <a:t> </a:t>
            </a:r>
          </a:p>
          <a:p>
            <a:pPr defTabSz="914554"/>
            <a:r>
              <a:rPr lang="en-US" sz="1600">
                <a:latin typeface="Segoe" panose="020B0502040504020203"/>
                <a:ea typeface="Calibri" panose="020F0502020204030204" pitchFamily="34" charset="0"/>
              </a:rPr>
              <a:t>Azure Migration Guide: </a:t>
            </a:r>
            <a:r>
              <a:rPr lang="en-US" sz="1600" u="sng">
                <a:solidFill>
                  <a:srgbClr val="00B050"/>
                </a:solidFill>
                <a:latin typeface="Segoe" panose="020B0502040504020203"/>
                <a:ea typeface="Calibri" panose="020F0502020204030204" pitchFamily="34" charset="0"/>
                <a:hlinkClick r:id="rId5"/>
              </a:rPr>
              <a:t>https://aka.ms/adopt/migration/guide</a:t>
            </a:r>
            <a:endParaRPr lang="en-US" sz="1600" u="sng">
              <a:solidFill>
                <a:srgbClr val="00B050"/>
              </a:solidFill>
              <a:latin typeface="Segoe" panose="020B0502040504020203"/>
              <a:ea typeface="Calibri" panose="020F0502020204030204" pitchFamily="34" charset="0"/>
            </a:endParaRPr>
          </a:p>
          <a:p>
            <a:pPr>
              <a:lnSpc>
                <a:spcPct val="105000"/>
              </a:lnSpc>
            </a:pPr>
            <a:r>
              <a:rPr lang="en-US" sz="1600">
                <a:latin typeface="Segoe" panose="020B0502040504020203"/>
                <a:ea typeface="Calibri" panose="020F0502020204030204" pitchFamily="34" charset="0"/>
              </a:rPr>
              <a:t>Expanded Scope: </a:t>
            </a:r>
            <a:r>
              <a:rPr lang="en-US" sz="1600">
                <a:latin typeface="Segoe" panose="020B0502040504020203"/>
                <a:hlinkClick r:id="rId6"/>
              </a:rPr>
              <a:t>https://aka.ms/adopt/migration/expanded</a:t>
            </a:r>
            <a:endParaRPr lang="en-US" sz="1600">
              <a:latin typeface="Segoe" panose="020B0502040504020203"/>
              <a:ea typeface="Calibri" panose="020F0502020204030204" pitchFamily="34" charset="0"/>
            </a:endParaRPr>
          </a:p>
          <a:p>
            <a:pPr>
              <a:lnSpc>
                <a:spcPct val="105000"/>
              </a:lnSpc>
            </a:pPr>
            <a:r>
              <a:rPr lang="en-US" sz="1600">
                <a:latin typeface="Segoe" panose="020B0502040504020203"/>
                <a:ea typeface="Calibri" panose="020F0502020204030204" pitchFamily="34" charset="0"/>
              </a:rPr>
              <a:t>Best Practices</a:t>
            </a:r>
            <a:r>
              <a:rPr lang="en-US" sz="1600">
                <a:solidFill>
                  <a:srgbClr val="FFFFFF"/>
                </a:solidFill>
                <a:latin typeface="Segoe" panose="020B0502040504020203"/>
                <a:ea typeface="Calibri" panose="020F0502020204030204" pitchFamily="34" charset="0"/>
              </a:rPr>
              <a:t>: </a:t>
            </a:r>
            <a:r>
              <a:rPr lang="en-US" sz="1600" u="sng">
                <a:latin typeface="Segoe" panose="020B0502040504020203"/>
                <a:hlinkClick r:id="rId7"/>
              </a:rPr>
              <a:t>https://aka.ms/adopt/migration/bestpractices</a:t>
            </a:r>
            <a:endParaRPr lang="en-US" sz="1600">
              <a:latin typeface="Segoe" panose="020B0502040504020203"/>
              <a:ea typeface="Calibri" panose="020F0502020204030204" pitchFamily="34" charset="0"/>
            </a:endParaRPr>
          </a:p>
          <a:p>
            <a:pPr defTabSz="914554"/>
            <a:r>
              <a:rPr lang="en-US" sz="1569">
                <a:solidFill>
                  <a:srgbClr val="FFFFFF"/>
                </a:solidFill>
                <a:latin typeface="Segoe" panose="020B0502040504020203" pitchFamily="34" charset="0"/>
                <a:ea typeface="Calibri" panose="020F0502020204030204" pitchFamily="34" charset="0"/>
              </a:rPr>
              <a:t> </a:t>
            </a:r>
          </a:p>
        </p:txBody>
      </p:sp>
      <p:sp>
        <p:nvSpPr>
          <p:cNvPr id="51" name="Line 3"/>
          <p:cNvSpPr>
            <a:spLocks noChangeShapeType="1"/>
          </p:cNvSpPr>
          <p:nvPr/>
        </p:nvSpPr>
        <p:spPr bwMode="white">
          <a:xfrm>
            <a:off x="346396" y="1634874"/>
            <a:ext cx="10307277" cy="0"/>
          </a:xfrm>
          <a:prstGeom prst="line">
            <a:avLst/>
          </a:prstGeom>
          <a:noFill/>
          <a:ln w="12700">
            <a:solidFill>
              <a:srgbClr val="20BDEF"/>
            </a:solidFill>
            <a:round/>
            <a:headEnd type="none" w="sm" len="sm"/>
            <a:tailEnd type="none" w="sm" len="sm"/>
          </a:ln>
        </p:spPr>
        <p:txBody>
          <a:bodyPr lIns="129334" tIns="64657" rIns="129334" bIns="64657"/>
          <a:lstStyle/>
          <a:p>
            <a:pPr defTabSz="1293150">
              <a:defRPr/>
            </a:pPr>
            <a:endParaRPr lang="en-US" sz="1469">
              <a:solidFill>
                <a:srgbClr val="FFFFFF"/>
              </a:solidFill>
              <a:effectLst>
                <a:outerShdw blurRad="38100" dist="38100" dir="2700000" algn="tl">
                  <a:srgbClr val="000000">
                    <a:alpha val="43137"/>
                  </a:srgbClr>
                </a:outerShdw>
              </a:effectLst>
              <a:latin typeface="Segoe UI Semilight"/>
              <a:cs typeface="Adobe Arabic" panose="02040503050201020203" pitchFamily="18" charset="-78"/>
            </a:endParaRPr>
          </a:p>
        </p:txBody>
      </p:sp>
      <p:sp>
        <p:nvSpPr>
          <p:cNvPr id="21" name="Line 3">
            <a:extLst>
              <a:ext uri="{FF2B5EF4-FFF2-40B4-BE49-F238E27FC236}">
                <a16:creationId xmlns:a16="http://schemas.microsoft.com/office/drawing/2014/main" id="{BBC31FE6-4C26-43D1-8E34-34355EAA068E}"/>
              </a:ext>
            </a:extLst>
          </p:cNvPr>
          <p:cNvSpPr>
            <a:spLocks noChangeShapeType="1"/>
          </p:cNvSpPr>
          <p:nvPr/>
        </p:nvSpPr>
        <p:spPr bwMode="white">
          <a:xfrm>
            <a:off x="352895" y="2532840"/>
            <a:ext cx="10307277" cy="0"/>
          </a:xfrm>
          <a:prstGeom prst="line">
            <a:avLst/>
          </a:prstGeom>
          <a:noFill/>
          <a:ln w="12700">
            <a:solidFill>
              <a:srgbClr val="20BDEF"/>
            </a:solidFill>
            <a:round/>
            <a:headEnd type="none" w="sm" len="sm"/>
            <a:tailEnd type="none" w="sm" len="sm"/>
          </a:ln>
        </p:spPr>
        <p:txBody>
          <a:bodyPr lIns="129334" tIns="64657" rIns="129334" bIns="64657"/>
          <a:lstStyle/>
          <a:p>
            <a:pPr defTabSz="1293150">
              <a:defRPr/>
            </a:pPr>
            <a:endParaRPr lang="en-US" sz="1469">
              <a:solidFill>
                <a:srgbClr val="FFFFFF"/>
              </a:solidFill>
              <a:effectLst>
                <a:outerShdw blurRad="38100" dist="38100" dir="2700000" algn="tl">
                  <a:srgbClr val="000000">
                    <a:alpha val="43137"/>
                  </a:srgbClr>
                </a:outerShdw>
              </a:effectLst>
              <a:latin typeface="Segoe UI Semilight"/>
              <a:cs typeface="Adobe Arabic" panose="02040503050201020203" pitchFamily="18" charset="-78"/>
            </a:endParaRPr>
          </a:p>
        </p:txBody>
      </p:sp>
      <p:sp>
        <p:nvSpPr>
          <p:cNvPr id="22" name="Rectangle 11">
            <a:extLst>
              <a:ext uri="{FF2B5EF4-FFF2-40B4-BE49-F238E27FC236}">
                <a16:creationId xmlns:a16="http://schemas.microsoft.com/office/drawing/2014/main" id="{94E34DD7-808E-4B69-9FF1-94878751F56B}"/>
              </a:ext>
            </a:extLst>
          </p:cNvPr>
          <p:cNvSpPr>
            <a:spLocks noChangeArrowheads="1"/>
          </p:cNvSpPr>
          <p:nvPr/>
        </p:nvSpPr>
        <p:spPr bwMode="white">
          <a:xfrm>
            <a:off x="3060423" y="2137071"/>
            <a:ext cx="8237730" cy="3527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07256" tIns="53628" rIns="107256" bIns="53628" anchor="ctr">
            <a:spAutoFit/>
          </a:bodyPr>
          <a:lstStyle/>
          <a:p>
            <a:pPr defTabSz="911785" eaLnBrk="0" hangingPunct="0">
              <a:lnSpc>
                <a:spcPct val="90000"/>
              </a:lnSpc>
              <a:spcBef>
                <a:spcPct val="30000"/>
              </a:spcBef>
              <a:buClr>
                <a:srgbClr val="FFFF99"/>
              </a:buClr>
              <a:buSzPct val="75000"/>
            </a:pPr>
            <a:r>
              <a:rPr lang="en-US" sz="1765">
                <a:solidFill>
                  <a:srgbClr val="FFFFFF"/>
                </a:solidFill>
                <a:latin typeface="Segoe" panose="020B0502040504020203" pitchFamily="34" charset="0"/>
                <a:cs typeface="Segoe UI" charset="0"/>
              </a:rPr>
              <a:t>Sr. IT Pro/IT Operations/Application Owners/Influencers/Decisions Markers</a:t>
            </a:r>
          </a:p>
        </p:txBody>
      </p:sp>
      <p:sp>
        <p:nvSpPr>
          <p:cNvPr id="23" name="Rectangle 19">
            <a:extLst>
              <a:ext uri="{FF2B5EF4-FFF2-40B4-BE49-F238E27FC236}">
                <a16:creationId xmlns:a16="http://schemas.microsoft.com/office/drawing/2014/main" id="{3B2177F6-AACC-4D4B-A3D5-5C71533A6CF3}"/>
              </a:ext>
            </a:extLst>
          </p:cNvPr>
          <p:cNvSpPr>
            <a:spLocks noChangeArrowheads="1"/>
          </p:cNvSpPr>
          <p:nvPr/>
        </p:nvSpPr>
        <p:spPr bwMode="white">
          <a:xfrm>
            <a:off x="-232180" y="2136293"/>
            <a:ext cx="3208574" cy="3527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07256" tIns="53628" rIns="107256" bIns="53628" anchor="ctr">
            <a:spAutoFit/>
          </a:bodyPr>
          <a:lstStyle/>
          <a:p>
            <a:pPr marL="477676" indent="-477676" algn="r" defTabSz="1292991" eaLnBrk="0" hangingPunct="0">
              <a:lnSpc>
                <a:spcPct val="90000"/>
              </a:lnSpc>
              <a:spcBef>
                <a:spcPct val="30000"/>
              </a:spcBef>
              <a:buClr>
                <a:srgbClr val="FFFF99"/>
              </a:buClr>
              <a:buSzPct val="75000"/>
            </a:pPr>
            <a:r>
              <a:rPr lang="en-US" sz="1765" b="1">
                <a:solidFill>
                  <a:srgbClr val="FFFFFF"/>
                </a:solidFill>
                <a:latin typeface="Segoe Semibold" panose="020B0502040504020203" pitchFamily="34" charset="0"/>
              </a:rPr>
              <a:t>Impacted Audience:</a:t>
            </a:r>
          </a:p>
        </p:txBody>
      </p:sp>
      <p:sp>
        <p:nvSpPr>
          <p:cNvPr id="25" name="Rectangle 13">
            <a:extLst>
              <a:ext uri="{FF2B5EF4-FFF2-40B4-BE49-F238E27FC236}">
                <a16:creationId xmlns:a16="http://schemas.microsoft.com/office/drawing/2014/main" id="{5B048CF3-135C-6445-AE25-130CFF5F5A8E}"/>
              </a:ext>
            </a:extLst>
          </p:cNvPr>
          <p:cNvSpPr>
            <a:spLocks noChangeArrowheads="1"/>
          </p:cNvSpPr>
          <p:nvPr/>
        </p:nvSpPr>
        <p:spPr bwMode="white">
          <a:xfrm>
            <a:off x="186613" y="184733"/>
            <a:ext cx="2657581" cy="3527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107256" tIns="53628" rIns="107256" bIns="53628" anchor="ctr">
            <a:spAutoFit/>
          </a:bodyPr>
          <a:lstStyle/>
          <a:p>
            <a:pPr defTabSz="1292991" eaLnBrk="0" hangingPunct="0">
              <a:lnSpc>
                <a:spcPct val="90000"/>
              </a:lnSpc>
              <a:spcBef>
                <a:spcPct val="30000"/>
              </a:spcBef>
              <a:buClr>
                <a:srgbClr val="FFFF99"/>
              </a:buClr>
              <a:buSzPct val="75000"/>
            </a:pPr>
            <a:r>
              <a:rPr lang="en-US" altLang="ja-JP" sz="1765">
                <a:solidFill>
                  <a:srgbClr val="FFFFFF"/>
                </a:solidFill>
                <a:latin typeface="Segoe" panose="020B0502040504020203" pitchFamily="34" charset="0"/>
              </a:rPr>
              <a:t>DO NOT SHOW</a:t>
            </a:r>
            <a:endParaRPr lang="en-US" altLang="ja-JP" sz="1765">
              <a:solidFill>
                <a:srgbClr val="FFFFFF"/>
              </a:solidFill>
              <a:latin typeface="Segoe" panose="020B0502040504020203" pitchFamily="34" charset="0"/>
              <a:ea typeface="MS PGothic" charset="0"/>
            </a:endParaRPr>
          </a:p>
        </p:txBody>
      </p:sp>
      <p:sp>
        <p:nvSpPr>
          <p:cNvPr id="26" name="Rectangle 13">
            <a:extLst>
              <a:ext uri="{FF2B5EF4-FFF2-40B4-BE49-F238E27FC236}">
                <a16:creationId xmlns:a16="http://schemas.microsoft.com/office/drawing/2014/main" id="{445173DC-3DC7-4E4A-8429-6D3014055D88}"/>
              </a:ext>
            </a:extLst>
          </p:cNvPr>
          <p:cNvSpPr>
            <a:spLocks noChangeArrowheads="1"/>
          </p:cNvSpPr>
          <p:nvPr/>
        </p:nvSpPr>
        <p:spPr bwMode="white">
          <a:xfrm>
            <a:off x="186612" y="552844"/>
            <a:ext cx="11844037" cy="48852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107256" tIns="53628" rIns="107256" bIns="53628" anchor="ctr">
            <a:spAutoFit/>
          </a:bodyPr>
          <a:lstStyle/>
          <a:p>
            <a:pPr defTabSz="1292991" eaLnBrk="0" hangingPunct="0">
              <a:lnSpc>
                <a:spcPct val="90000"/>
              </a:lnSpc>
              <a:spcBef>
                <a:spcPct val="30000"/>
              </a:spcBef>
              <a:buClr>
                <a:srgbClr val="FFFF99"/>
              </a:buClr>
              <a:buSzPct val="75000"/>
            </a:pPr>
            <a:r>
              <a:rPr lang="en-US" altLang="ja-JP" sz="2745" b="1">
                <a:solidFill>
                  <a:srgbClr val="FFFFFF"/>
                </a:solidFill>
                <a:latin typeface="Segoe Semibold" panose="020B0502040504020203" pitchFamily="34" charset="0"/>
              </a:rPr>
              <a:t>Microsoft Cloud Adaption Framework and the Migration Conversation</a:t>
            </a:r>
            <a:endParaRPr lang="en-US" altLang="ja-JP" sz="2745" b="1">
              <a:solidFill>
                <a:srgbClr val="FFFFFF"/>
              </a:solidFill>
              <a:latin typeface="Segoe Semibold" panose="020B0502040504020203" pitchFamily="34" charset="0"/>
              <a:ea typeface="MS PGothic" charset="0"/>
            </a:endParaRPr>
          </a:p>
        </p:txBody>
      </p:sp>
    </p:spTree>
    <p:extLst>
      <p:ext uri="{BB962C8B-B14F-4D97-AF65-F5344CB8AC3E}">
        <p14:creationId xmlns:p14="http://schemas.microsoft.com/office/powerpoint/2010/main" val="18207345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263C0B5-087B-8547-87BB-D499AC2C1E0F}"/>
              </a:ext>
            </a:extLst>
          </p:cNvPr>
          <p:cNvSpPr/>
          <p:nvPr/>
        </p:nvSpPr>
        <p:spPr>
          <a:xfrm>
            <a:off x="0" y="49"/>
            <a:ext cx="12192000" cy="6857903"/>
          </a:xfrm>
          <a:prstGeom prst="rect">
            <a:avLst/>
          </a:prstGeom>
          <a:solidFill>
            <a:srgbClr val="253B5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554"/>
            <a:endParaRPr lang="en-US" sz="1765">
              <a:solidFill>
                <a:prstClr val="white"/>
              </a:solidFill>
              <a:latin typeface="Segoe UI"/>
            </a:endParaRPr>
          </a:p>
        </p:txBody>
      </p:sp>
      <p:sp>
        <p:nvSpPr>
          <p:cNvPr id="4" name="Title 1">
            <a:extLst>
              <a:ext uri="{FF2B5EF4-FFF2-40B4-BE49-F238E27FC236}">
                <a16:creationId xmlns:a16="http://schemas.microsoft.com/office/drawing/2014/main" id="{2E3945E1-6EBA-3D44-983C-DB86394775A6}"/>
              </a:ext>
            </a:extLst>
          </p:cNvPr>
          <p:cNvSpPr txBox="1">
            <a:spLocks/>
          </p:cNvSpPr>
          <p:nvPr/>
        </p:nvSpPr>
        <p:spPr>
          <a:xfrm>
            <a:off x="387899" y="2529348"/>
            <a:ext cx="11655841" cy="1297863"/>
          </a:xfrm>
          <a:prstGeom prst="rect">
            <a:avLst/>
          </a:prstGeom>
          <a:noFill/>
        </p:spPr>
        <p:txBody>
          <a:bodyPr vert="horz" wrap="square" lIns="0" tIns="0" rIns="0" bIns="0" rtlCol="0" anchor="t" anchorCtr="0">
            <a:noAutofit/>
          </a:bodyPr>
          <a:lstStyle>
            <a:lvl1pPr algn="l" defTabSz="932754" rtl="0" eaLnBrk="1" latinLnBrk="0" hangingPunct="1">
              <a:lnSpc>
                <a:spcPct val="90000"/>
              </a:lnSpc>
              <a:spcBef>
                <a:spcPct val="0"/>
              </a:spcBef>
              <a:buNone/>
              <a:defRPr lang="en-US" sz="5398" b="0" kern="1200" cap="none" spc="-150" baseline="0" dirty="0">
                <a:ln w="3175">
                  <a:noFill/>
                </a:ln>
                <a:solidFill>
                  <a:schemeClr val="tx1"/>
                </a:solidFill>
                <a:effectLst/>
                <a:latin typeface="+mj-lt"/>
                <a:ea typeface="+mn-ea"/>
                <a:cs typeface="Segoe UI" pitchFamily="34" charset="0"/>
              </a:defRPr>
            </a:lvl1pPr>
          </a:lstStyle>
          <a:p>
            <a:pPr defTabSz="914565"/>
            <a:r>
              <a:rPr lang="en-US" sz="3530" b="1" spc="-147">
                <a:solidFill>
                  <a:srgbClr val="00BCF2"/>
                </a:solidFill>
                <a:latin typeface="Segoe Semibold" panose="020B0502040504020203" pitchFamily="34" charset="0"/>
              </a:rPr>
              <a:t>Motivations</a:t>
            </a:r>
          </a:p>
          <a:p>
            <a:pPr defTabSz="914565"/>
            <a:endParaRPr lang="en-US" sz="3530" b="1" spc="-147">
              <a:solidFill>
                <a:srgbClr val="00BCF2"/>
              </a:solidFill>
              <a:latin typeface="Segoe" panose="020B0502040504020203" pitchFamily="34" charset="0"/>
            </a:endParaRPr>
          </a:p>
          <a:p>
            <a:pPr defTabSz="914565"/>
            <a:r>
              <a:rPr lang="en-US" sz="2353" spc="-147">
                <a:solidFill>
                  <a:srgbClr val="00BCF2"/>
                </a:solidFill>
                <a:latin typeface="Segoe" panose="020B0502040504020203" pitchFamily="34" charset="0"/>
              </a:rPr>
              <a:t>Understand the motivation and objectives behind the desire to migrate to the cloud</a:t>
            </a:r>
          </a:p>
        </p:txBody>
      </p:sp>
    </p:spTree>
    <p:extLst>
      <p:ext uri="{BB962C8B-B14F-4D97-AF65-F5344CB8AC3E}">
        <p14:creationId xmlns:p14="http://schemas.microsoft.com/office/powerpoint/2010/main" val="234673506"/>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54FF91D3-186B-854F-8839-64D5D216D25E}"/>
              </a:ext>
            </a:extLst>
          </p:cNvPr>
          <p:cNvSpPr/>
          <p:nvPr/>
        </p:nvSpPr>
        <p:spPr bwMode="auto">
          <a:xfrm>
            <a:off x="2885697" y="2859256"/>
            <a:ext cx="4114684" cy="822937"/>
          </a:xfrm>
          <a:prstGeom prst="rect">
            <a:avLst/>
          </a:prstGeom>
          <a:solidFill>
            <a:srgbClr val="0078D4"/>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96" tIns="146239" rIns="182796" bIns="146239" numCol="1" spcCol="0" rtlCol="0" fromWordArt="0" anchor="ctr" anchorCtr="0" forceAA="0" compatLnSpc="1">
            <a:prstTxWarp prst="textNoShape">
              <a:avLst/>
            </a:prstTxWarp>
            <a:noAutofit/>
          </a:bodyPr>
          <a:lstStyle/>
          <a:p>
            <a:pPr defTabSz="931958" fontAlgn="base">
              <a:lnSpc>
                <a:spcPts val="1780"/>
              </a:lnSpc>
              <a:spcBef>
                <a:spcPts val="300"/>
              </a:spcBef>
              <a:spcAft>
                <a:spcPts val="300"/>
              </a:spcAft>
              <a:defRPr/>
            </a:pPr>
            <a:r>
              <a:rPr lang="en-US" sz="1400" kern="0">
                <a:solidFill>
                  <a:srgbClr val="FFFFFF"/>
                </a:solidFill>
                <a:latin typeface="Segoe" panose="020B0502040504020203" pitchFamily="34" charset="0"/>
                <a:cs typeface="Segoe UI" panose="020B0502040204020203" pitchFamily="34" charset="0"/>
              </a:rPr>
              <a:t>Validate prerequisites aligned to </a:t>
            </a:r>
            <a:r>
              <a:rPr lang="en-US" sz="1400" b="1" i="1" kern="0">
                <a:solidFill>
                  <a:srgbClr val="FFFFFF"/>
                </a:solidFill>
                <a:latin typeface="Segoe" panose="020B0502040504020203" pitchFamily="34" charset="0"/>
                <a:cs typeface="Segoe UI" panose="020B0502040204020203" pitchFamily="34" charset="0"/>
              </a:rPr>
              <a:t>Motivations</a:t>
            </a:r>
            <a:r>
              <a:rPr lang="en-US" sz="1400" kern="0">
                <a:solidFill>
                  <a:srgbClr val="FFFFFF"/>
                </a:solidFill>
                <a:latin typeface="Segoe" panose="020B0502040504020203" pitchFamily="34" charset="0"/>
                <a:cs typeface="Segoe UI" panose="020B0502040204020203" pitchFamily="34" charset="0"/>
              </a:rPr>
              <a:t> and </a:t>
            </a:r>
            <a:r>
              <a:rPr lang="en-US" sz="1400" b="1" i="1" kern="0">
                <a:solidFill>
                  <a:srgbClr val="FFFFFF"/>
                </a:solidFill>
                <a:latin typeface="Segoe" panose="020B0502040504020203" pitchFamily="34" charset="0"/>
                <a:cs typeface="Segoe UI" panose="020B0502040204020203" pitchFamily="34" charset="0"/>
              </a:rPr>
              <a:t>Migration Phase Investments</a:t>
            </a:r>
            <a:endParaRPr lang="en-US" sz="1400" kern="0">
              <a:solidFill>
                <a:srgbClr val="FFFFFF"/>
              </a:solidFill>
              <a:latin typeface="Segoe" panose="020B0502040504020203" pitchFamily="34" charset="0"/>
              <a:cs typeface="Segoe UI" panose="020B0502040204020203" pitchFamily="34" charset="0"/>
            </a:endParaRPr>
          </a:p>
        </p:txBody>
      </p:sp>
      <p:sp>
        <p:nvSpPr>
          <p:cNvPr id="23" name="Title 1">
            <a:extLst>
              <a:ext uri="{FF2B5EF4-FFF2-40B4-BE49-F238E27FC236}">
                <a16:creationId xmlns:a16="http://schemas.microsoft.com/office/drawing/2014/main" id="{0D2AD890-C296-EF47-9880-FC3F1796AEDD}"/>
              </a:ext>
            </a:extLst>
          </p:cNvPr>
          <p:cNvSpPr txBox="1">
            <a:spLocks/>
          </p:cNvSpPr>
          <p:nvPr/>
        </p:nvSpPr>
        <p:spPr>
          <a:xfrm>
            <a:off x="1043802" y="2859256"/>
            <a:ext cx="1884733" cy="822937"/>
          </a:xfrm>
          <a:prstGeom prst="rect">
            <a:avLst/>
          </a:prstGeom>
          <a:solidFill>
            <a:schemeClr val="bg1"/>
          </a:solidFill>
          <a:ln>
            <a:solidFill>
              <a:schemeClr val="accent1"/>
            </a:solidFill>
          </a:ln>
        </p:spPr>
        <p:txBody>
          <a:bodyPr vert="horz" wrap="square" lIns="365749" tIns="91436" rIns="146299" bIns="91436" rtlCol="0" anchor="ctr">
            <a:noAutofit/>
          </a:bodyPr>
          <a:lstStyle>
            <a:defPPr>
              <a:defRPr lang="en-US"/>
            </a:defPPr>
            <a:lvl1pPr defTabSz="914367">
              <a:lnSpc>
                <a:spcPct val="90000"/>
              </a:lnSpc>
              <a:spcBef>
                <a:spcPct val="0"/>
              </a:spcBef>
              <a:buNone/>
              <a:defRPr sz="2000" b="1" cap="none" spc="-100" baseline="0">
                <a:ln w="3175">
                  <a:noFill/>
                </a:ln>
                <a:solidFill>
                  <a:schemeClr val="tx2"/>
                </a:solidFill>
                <a:effectLst/>
                <a:cs typeface="Segoe UI" pitchFamily="34" charset="0"/>
              </a:defRPr>
            </a:lvl1pPr>
          </a:lstStyle>
          <a:p>
            <a:pPr defTabSz="896548">
              <a:defRPr/>
            </a:pPr>
            <a:r>
              <a:rPr lang="en-US" b="0" spc="-98">
                <a:solidFill>
                  <a:srgbClr val="0078D7"/>
                </a:solidFill>
                <a:latin typeface="Segoe Light" panose="020B0302040504020203" pitchFamily="34" charset="0"/>
              </a:rPr>
              <a:t>Prerequisites</a:t>
            </a:r>
          </a:p>
        </p:txBody>
      </p:sp>
      <p:sp>
        <p:nvSpPr>
          <p:cNvPr id="24" name="Oval 23">
            <a:extLst>
              <a:ext uri="{FF2B5EF4-FFF2-40B4-BE49-F238E27FC236}">
                <a16:creationId xmlns:a16="http://schemas.microsoft.com/office/drawing/2014/main" id="{889881A7-5127-2849-976D-707A93A55591}"/>
              </a:ext>
            </a:extLst>
          </p:cNvPr>
          <p:cNvSpPr/>
          <p:nvPr/>
        </p:nvSpPr>
        <p:spPr bwMode="auto">
          <a:xfrm>
            <a:off x="797025" y="3023948"/>
            <a:ext cx="493553" cy="493553"/>
          </a:xfrm>
          <a:prstGeom prst="ellipse">
            <a:avLst/>
          </a:prstGeom>
          <a:solidFill>
            <a:srgbClr val="0078D4"/>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18" rIns="0" bIns="0" numCol="1" spcCol="0" rtlCol="0" fromWordArt="0" anchor="ctr" anchorCtr="0" forceAA="0" compatLnSpc="1">
            <a:prstTxWarp prst="textNoShape">
              <a:avLst/>
            </a:prstTxWarp>
            <a:noAutofit/>
          </a:bodyPr>
          <a:lstStyle/>
          <a:p>
            <a:pPr algn="ctr" defTabSz="914124" fontAlgn="base">
              <a:lnSpc>
                <a:spcPct val="90000"/>
              </a:lnSpc>
              <a:spcBef>
                <a:spcPct val="0"/>
              </a:spcBef>
              <a:spcAft>
                <a:spcPct val="0"/>
              </a:spcAft>
              <a:defRPr/>
            </a:pPr>
            <a:r>
              <a:rPr lang="en-US" sz="2000" kern="0">
                <a:solidFill>
                  <a:prstClr val="white"/>
                </a:solidFill>
                <a:latin typeface="Segoe UI Semibold" panose="020B0702040204020203" pitchFamily="34" charset="0"/>
                <a:ea typeface="Segoe UI" panose="020B0502040204020203" pitchFamily="34" charset="0"/>
                <a:cs typeface="Segoe UI Semibold" panose="020B0702040204020203" pitchFamily="34" charset="0"/>
              </a:rPr>
              <a:t>2</a:t>
            </a:r>
            <a:endParaRPr lang="en-US" sz="2353" kern="0">
              <a:solidFill>
                <a:prstClr val="white"/>
              </a:solidFill>
              <a:latin typeface="Segoe UI Semibold" panose="020B0702040204020203" pitchFamily="34" charset="0"/>
              <a:ea typeface="Segoe UI" panose="020B0502040204020203" pitchFamily="34" charset="0"/>
              <a:cs typeface="Segoe UI Semibold" panose="020B0702040204020203" pitchFamily="34" charset="0"/>
            </a:endParaRPr>
          </a:p>
        </p:txBody>
      </p:sp>
      <p:sp>
        <p:nvSpPr>
          <p:cNvPr id="25" name="Rectangle 24">
            <a:extLst>
              <a:ext uri="{FF2B5EF4-FFF2-40B4-BE49-F238E27FC236}">
                <a16:creationId xmlns:a16="http://schemas.microsoft.com/office/drawing/2014/main" id="{4CE984CF-9609-EB4B-861D-EE20AD94D234}"/>
              </a:ext>
            </a:extLst>
          </p:cNvPr>
          <p:cNvSpPr/>
          <p:nvPr/>
        </p:nvSpPr>
        <p:spPr bwMode="auto">
          <a:xfrm>
            <a:off x="2885697" y="4283165"/>
            <a:ext cx="4114684" cy="822937"/>
          </a:xfrm>
          <a:prstGeom prst="rect">
            <a:avLst/>
          </a:prstGeom>
          <a:solidFill>
            <a:srgbClr val="0078D4"/>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96" tIns="146239" rIns="182796" bIns="146239" numCol="1" spcCol="0" rtlCol="0" fromWordArt="0" anchor="ctr" anchorCtr="0" forceAA="0" compatLnSpc="1">
            <a:prstTxWarp prst="textNoShape">
              <a:avLst/>
            </a:prstTxWarp>
            <a:noAutofit/>
          </a:bodyPr>
          <a:lstStyle/>
          <a:p>
            <a:pPr defTabSz="931958" fontAlgn="base">
              <a:lnSpc>
                <a:spcPts val="1780"/>
              </a:lnSpc>
              <a:spcBef>
                <a:spcPts val="300"/>
              </a:spcBef>
              <a:spcAft>
                <a:spcPts val="300"/>
              </a:spcAft>
              <a:defRPr/>
            </a:pPr>
            <a:r>
              <a:rPr lang="en-US" sz="1400" kern="0">
                <a:solidFill>
                  <a:srgbClr val="FFFFFF"/>
                </a:solidFill>
                <a:latin typeface="Segoe" panose="020B0502040504020203" pitchFamily="34" charset="0"/>
                <a:cs typeface="Segoe UI" panose="020B0502040204020203" pitchFamily="34" charset="0"/>
              </a:rPr>
              <a:t>Learn the </a:t>
            </a:r>
            <a:r>
              <a:rPr lang="en-US" sz="1400" b="1" i="1" kern="0">
                <a:solidFill>
                  <a:srgbClr val="FFFFFF"/>
                </a:solidFill>
                <a:latin typeface="Segoe" panose="020B0502040504020203" pitchFamily="34" charset="0"/>
                <a:cs typeface="Segoe UI" panose="020B0502040204020203" pitchFamily="34" charset="0"/>
              </a:rPr>
              <a:t>tools and approaches </a:t>
            </a:r>
            <a:r>
              <a:rPr lang="en-US" sz="1400" kern="0">
                <a:solidFill>
                  <a:srgbClr val="FFFFFF"/>
                </a:solidFill>
                <a:latin typeface="Segoe" panose="020B0502040504020203" pitchFamily="34" charset="0"/>
                <a:cs typeface="Segoe UI" panose="020B0502040204020203" pitchFamily="34" charset="0"/>
              </a:rPr>
              <a:t>migrating a 1</a:t>
            </a:r>
            <a:r>
              <a:rPr lang="en-US" sz="1400" kern="0" baseline="30000">
                <a:solidFill>
                  <a:srgbClr val="FFFFFF"/>
                </a:solidFill>
                <a:latin typeface="Segoe" panose="020B0502040504020203" pitchFamily="34" charset="0"/>
                <a:cs typeface="Segoe UI" panose="020B0502040204020203" pitchFamily="34" charset="0"/>
              </a:rPr>
              <a:t>st</a:t>
            </a:r>
            <a:r>
              <a:rPr lang="en-US" sz="1400" kern="0">
                <a:solidFill>
                  <a:srgbClr val="FFFFFF"/>
                </a:solidFill>
                <a:latin typeface="Segoe" panose="020B0502040504020203" pitchFamily="34" charset="0"/>
                <a:cs typeface="Segoe UI" panose="020B0502040204020203" pitchFamily="34" charset="0"/>
              </a:rPr>
              <a:t> workload using the </a:t>
            </a:r>
            <a:r>
              <a:rPr lang="en-US" sz="1400" b="1" i="1" kern="0">
                <a:solidFill>
                  <a:srgbClr val="FFFFFF"/>
                </a:solidFill>
                <a:latin typeface="Segoe" panose="020B0502040504020203" pitchFamily="34" charset="0"/>
                <a:cs typeface="Segoe UI" panose="020B0502040204020203" pitchFamily="34" charset="0"/>
              </a:rPr>
              <a:t>Azure Migration Guide</a:t>
            </a:r>
            <a:r>
              <a:rPr lang="en-US" sz="1400" kern="0">
                <a:solidFill>
                  <a:srgbClr val="FFFFFF"/>
                </a:solidFill>
                <a:latin typeface="Segoe" panose="020B0502040504020203" pitchFamily="34" charset="0"/>
                <a:cs typeface="Segoe UI" panose="020B0502040204020203" pitchFamily="34" charset="0"/>
              </a:rPr>
              <a:t> </a:t>
            </a:r>
            <a:endParaRPr lang="en-US" sz="1400" b="1" i="1" kern="0">
              <a:solidFill>
                <a:srgbClr val="FFFFFF"/>
              </a:solidFill>
              <a:latin typeface="Segoe" panose="020B0502040504020203" pitchFamily="34" charset="0"/>
              <a:cs typeface="Segoe UI" panose="020B0502040204020203" pitchFamily="34" charset="0"/>
            </a:endParaRPr>
          </a:p>
        </p:txBody>
      </p:sp>
      <p:sp>
        <p:nvSpPr>
          <p:cNvPr id="37" name="Title 1">
            <a:extLst>
              <a:ext uri="{FF2B5EF4-FFF2-40B4-BE49-F238E27FC236}">
                <a16:creationId xmlns:a16="http://schemas.microsoft.com/office/drawing/2014/main" id="{E412E73E-9EBA-8A42-9E5F-AF3CC6426E3C}"/>
              </a:ext>
            </a:extLst>
          </p:cNvPr>
          <p:cNvSpPr txBox="1">
            <a:spLocks/>
          </p:cNvSpPr>
          <p:nvPr/>
        </p:nvSpPr>
        <p:spPr>
          <a:xfrm>
            <a:off x="1043802" y="4283165"/>
            <a:ext cx="1884733" cy="822937"/>
          </a:xfrm>
          <a:prstGeom prst="rect">
            <a:avLst/>
          </a:prstGeom>
          <a:solidFill>
            <a:schemeClr val="bg1"/>
          </a:solidFill>
          <a:ln>
            <a:solidFill>
              <a:schemeClr val="accent1"/>
            </a:solidFill>
          </a:ln>
        </p:spPr>
        <p:txBody>
          <a:bodyPr vert="horz" wrap="square" lIns="365749" tIns="91436" rIns="146299" bIns="91436" rtlCol="0" anchor="ctr">
            <a:noAutofit/>
          </a:bodyPr>
          <a:lstStyle>
            <a:defPPr>
              <a:defRPr lang="en-US"/>
            </a:defPPr>
            <a:lvl1pPr defTabSz="914367">
              <a:lnSpc>
                <a:spcPct val="90000"/>
              </a:lnSpc>
              <a:spcBef>
                <a:spcPct val="0"/>
              </a:spcBef>
              <a:buNone/>
              <a:defRPr sz="2000" b="1" cap="none" spc="-100" baseline="0">
                <a:ln w="3175">
                  <a:noFill/>
                </a:ln>
                <a:solidFill>
                  <a:schemeClr val="tx2"/>
                </a:solidFill>
                <a:effectLst/>
                <a:cs typeface="Segoe UI" pitchFamily="34" charset="0"/>
              </a:defRPr>
            </a:lvl1pPr>
          </a:lstStyle>
          <a:p>
            <a:pPr defTabSz="896548">
              <a:defRPr/>
            </a:pPr>
            <a:r>
              <a:rPr lang="en-US" b="0" spc="-98">
                <a:solidFill>
                  <a:srgbClr val="0078D7"/>
                </a:solidFill>
                <a:latin typeface="Segoe Light" panose="020B0302040504020203" pitchFamily="34" charset="0"/>
              </a:rPr>
              <a:t>1</a:t>
            </a:r>
            <a:r>
              <a:rPr lang="en-US" b="0" spc="-98" baseline="30000">
                <a:solidFill>
                  <a:srgbClr val="0078D7"/>
                </a:solidFill>
                <a:latin typeface="Segoe Light" panose="020B0302040504020203" pitchFamily="34" charset="0"/>
              </a:rPr>
              <a:t>st</a:t>
            </a:r>
            <a:r>
              <a:rPr lang="en-US" b="0" spc="-98">
                <a:solidFill>
                  <a:srgbClr val="0078D7"/>
                </a:solidFill>
                <a:latin typeface="Segoe Light" panose="020B0302040504020203" pitchFamily="34" charset="0"/>
              </a:rPr>
              <a:t> Workload</a:t>
            </a:r>
          </a:p>
        </p:txBody>
      </p:sp>
      <p:sp>
        <p:nvSpPr>
          <p:cNvPr id="38" name="Oval 37">
            <a:extLst>
              <a:ext uri="{FF2B5EF4-FFF2-40B4-BE49-F238E27FC236}">
                <a16:creationId xmlns:a16="http://schemas.microsoft.com/office/drawing/2014/main" id="{4B0BFF8D-88BF-E64A-BEDA-AD81F79AD88A}"/>
              </a:ext>
            </a:extLst>
          </p:cNvPr>
          <p:cNvSpPr/>
          <p:nvPr/>
        </p:nvSpPr>
        <p:spPr bwMode="auto">
          <a:xfrm>
            <a:off x="797025" y="4447858"/>
            <a:ext cx="493553" cy="493553"/>
          </a:xfrm>
          <a:prstGeom prst="ellipse">
            <a:avLst/>
          </a:prstGeom>
          <a:solidFill>
            <a:srgbClr val="0078D4"/>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18" rIns="0" bIns="0" numCol="1" spcCol="0" rtlCol="0" fromWordArt="0" anchor="ctr" anchorCtr="0" forceAA="0" compatLnSpc="1">
            <a:prstTxWarp prst="textNoShape">
              <a:avLst/>
            </a:prstTxWarp>
            <a:noAutofit/>
          </a:bodyPr>
          <a:lstStyle/>
          <a:p>
            <a:pPr algn="ctr" defTabSz="914124" fontAlgn="base">
              <a:lnSpc>
                <a:spcPct val="90000"/>
              </a:lnSpc>
              <a:spcBef>
                <a:spcPct val="0"/>
              </a:spcBef>
              <a:spcAft>
                <a:spcPct val="0"/>
              </a:spcAft>
              <a:defRPr/>
            </a:pPr>
            <a:r>
              <a:rPr lang="en-US" sz="2000" kern="0">
                <a:solidFill>
                  <a:prstClr val="white"/>
                </a:solidFill>
                <a:latin typeface="Segoe UI Semibold" panose="020B0702040204020203" pitchFamily="34" charset="0"/>
                <a:ea typeface="Segoe UI" panose="020B0502040204020203" pitchFamily="34" charset="0"/>
                <a:cs typeface="Segoe UI Semibold" panose="020B0702040204020203" pitchFamily="34" charset="0"/>
              </a:rPr>
              <a:t>3</a:t>
            </a:r>
            <a:endParaRPr lang="en-US" sz="2353" kern="0">
              <a:solidFill>
                <a:prstClr val="white"/>
              </a:solidFill>
              <a:latin typeface="Segoe UI Semibold" panose="020B0702040204020203" pitchFamily="34" charset="0"/>
              <a:ea typeface="Segoe UI" panose="020B0502040204020203" pitchFamily="34" charset="0"/>
              <a:cs typeface="Segoe UI Semibold" panose="020B0702040204020203" pitchFamily="34" charset="0"/>
            </a:endParaRPr>
          </a:p>
        </p:txBody>
      </p:sp>
      <p:cxnSp>
        <p:nvCxnSpPr>
          <p:cNvPr id="39" name="Straight Arrow Connector 38">
            <a:extLst>
              <a:ext uri="{FF2B5EF4-FFF2-40B4-BE49-F238E27FC236}">
                <a16:creationId xmlns:a16="http://schemas.microsoft.com/office/drawing/2014/main" id="{6FA47663-422A-454E-8726-F9AA7F5D5E90}"/>
              </a:ext>
            </a:extLst>
          </p:cNvPr>
          <p:cNvCxnSpPr/>
          <p:nvPr/>
        </p:nvCxnSpPr>
        <p:spPr>
          <a:xfrm>
            <a:off x="1873891" y="3698565"/>
            <a:ext cx="0" cy="584601"/>
          </a:xfrm>
          <a:prstGeom prst="straightConnector1">
            <a:avLst/>
          </a:prstGeom>
          <a:ln w="12700">
            <a:solidFill>
              <a:schemeClr val="tx2"/>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0" name="Connector: Elbow 63">
            <a:extLst>
              <a:ext uri="{FF2B5EF4-FFF2-40B4-BE49-F238E27FC236}">
                <a16:creationId xmlns:a16="http://schemas.microsoft.com/office/drawing/2014/main" id="{9265CA40-8540-E749-A0AA-8D18BD755E75}"/>
              </a:ext>
            </a:extLst>
          </p:cNvPr>
          <p:cNvCxnSpPr>
            <a:cxnSpLocks/>
          </p:cNvCxnSpPr>
          <p:nvPr/>
        </p:nvCxnSpPr>
        <p:spPr>
          <a:xfrm rot="16200000" flipV="1">
            <a:off x="-1362730" y="3954307"/>
            <a:ext cx="4270687" cy="48822"/>
          </a:xfrm>
          <a:prstGeom prst="bentConnector4">
            <a:avLst>
              <a:gd name="adj1" fmla="val -273"/>
              <a:gd name="adj2" fmla="val 568212"/>
            </a:avLst>
          </a:prstGeom>
          <a:ln w="12700">
            <a:solidFill>
              <a:schemeClr val="tx2"/>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sp>
        <p:nvSpPr>
          <p:cNvPr id="41" name="Title 1">
            <a:extLst>
              <a:ext uri="{FF2B5EF4-FFF2-40B4-BE49-F238E27FC236}">
                <a16:creationId xmlns:a16="http://schemas.microsoft.com/office/drawing/2014/main" id="{3334EC7A-22AF-0841-9747-2F98BCCB91C1}"/>
              </a:ext>
            </a:extLst>
          </p:cNvPr>
          <p:cNvSpPr>
            <a:spLocks noGrp="1"/>
          </p:cNvSpPr>
          <p:nvPr>
            <p:ph type="title"/>
          </p:nvPr>
        </p:nvSpPr>
        <p:spPr>
          <a:xfrm>
            <a:off x="269406" y="289601"/>
            <a:ext cx="5974911" cy="899639"/>
          </a:xfrm>
        </p:spPr>
        <p:txBody>
          <a:bodyPr>
            <a:normAutofit/>
          </a:bodyPr>
          <a:lstStyle/>
          <a:p>
            <a:r>
              <a:rPr lang="nl-NL" b="1" spc="-50">
                <a:latin typeface="Segoe Semibold" panose="020B0502040504020203" pitchFamily="34" charset="0"/>
                <a:cs typeface="Segoe UI Light" panose="020B0502040204020203" pitchFamily="34" charset="0"/>
              </a:rPr>
              <a:t>How Do I Get </a:t>
            </a:r>
            <a:r>
              <a:rPr lang="nl-NL" b="1" spc="-50" err="1">
                <a:latin typeface="Segoe Semibold" panose="020B0502040504020203" pitchFamily="34" charset="0"/>
                <a:cs typeface="Segoe UI Light" panose="020B0502040204020203" pitchFamily="34" charset="0"/>
              </a:rPr>
              <a:t>Started</a:t>
            </a:r>
            <a:r>
              <a:rPr lang="nl-NL" b="1" spc="-50">
                <a:latin typeface="Segoe Semibold" panose="020B0502040504020203" pitchFamily="34" charset="0"/>
                <a:cs typeface="Segoe UI Light" panose="020B0502040204020203" pitchFamily="34" charset="0"/>
              </a:rPr>
              <a:t>?</a:t>
            </a:r>
          </a:p>
        </p:txBody>
      </p:sp>
      <p:sp>
        <p:nvSpPr>
          <p:cNvPr id="42" name="Rectangle 41">
            <a:extLst>
              <a:ext uri="{FF2B5EF4-FFF2-40B4-BE49-F238E27FC236}">
                <a16:creationId xmlns:a16="http://schemas.microsoft.com/office/drawing/2014/main" id="{AFF23871-A883-F04E-A4B7-281F22C2F07A}"/>
              </a:ext>
            </a:extLst>
          </p:cNvPr>
          <p:cNvSpPr/>
          <p:nvPr/>
        </p:nvSpPr>
        <p:spPr bwMode="auto">
          <a:xfrm>
            <a:off x="2885697" y="1431903"/>
            <a:ext cx="4114684" cy="822937"/>
          </a:xfrm>
          <a:prstGeom prst="rect">
            <a:avLst/>
          </a:prstGeom>
          <a:solidFill>
            <a:srgbClr val="0078D4"/>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96" tIns="146239" rIns="182796" bIns="146239" numCol="1" spcCol="0" rtlCol="0" fromWordArt="0" anchor="ctr" anchorCtr="0" forceAA="0" compatLnSpc="1">
            <a:prstTxWarp prst="textNoShape">
              <a:avLst/>
            </a:prstTxWarp>
            <a:noAutofit/>
          </a:bodyPr>
          <a:lstStyle/>
          <a:p>
            <a:pPr defTabSz="931958" fontAlgn="base">
              <a:lnSpc>
                <a:spcPts val="1780"/>
              </a:lnSpc>
              <a:spcBef>
                <a:spcPts val="300"/>
              </a:spcBef>
              <a:spcAft>
                <a:spcPts val="300"/>
              </a:spcAft>
              <a:defRPr/>
            </a:pPr>
            <a:r>
              <a:rPr lang="en-US" sz="1400" kern="0">
                <a:solidFill>
                  <a:srgbClr val="FFFFFF"/>
                </a:solidFill>
                <a:latin typeface="Segoe" panose="020B0502040504020203" pitchFamily="34" charset="0"/>
                <a:cs typeface="Segoe UI" panose="020B0502040204020203" pitchFamily="34" charset="0"/>
              </a:rPr>
              <a:t>Understand </a:t>
            </a:r>
            <a:r>
              <a:rPr lang="en-US" sz="1400" b="1" i="1" kern="0">
                <a:solidFill>
                  <a:srgbClr val="FFFFFF"/>
                </a:solidFill>
                <a:latin typeface="Segoe" panose="020B0502040504020203" pitchFamily="34" charset="0"/>
                <a:cs typeface="Segoe UI" panose="020B0502040204020203" pitchFamily="34" charset="0"/>
              </a:rPr>
              <a:t>motivations and business objectives </a:t>
            </a:r>
            <a:r>
              <a:rPr lang="en-US" sz="1400" kern="0">
                <a:solidFill>
                  <a:srgbClr val="FFFFFF"/>
                </a:solidFill>
                <a:latin typeface="Segoe" panose="020B0502040504020203" pitchFamily="34" charset="0"/>
                <a:cs typeface="Segoe UI" panose="020B0502040204020203" pitchFamily="34" charset="0"/>
              </a:rPr>
              <a:t>which will drive migration decisions</a:t>
            </a:r>
            <a:endParaRPr lang="en-US" sz="1400" b="1" i="1" kern="0">
              <a:solidFill>
                <a:srgbClr val="FFFFFF"/>
              </a:solidFill>
              <a:latin typeface="Segoe" panose="020B0502040504020203" pitchFamily="34" charset="0"/>
              <a:cs typeface="Segoe UI" panose="020B0502040204020203" pitchFamily="34" charset="0"/>
            </a:endParaRPr>
          </a:p>
        </p:txBody>
      </p:sp>
      <p:sp>
        <p:nvSpPr>
          <p:cNvPr id="43" name="Title 1">
            <a:extLst>
              <a:ext uri="{FF2B5EF4-FFF2-40B4-BE49-F238E27FC236}">
                <a16:creationId xmlns:a16="http://schemas.microsoft.com/office/drawing/2014/main" id="{7B08A07B-3B7E-F747-B3CD-0F7FB910FB0B}"/>
              </a:ext>
            </a:extLst>
          </p:cNvPr>
          <p:cNvSpPr txBox="1">
            <a:spLocks/>
          </p:cNvSpPr>
          <p:nvPr/>
        </p:nvSpPr>
        <p:spPr>
          <a:xfrm>
            <a:off x="1043801" y="1431903"/>
            <a:ext cx="1884734" cy="821175"/>
          </a:xfrm>
          <a:prstGeom prst="rect">
            <a:avLst/>
          </a:prstGeom>
          <a:solidFill>
            <a:schemeClr val="bg1"/>
          </a:solidFill>
          <a:ln>
            <a:solidFill>
              <a:schemeClr val="accent1"/>
            </a:solidFill>
          </a:ln>
        </p:spPr>
        <p:txBody>
          <a:bodyPr vert="horz" wrap="square" lIns="365749" tIns="91436" rIns="146299" bIns="91436" rtlCol="0" anchor="ctr">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896548">
              <a:defRPr/>
            </a:pPr>
            <a:r>
              <a:rPr lang="en-US" sz="2000" spc="-98">
                <a:solidFill>
                  <a:srgbClr val="0078D7"/>
                </a:solidFill>
                <a:latin typeface="Segoe Light" panose="020B0302040504020203" pitchFamily="34" charset="0"/>
              </a:rPr>
              <a:t>Motivations</a:t>
            </a:r>
            <a:endParaRPr lang="en-US" sz="1800" spc="-98">
              <a:solidFill>
                <a:srgbClr val="0078D7"/>
              </a:solidFill>
              <a:latin typeface="Segoe Light" panose="020B0302040504020203" pitchFamily="34" charset="0"/>
            </a:endParaRPr>
          </a:p>
        </p:txBody>
      </p:sp>
      <p:sp>
        <p:nvSpPr>
          <p:cNvPr id="44" name="Oval 43">
            <a:extLst>
              <a:ext uri="{FF2B5EF4-FFF2-40B4-BE49-F238E27FC236}">
                <a16:creationId xmlns:a16="http://schemas.microsoft.com/office/drawing/2014/main" id="{62E3B7D6-94BE-844B-BA30-14D6F0008BF8}"/>
              </a:ext>
            </a:extLst>
          </p:cNvPr>
          <p:cNvSpPr/>
          <p:nvPr/>
        </p:nvSpPr>
        <p:spPr bwMode="auto">
          <a:xfrm>
            <a:off x="797025" y="1596596"/>
            <a:ext cx="493553" cy="493553"/>
          </a:xfrm>
          <a:prstGeom prst="ellipse">
            <a:avLst/>
          </a:prstGeom>
          <a:solidFill>
            <a:srgbClr val="0078D4"/>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18" rIns="0" bIns="0" numCol="1" spcCol="0" rtlCol="0" fromWordArt="0" anchor="ctr" anchorCtr="0" forceAA="0" compatLnSpc="1">
            <a:prstTxWarp prst="textNoShape">
              <a:avLst/>
            </a:prstTxWarp>
            <a:noAutofit/>
          </a:bodyPr>
          <a:lstStyle/>
          <a:p>
            <a:pPr algn="ctr" defTabSz="914124" fontAlgn="base">
              <a:lnSpc>
                <a:spcPct val="90000"/>
              </a:lnSpc>
              <a:spcBef>
                <a:spcPct val="0"/>
              </a:spcBef>
              <a:spcAft>
                <a:spcPct val="0"/>
              </a:spcAft>
              <a:defRPr/>
            </a:pPr>
            <a:r>
              <a:rPr lang="en-US" sz="2000" kern="0">
                <a:solidFill>
                  <a:prstClr val="white"/>
                </a:solidFill>
                <a:latin typeface="Segoe UI Semibold" panose="020B0702040204020203" pitchFamily="34" charset="0"/>
                <a:ea typeface="Segoe UI" panose="020B0502040204020203" pitchFamily="34" charset="0"/>
                <a:cs typeface="Segoe UI Semibold" panose="020B0702040204020203" pitchFamily="34" charset="0"/>
              </a:rPr>
              <a:t>1</a:t>
            </a:r>
            <a:endParaRPr lang="en-US" sz="2353" kern="0">
              <a:solidFill>
                <a:prstClr val="white"/>
              </a:solidFill>
              <a:latin typeface="Segoe UI Semibold" panose="020B0702040204020203" pitchFamily="34" charset="0"/>
              <a:ea typeface="Segoe UI" panose="020B0502040204020203" pitchFamily="34" charset="0"/>
              <a:cs typeface="Segoe UI Semibold" panose="020B0702040204020203" pitchFamily="34" charset="0"/>
            </a:endParaRPr>
          </a:p>
        </p:txBody>
      </p:sp>
      <p:sp>
        <p:nvSpPr>
          <p:cNvPr id="45" name="Rectangle 44">
            <a:extLst>
              <a:ext uri="{FF2B5EF4-FFF2-40B4-BE49-F238E27FC236}">
                <a16:creationId xmlns:a16="http://schemas.microsoft.com/office/drawing/2014/main" id="{0FC2C40E-0B17-4E4A-80D9-B28BBF245FE6}"/>
              </a:ext>
            </a:extLst>
          </p:cNvPr>
          <p:cNvSpPr/>
          <p:nvPr/>
        </p:nvSpPr>
        <p:spPr bwMode="auto">
          <a:xfrm>
            <a:off x="2885697" y="5707075"/>
            <a:ext cx="4114684" cy="824698"/>
          </a:xfrm>
          <a:prstGeom prst="rect">
            <a:avLst/>
          </a:prstGeom>
          <a:solidFill>
            <a:srgbClr val="0078D4"/>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96" tIns="146239" rIns="182796" bIns="146239" numCol="1" spcCol="0" rtlCol="0" fromWordArt="0" anchor="ctr" anchorCtr="0" forceAA="0" compatLnSpc="1">
            <a:prstTxWarp prst="textNoShape">
              <a:avLst/>
            </a:prstTxWarp>
            <a:noAutofit/>
          </a:bodyPr>
          <a:lstStyle/>
          <a:p>
            <a:pPr defTabSz="950493" fontAlgn="base">
              <a:lnSpc>
                <a:spcPts val="1815"/>
              </a:lnSpc>
              <a:spcBef>
                <a:spcPts val="306"/>
              </a:spcBef>
              <a:spcAft>
                <a:spcPts val="306"/>
              </a:spcAft>
              <a:defRPr/>
            </a:pPr>
            <a:r>
              <a:rPr lang="en-US" sz="1373" kern="0">
                <a:solidFill>
                  <a:srgbClr val="FFFFFF"/>
                </a:solidFill>
                <a:latin typeface="Segoe" panose="020B0502040504020203" pitchFamily="34" charset="0"/>
                <a:cs typeface="Segoe UI" panose="020B0502040204020203" pitchFamily="34" charset="0"/>
              </a:rPr>
              <a:t>Mature an </a:t>
            </a:r>
            <a:r>
              <a:rPr lang="en-US" sz="1373" b="1" i="1" kern="0">
                <a:solidFill>
                  <a:srgbClr val="FFFFFF"/>
                </a:solidFill>
                <a:latin typeface="Segoe" panose="020B0502040504020203" pitchFamily="34" charset="0"/>
                <a:cs typeface="Segoe UI" panose="020B0502040204020203" pitchFamily="34" charset="0"/>
              </a:rPr>
              <a:t>iterative migration process </a:t>
            </a:r>
            <a:r>
              <a:rPr lang="en-US" sz="1373" kern="0">
                <a:solidFill>
                  <a:srgbClr val="FFFFFF"/>
                </a:solidFill>
                <a:latin typeface="Segoe" panose="020B0502040504020203" pitchFamily="34" charset="0"/>
                <a:cs typeface="Segoe UI" panose="020B0502040204020203" pitchFamily="34" charset="0"/>
              </a:rPr>
              <a:t>to align with the needs of your org, existing constraints and </a:t>
            </a:r>
            <a:r>
              <a:rPr lang="en-US" sz="1373" b="1" i="1" kern="0">
                <a:solidFill>
                  <a:srgbClr val="FFFFFF"/>
                </a:solidFill>
                <a:latin typeface="Segoe" panose="020B0502040504020203" pitchFamily="34" charset="0"/>
                <a:cs typeface="Segoe UI" panose="020B0502040204020203" pitchFamily="34" charset="0"/>
              </a:rPr>
              <a:t>candidate workloads</a:t>
            </a:r>
          </a:p>
        </p:txBody>
      </p:sp>
      <p:sp>
        <p:nvSpPr>
          <p:cNvPr id="46" name="Title 1">
            <a:extLst>
              <a:ext uri="{FF2B5EF4-FFF2-40B4-BE49-F238E27FC236}">
                <a16:creationId xmlns:a16="http://schemas.microsoft.com/office/drawing/2014/main" id="{16F8140E-6ECA-AA40-AF3E-46BC266BCE24}"/>
              </a:ext>
            </a:extLst>
          </p:cNvPr>
          <p:cNvSpPr txBox="1">
            <a:spLocks/>
          </p:cNvSpPr>
          <p:nvPr/>
        </p:nvSpPr>
        <p:spPr>
          <a:xfrm>
            <a:off x="1043802" y="5707075"/>
            <a:ext cx="1884733" cy="822937"/>
          </a:xfrm>
          <a:prstGeom prst="rect">
            <a:avLst/>
          </a:prstGeom>
          <a:solidFill>
            <a:schemeClr val="bg1"/>
          </a:solidFill>
          <a:ln>
            <a:solidFill>
              <a:schemeClr val="accent1"/>
            </a:solidFill>
          </a:ln>
        </p:spPr>
        <p:txBody>
          <a:bodyPr vert="horz" wrap="square" lIns="365749" tIns="91436" rIns="146299" bIns="91436" rtlCol="0" anchor="ctr">
            <a:noAutofit/>
          </a:bodyPr>
          <a:lstStyle>
            <a:defPPr>
              <a:defRPr lang="en-US"/>
            </a:defPPr>
            <a:lvl1pPr defTabSz="914367">
              <a:lnSpc>
                <a:spcPct val="90000"/>
              </a:lnSpc>
              <a:spcBef>
                <a:spcPct val="0"/>
              </a:spcBef>
              <a:buNone/>
              <a:defRPr sz="2000" b="1" cap="none" spc="-100" baseline="0">
                <a:ln w="3175">
                  <a:noFill/>
                </a:ln>
                <a:solidFill>
                  <a:schemeClr val="tx2"/>
                </a:solidFill>
                <a:effectLst/>
                <a:cs typeface="Segoe UI" pitchFamily="34" charset="0"/>
              </a:defRPr>
            </a:lvl1pPr>
          </a:lstStyle>
          <a:p>
            <a:pPr defTabSz="914378">
              <a:defRPr/>
            </a:pPr>
            <a:r>
              <a:rPr lang="en-US" sz="1961" b="0">
                <a:solidFill>
                  <a:srgbClr val="0078D7"/>
                </a:solidFill>
                <a:latin typeface="Segoe Light" panose="020B0302040504020203" pitchFamily="34" charset="0"/>
              </a:rPr>
              <a:t>Mature Processes</a:t>
            </a:r>
          </a:p>
        </p:txBody>
      </p:sp>
      <p:sp>
        <p:nvSpPr>
          <p:cNvPr id="47" name="Oval 46">
            <a:extLst>
              <a:ext uri="{FF2B5EF4-FFF2-40B4-BE49-F238E27FC236}">
                <a16:creationId xmlns:a16="http://schemas.microsoft.com/office/drawing/2014/main" id="{AADAAAD5-0A68-7844-91F2-E5D04587A107}"/>
              </a:ext>
            </a:extLst>
          </p:cNvPr>
          <p:cNvSpPr/>
          <p:nvPr/>
        </p:nvSpPr>
        <p:spPr bwMode="auto">
          <a:xfrm>
            <a:off x="797025" y="5872648"/>
            <a:ext cx="493553" cy="493553"/>
          </a:xfrm>
          <a:prstGeom prst="ellipse">
            <a:avLst/>
          </a:prstGeom>
          <a:solidFill>
            <a:srgbClr val="0078D4"/>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18" rIns="0" bIns="0" numCol="1" spcCol="0" rtlCol="0" fromWordArt="0" anchor="ctr" anchorCtr="0" forceAA="0" compatLnSpc="1">
            <a:prstTxWarp prst="textNoShape">
              <a:avLst/>
            </a:prstTxWarp>
            <a:noAutofit/>
          </a:bodyPr>
          <a:lstStyle/>
          <a:p>
            <a:pPr algn="ctr" defTabSz="914124" fontAlgn="base">
              <a:lnSpc>
                <a:spcPct val="90000"/>
              </a:lnSpc>
              <a:spcBef>
                <a:spcPct val="0"/>
              </a:spcBef>
              <a:spcAft>
                <a:spcPct val="0"/>
              </a:spcAft>
              <a:defRPr/>
            </a:pPr>
            <a:r>
              <a:rPr lang="en-US" sz="2000" kern="0">
                <a:solidFill>
                  <a:prstClr val="white"/>
                </a:solidFill>
                <a:latin typeface="Segoe UI Semibold" panose="020B0702040204020203" pitchFamily="34" charset="0"/>
                <a:ea typeface="Segoe UI" panose="020B0502040204020203" pitchFamily="34" charset="0"/>
                <a:cs typeface="Segoe UI Semibold" panose="020B0702040204020203" pitchFamily="34" charset="0"/>
              </a:rPr>
              <a:t>4</a:t>
            </a:r>
            <a:endParaRPr lang="en-US" sz="2353" kern="0">
              <a:solidFill>
                <a:prstClr val="white"/>
              </a:solidFill>
              <a:latin typeface="Segoe UI Semibold" panose="020B0702040204020203" pitchFamily="34" charset="0"/>
              <a:ea typeface="Segoe UI" panose="020B0502040204020203" pitchFamily="34" charset="0"/>
              <a:cs typeface="Segoe UI Semibold" panose="020B0702040204020203" pitchFamily="34" charset="0"/>
            </a:endParaRPr>
          </a:p>
        </p:txBody>
      </p:sp>
      <p:cxnSp>
        <p:nvCxnSpPr>
          <p:cNvPr id="48" name="Straight Arrow Connector 47">
            <a:extLst>
              <a:ext uri="{FF2B5EF4-FFF2-40B4-BE49-F238E27FC236}">
                <a16:creationId xmlns:a16="http://schemas.microsoft.com/office/drawing/2014/main" id="{05AF353A-585D-694C-9CAF-882B7D4CAD9D}"/>
              </a:ext>
            </a:extLst>
          </p:cNvPr>
          <p:cNvCxnSpPr/>
          <p:nvPr/>
        </p:nvCxnSpPr>
        <p:spPr>
          <a:xfrm>
            <a:off x="1873891" y="2254841"/>
            <a:ext cx="0" cy="584601"/>
          </a:xfrm>
          <a:prstGeom prst="straightConnector1">
            <a:avLst/>
          </a:prstGeom>
          <a:ln w="12700">
            <a:solidFill>
              <a:schemeClr val="tx2"/>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63F60A7C-329F-C74F-A605-79351DC2B062}"/>
              </a:ext>
            </a:extLst>
          </p:cNvPr>
          <p:cNvCxnSpPr/>
          <p:nvPr/>
        </p:nvCxnSpPr>
        <p:spPr>
          <a:xfrm>
            <a:off x="1873891" y="5120909"/>
            <a:ext cx="0" cy="584601"/>
          </a:xfrm>
          <a:prstGeom prst="straightConnector1">
            <a:avLst/>
          </a:prstGeom>
          <a:ln w="12700">
            <a:solidFill>
              <a:schemeClr val="tx2"/>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pic>
        <p:nvPicPr>
          <p:cNvPr id="51" name="Picture 50">
            <a:extLst>
              <a:ext uri="{FF2B5EF4-FFF2-40B4-BE49-F238E27FC236}">
                <a16:creationId xmlns:a16="http://schemas.microsoft.com/office/drawing/2014/main" id="{3FE1D1B5-D1FD-C349-941F-32B1ED51B47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45959" r="2210"/>
          <a:stretch/>
        </p:blipFill>
        <p:spPr>
          <a:xfrm>
            <a:off x="7086069" y="1431903"/>
            <a:ext cx="4718004" cy="5120190"/>
          </a:xfrm>
          <a:prstGeom prst="rect">
            <a:avLst/>
          </a:prstGeom>
        </p:spPr>
      </p:pic>
      <p:sp>
        <p:nvSpPr>
          <p:cNvPr id="54" name="Rectangle 53">
            <a:extLst>
              <a:ext uri="{FF2B5EF4-FFF2-40B4-BE49-F238E27FC236}">
                <a16:creationId xmlns:a16="http://schemas.microsoft.com/office/drawing/2014/main" id="{5BE9B2EC-BD8D-894E-8EA2-C1260A07992F}"/>
              </a:ext>
            </a:extLst>
          </p:cNvPr>
          <p:cNvSpPr/>
          <p:nvPr/>
        </p:nvSpPr>
        <p:spPr>
          <a:xfrm>
            <a:off x="7086068" y="1431903"/>
            <a:ext cx="4718004" cy="5120190"/>
          </a:xfrm>
          <a:prstGeom prst="rect">
            <a:avLst/>
          </a:prstGeom>
          <a:solidFill>
            <a:srgbClr val="253B5D">
              <a:alpha val="7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554"/>
            <a:endParaRPr lang="en-US" sz="1765">
              <a:solidFill>
                <a:prstClr val="white"/>
              </a:solidFill>
              <a:latin typeface="Segoe UI"/>
            </a:endParaRPr>
          </a:p>
        </p:txBody>
      </p:sp>
      <p:sp>
        <p:nvSpPr>
          <p:cNvPr id="55" name="Rectangle 54">
            <a:extLst>
              <a:ext uri="{FF2B5EF4-FFF2-40B4-BE49-F238E27FC236}">
                <a16:creationId xmlns:a16="http://schemas.microsoft.com/office/drawing/2014/main" id="{0F311D7E-1C7A-9740-B6C8-BD3B102526AB}"/>
              </a:ext>
            </a:extLst>
          </p:cNvPr>
          <p:cNvSpPr/>
          <p:nvPr/>
        </p:nvSpPr>
        <p:spPr>
          <a:xfrm>
            <a:off x="-45" y="2587216"/>
            <a:ext cx="7086107" cy="4270687"/>
          </a:xfrm>
          <a:prstGeom prst="rect">
            <a:avLst/>
          </a:prstGeom>
          <a:solidFill>
            <a:srgbClr val="0078D4">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11"/>
            <a:endParaRPr lang="en-US" sz="1765">
              <a:solidFill>
                <a:prstClr val="white"/>
              </a:solidFill>
              <a:latin typeface="Calibri" panose="020F0502020204030204"/>
            </a:endParaRPr>
          </a:p>
        </p:txBody>
      </p:sp>
    </p:spTree>
    <p:extLst>
      <p:ext uri="{BB962C8B-B14F-4D97-AF65-F5344CB8AC3E}">
        <p14:creationId xmlns:p14="http://schemas.microsoft.com/office/powerpoint/2010/main" val="25463986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116B89D6-CD71-4CF1-90A3-860A0D83614A}"/>
              </a:ext>
            </a:extLst>
          </p:cNvPr>
          <p:cNvSpPr>
            <a:spLocks noGrp="1"/>
          </p:cNvSpPr>
          <p:nvPr>
            <p:ph type="body" sz="quarter" idx="11"/>
          </p:nvPr>
        </p:nvSpPr>
        <p:spPr>
          <a:xfrm>
            <a:off x="455996" y="2748605"/>
            <a:ext cx="3319814" cy="2752164"/>
          </a:xfrm>
        </p:spPr>
        <p:txBody>
          <a:bodyPr/>
          <a:lstStyle/>
          <a:p>
            <a:r>
              <a:rPr lang="en-US" sz="1961">
                <a:latin typeface="Segoe" panose="020B0502040504020203" pitchFamily="34" charset="0"/>
              </a:rPr>
              <a:t>Critical Business Events</a:t>
            </a:r>
          </a:p>
          <a:p>
            <a:pPr marL="280178" indent="-280178">
              <a:buFont typeface="Arial" panose="020B0604020202020204" pitchFamily="34" charset="0"/>
              <a:buChar char="•"/>
            </a:pPr>
            <a:r>
              <a:rPr lang="en-US">
                <a:solidFill>
                  <a:schemeClr val="tx1"/>
                </a:solidFill>
                <a:latin typeface="Segoe" panose="020B0502040504020203" pitchFamily="34" charset="0"/>
              </a:rPr>
              <a:t>Data center exit</a:t>
            </a:r>
          </a:p>
          <a:p>
            <a:pPr marL="280178" indent="-280178">
              <a:buFont typeface="Arial" panose="020B0604020202020204" pitchFamily="34" charset="0"/>
              <a:buChar char="•"/>
            </a:pPr>
            <a:r>
              <a:rPr lang="en-US">
                <a:solidFill>
                  <a:schemeClr val="tx1"/>
                </a:solidFill>
                <a:latin typeface="Segoe" panose="020B0502040504020203" pitchFamily="34" charset="0"/>
              </a:rPr>
              <a:t>Mergers, acquisition or divestiture</a:t>
            </a:r>
          </a:p>
          <a:p>
            <a:pPr marL="280178" indent="-280178">
              <a:buFont typeface="Arial" panose="020B0604020202020204" pitchFamily="34" charset="0"/>
              <a:buChar char="•"/>
            </a:pPr>
            <a:r>
              <a:rPr lang="en-US">
                <a:solidFill>
                  <a:schemeClr val="tx1"/>
                </a:solidFill>
                <a:latin typeface="Segoe" panose="020B0502040504020203" pitchFamily="34" charset="0"/>
              </a:rPr>
              <a:t>Reductions in capital expenses</a:t>
            </a:r>
          </a:p>
          <a:p>
            <a:pPr marL="280178" indent="-280178">
              <a:buFont typeface="Arial" panose="020B0604020202020204" pitchFamily="34" charset="0"/>
              <a:buChar char="•"/>
            </a:pPr>
            <a:r>
              <a:rPr lang="en-US">
                <a:solidFill>
                  <a:schemeClr val="tx1"/>
                </a:solidFill>
                <a:latin typeface="Segoe" panose="020B0502040504020203" pitchFamily="34" charset="0"/>
              </a:rPr>
              <a:t>End of support for mission critical technologies</a:t>
            </a:r>
          </a:p>
          <a:p>
            <a:pPr marL="280178" indent="-280178">
              <a:buFont typeface="Arial" panose="020B0604020202020204" pitchFamily="34" charset="0"/>
              <a:buChar char="•"/>
            </a:pPr>
            <a:r>
              <a:rPr lang="en-US">
                <a:solidFill>
                  <a:schemeClr val="tx1"/>
                </a:solidFill>
                <a:latin typeface="Segoe" panose="020B0502040504020203" pitchFamily="34" charset="0"/>
              </a:rPr>
              <a:t>Regulatory compliance, data sovereignty requirements</a:t>
            </a:r>
          </a:p>
          <a:p>
            <a:pPr marL="280178" indent="-280178">
              <a:buFont typeface="Arial" panose="020B0604020202020204" pitchFamily="34" charset="0"/>
              <a:buChar char="•"/>
            </a:pPr>
            <a:r>
              <a:rPr lang="en-US">
                <a:solidFill>
                  <a:schemeClr val="tx1"/>
                </a:solidFill>
                <a:latin typeface="Segoe" panose="020B0502040504020203" pitchFamily="34" charset="0"/>
              </a:rPr>
              <a:t>Reduce disruptions and improve IT stability</a:t>
            </a:r>
          </a:p>
        </p:txBody>
      </p:sp>
      <p:sp>
        <p:nvSpPr>
          <p:cNvPr id="5" name="Text Placeholder 4">
            <a:extLst>
              <a:ext uri="{FF2B5EF4-FFF2-40B4-BE49-F238E27FC236}">
                <a16:creationId xmlns:a16="http://schemas.microsoft.com/office/drawing/2014/main" id="{065C9A78-742F-4C76-B53E-D0AA2849FD41}"/>
              </a:ext>
            </a:extLst>
          </p:cNvPr>
          <p:cNvSpPr>
            <a:spLocks noGrp="1"/>
          </p:cNvSpPr>
          <p:nvPr>
            <p:ph type="body" sz="quarter" idx="12"/>
          </p:nvPr>
        </p:nvSpPr>
        <p:spPr>
          <a:xfrm>
            <a:off x="4318449" y="2748605"/>
            <a:ext cx="3618381" cy="2598275"/>
          </a:xfrm>
        </p:spPr>
        <p:txBody>
          <a:bodyPr/>
          <a:lstStyle/>
          <a:p>
            <a:r>
              <a:rPr lang="en-US" sz="1961">
                <a:latin typeface="Segoe" panose="020B0502040504020203" pitchFamily="34" charset="0"/>
              </a:rPr>
              <a:t>Migrate Motivations</a:t>
            </a:r>
          </a:p>
          <a:p>
            <a:pPr marL="280178" indent="-280178">
              <a:buFont typeface="Arial" panose="020B0604020202020204" pitchFamily="34" charset="0"/>
              <a:buChar char="•"/>
            </a:pPr>
            <a:r>
              <a:rPr lang="en-US">
                <a:solidFill>
                  <a:schemeClr val="tx1"/>
                </a:solidFill>
                <a:latin typeface="Segoe" panose="020B0502040504020203" pitchFamily="34" charset="0"/>
              </a:rPr>
              <a:t>Cost Savings</a:t>
            </a:r>
          </a:p>
          <a:p>
            <a:pPr marL="280178" indent="-280178">
              <a:buFont typeface="Arial" panose="020B0604020202020204" pitchFamily="34" charset="0"/>
              <a:buChar char="•"/>
            </a:pPr>
            <a:r>
              <a:rPr lang="en-US">
                <a:solidFill>
                  <a:schemeClr val="tx1"/>
                </a:solidFill>
                <a:latin typeface="Segoe" panose="020B0502040504020203" pitchFamily="34" charset="0"/>
              </a:rPr>
              <a:t>Reduction in vendor or technical complexity</a:t>
            </a:r>
          </a:p>
          <a:p>
            <a:pPr marL="280178" indent="-280178">
              <a:buFont typeface="Arial" panose="020B0604020202020204" pitchFamily="34" charset="0"/>
              <a:buChar char="•"/>
            </a:pPr>
            <a:r>
              <a:rPr lang="en-US">
                <a:solidFill>
                  <a:schemeClr val="tx1"/>
                </a:solidFill>
                <a:latin typeface="Segoe" panose="020B0502040504020203" pitchFamily="34" charset="0"/>
              </a:rPr>
              <a:t>Optimization of internal operations</a:t>
            </a:r>
          </a:p>
          <a:p>
            <a:pPr marL="280178" indent="-280178">
              <a:buFont typeface="Arial" panose="020B0604020202020204" pitchFamily="34" charset="0"/>
              <a:buChar char="•"/>
            </a:pPr>
            <a:r>
              <a:rPr lang="en-US">
                <a:solidFill>
                  <a:schemeClr val="tx1"/>
                </a:solidFill>
                <a:latin typeface="Segoe" panose="020B0502040504020203" pitchFamily="34" charset="0"/>
              </a:rPr>
              <a:t>Increase business agility</a:t>
            </a:r>
          </a:p>
          <a:p>
            <a:pPr marL="280178" indent="-280178">
              <a:buFont typeface="Arial" panose="020B0604020202020204" pitchFamily="34" charset="0"/>
              <a:buChar char="•"/>
            </a:pPr>
            <a:r>
              <a:rPr lang="en-US">
                <a:solidFill>
                  <a:schemeClr val="tx1"/>
                </a:solidFill>
                <a:latin typeface="Segoe" panose="020B0502040504020203" pitchFamily="34" charset="0"/>
              </a:rPr>
              <a:t>Prepare for new technical capabilities</a:t>
            </a:r>
          </a:p>
          <a:p>
            <a:pPr marL="280178" indent="-280178">
              <a:buFont typeface="Arial" panose="020B0604020202020204" pitchFamily="34" charset="0"/>
              <a:buChar char="•"/>
            </a:pPr>
            <a:r>
              <a:rPr lang="en-US">
                <a:solidFill>
                  <a:schemeClr val="tx1"/>
                </a:solidFill>
                <a:latin typeface="Segoe" panose="020B0502040504020203" pitchFamily="34" charset="0"/>
              </a:rPr>
              <a:t>Scale to meet market demands</a:t>
            </a:r>
          </a:p>
          <a:p>
            <a:pPr marL="280178" indent="-280178">
              <a:buFont typeface="Arial" panose="020B0604020202020204" pitchFamily="34" charset="0"/>
              <a:buChar char="•"/>
            </a:pPr>
            <a:r>
              <a:rPr lang="en-US">
                <a:solidFill>
                  <a:schemeClr val="tx1"/>
                </a:solidFill>
                <a:latin typeface="Segoe" panose="020B0502040504020203" pitchFamily="34" charset="0"/>
              </a:rPr>
              <a:t>Scale to meet geographic demands</a:t>
            </a:r>
          </a:p>
        </p:txBody>
      </p:sp>
      <p:sp>
        <p:nvSpPr>
          <p:cNvPr id="6" name="Text Placeholder 5">
            <a:extLst>
              <a:ext uri="{FF2B5EF4-FFF2-40B4-BE49-F238E27FC236}">
                <a16:creationId xmlns:a16="http://schemas.microsoft.com/office/drawing/2014/main" id="{382A9AE4-312E-478B-9637-4FD50157AE89}"/>
              </a:ext>
            </a:extLst>
          </p:cNvPr>
          <p:cNvSpPr>
            <a:spLocks noGrp="1"/>
          </p:cNvSpPr>
          <p:nvPr>
            <p:ph type="body" sz="quarter" idx="13"/>
          </p:nvPr>
        </p:nvSpPr>
        <p:spPr>
          <a:xfrm>
            <a:off x="8149960" y="2748605"/>
            <a:ext cx="3618381" cy="2829108"/>
          </a:xfrm>
        </p:spPr>
        <p:txBody>
          <a:bodyPr/>
          <a:lstStyle/>
          <a:p>
            <a:r>
              <a:rPr lang="en-US" sz="1961">
                <a:latin typeface="Segoe" panose="020B0502040504020203" pitchFamily="34" charset="0"/>
              </a:rPr>
              <a:t>Innovation Motivations</a:t>
            </a:r>
          </a:p>
          <a:p>
            <a:pPr marL="280178" indent="-280178">
              <a:buFont typeface="Arial" panose="020B0604020202020204" pitchFamily="34" charset="0"/>
              <a:buChar char="•"/>
            </a:pPr>
            <a:r>
              <a:rPr lang="en-US">
                <a:solidFill>
                  <a:schemeClr val="tx1"/>
                </a:solidFill>
                <a:latin typeface="Segoe" panose="020B0502040504020203" pitchFamily="34" charset="0"/>
              </a:rPr>
              <a:t>Prepare for new technical capabilities</a:t>
            </a:r>
          </a:p>
          <a:p>
            <a:pPr marL="280178" indent="-280178">
              <a:buFont typeface="Arial" panose="020B0604020202020204" pitchFamily="34" charset="0"/>
              <a:buChar char="•"/>
            </a:pPr>
            <a:r>
              <a:rPr lang="en-US">
                <a:solidFill>
                  <a:schemeClr val="tx1"/>
                </a:solidFill>
                <a:latin typeface="Segoe" panose="020B0502040504020203" pitchFamily="34" charset="0"/>
              </a:rPr>
              <a:t>Build new technical capabilities</a:t>
            </a:r>
          </a:p>
          <a:p>
            <a:pPr marL="280178" indent="-280178">
              <a:buFont typeface="Arial" panose="020B0604020202020204" pitchFamily="34" charset="0"/>
              <a:buChar char="•"/>
            </a:pPr>
            <a:r>
              <a:rPr lang="en-US">
                <a:solidFill>
                  <a:schemeClr val="tx1"/>
                </a:solidFill>
                <a:latin typeface="Segoe" panose="020B0502040504020203" pitchFamily="34" charset="0"/>
              </a:rPr>
              <a:t>Scale to meet market demands</a:t>
            </a:r>
          </a:p>
          <a:p>
            <a:pPr marL="280178" indent="-280178">
              <a:buFont typeface="Arial" panose="020B0604020202020204" pitchFamily="34" charset="0"/>
              <a:buChar char="•"/>
            </a:pPr>
            <a:r>
              <a:rPr lang="en-US">
                <a:solidFill>
                  <a:schemeClr val="tx1"/>
                </a:solidFill>
                <a:latin typeface="Segoe" panose="020B0502040504020203" pitchFamily="34" charset="0"/>
              </a:rPr>
              <a:t>Scale to meet geographic demands</a:t>
            </a:r>
          </a:p>
          <a:p>
            <a:pPr marL="280178" indent="-280178">
              <a:buFont typeface="Arial" panose="020B0604020202020204" pitchFamily="34" charset="0"/>
              <a:buChar char="•"/>
            </a:pPr>
            <a:r>
              <a:rPr lang="en-US">
                <a:solidFill>
                  <a:schemeClr val="tx1"/>
                </a:solidFill>
                <a:latin typeface="Segoe" panose="020B0502040504020203" pitchFamily="34" charset="0"/>
              </a:rPr>
              <a:t>Improve customer experiences / engagements</a:t>
            </a:r>
          </a:p>
          <a:p>
            <a:pPr marL="280178" indent="-280178">
              <a:buFont typeface="Arial" panose="020B0604020202020204" pitchFamily="34" charset="0"/>
              <a:buChar char="•"/>
            </a:pPr>
            <a:r>
              <a:rPr lang="en-US">
                <a:solidFill>
                  <a:schemeClr val="tx1"/>
                </a:solidFill>
                <a:latin typeface="Segoe" panose="020B0502040504020203" pitchFamily="34" charset="0"/>
              </a:rPr>
              <a:t>Transform products or services</a:t>
            </a:r>
          </a:p>
          <a:p>
            <a:pPr marL="280178" indent="-280178">
              <a:buFont typeface="Arial" panose="020B0604020202020204" pitchFamily="34" charset="0"/>
              <a:buChar char="•"/>
            </a:pPr>
            <a:r>
              <a:rPr lang="en-US">
                <a:solidFill>
                  <a:schemeClr val="tx1"/>
                </a:solidFill>
                <a:latin typeface="Segoe" panose="020B0502040504020203" pitchFamily="34" charset="0"/>
              </a:rPr>
              <a:t>Disrupt the market with new products or services</a:t>
            </a:r>
          </a:p>
        </p:txBody>
      </p:sp>
      <p:sp>
        <p:nvSpPr>
          <p:cNvPr id="8" name="Title 1">
            <a:extLst>
              <a:ext uri="{FF2B5EF4-FFF2-40B4-BE49-F238E27FC236}">
                <a16:creationId xmlns:a16="http://schemas.microsoft.com/office/drawing/2014/main" id="{B2182B8E-3BEC-D540-AFE0-16011F80DEA5}"/>
              </a:ext>
            </a:extLst>
          </p:cNvPr>
          <p:cNvSpPr txBox="1">
            <a:spLocks/>
          </p:cNvSpPr>
          <p:nvPr/>
        </p:nvSpPr>
        <p:spPr>
          <a:xfrm>
            <a:off x="361839" y="710674"/>
            <a:ext cx="11773713" cy="1399123"/>
          </a:xfrm>
          <a:prstGeom prst="rect">
            <a:avLst/>
          </a:prstGeom>
        </p:spPr>
        <p:txBody>
          <a:bodyPr vert="horz" lIns="91436" tIns="45718" rIns="91436" bIns="45718" rtlCol="0" anchor="ctr">
            <a:normAutofit fontScale="6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896580">
              <a:defRPr/>
            </a:pPr>
            <a:r>
              <a:rPr lang="en-US" sz="7060" b="1">
                <a:solidFill>
                  <a:srgbClr val="FFFFFF">
                    <a:lumMod val="10000"/>
                  </a:srgbClr>
                </a:solidFill>
                <a:latin typeface="Segoe Semibold" panose="020B0502040504020203" pitchFamily="34" charset="0"/>
                <a:cs typeface="Segoe UI Light" panose="020B0502040204020203" pitchFamily="34" charset="0"/>
              </a:rPr>
              <a:t>Cloud Adoption Motivations</a:t>
            </a:r>
          </a:p>
          <a:p>
            <a:pPr defTabSz="896580">
              <a:defRPr/>
            </a:pPr>
            <a:endParaRPr lang="en-US" sz="3922">
              <a:solidFill>
                <a:srgbClr val="FFFFFF">
                  <a:lumMod val="10000"/>
                </a:srgbClr>
              </a:solidFill>
              <a:latin typeface="Segoe" panose="020B0502040504020203" pitchFamily="34" charset="0"/>
              <a:cs typeface="Segoe UI Light" panose="020B0502040204020203" pitchFamily="34" charset="0"/>
            </a:endParaRPr>
          </a:p>
          <a:p>
            <a:pPr defTabSz="896580">
              <a:defRPr/>
            </a:pPr>
            <a:r>
              <a:rPr lang="en-US" sz="3922">
                <a:solidFill>
                  <a:srgbClr val="FFFFFF">
                    <a:lumMod val="10000"/>
                  </a:srgbClr>
                </a:solidFill>
                <a:latin typeface="Segoe" panose="020B0502040504020203" pitchFamily="34" charset="0"/>
                <a:cs typeface="Segoe UI Light" panose="020B0502040204020203" pitchFamily="34" charset="0"/>
              </a:rPr>
              <a:t>Why is the company adopting the cloud?</a:t>
            </a:r>
          </a:p>
          <a:p>
            <a:pPr defTabSz="896580">
              <a:defRPr/>
            </a:pPr>
            <a:r>
              <a:rPr lang="en-US" sz="3922">
                <a:solidFill>
                  <a:srgbClr val="FFFFFF">
                    <a:lumMod val="10000"/>
                  </a:srgbClr>
                </a:solidFill>
                <a:latin typeface="Segoe" panose="020B0502040504020203" pitchFamily="34" charset="0"/>
                <a:cs typeface="Segoe UI Light" panose="020B0502040204020203" pitchFamily="34" charset="0"/>
              </a:rPr>
              <a:t>More than one motivation is common in most cloud adoption efforts</a:t>
            </a:r>
          </a:p>
        </p:txBody>
      </p:sp>
    </p:spTree>
    <p:extLst>
      <p:ext uri="{BB962C8B-B14F-4D97-AF65-F5344CB8AC3E}">
        <p14:creationId xmlns:p14="http://schemas.microsoft.com/office/powerpoint/2010/main" val="361331998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fade">
                                      <p:cBhvr>
                                        <p:cTn id="13" dur="500"/>
                                        <p:tgtEl>
                                          <p:spTgt spid="4">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
                                            <p:txEl>
                                              <p:pRg st="3" end="3"/>
                                            </p:txEl>
                                          </p:spTgt>
                                        </p:tgtEl>
                                        <p:attrNameLst>
                                          <p:attrName>style.visibility</p:attrName>
                                        </p:attrNameLst>
                                      </p:cBhvr>
                                      <p:to>
                                        <p:strVal val="visible"/>
                                      </p:to>
                                    </p:set>
                                    <p:animEffect transition="in" filter="fade">
                                      <p:cBhvr>
                                        <p:cTn id="16" dur="500"/>
                                        <p:tgtEl>
                                          <p:spTgt spid="4">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animEffect transition="in" filter="fade">
                                      <p:cBhvr>
                                        <p:cTn id="19" dur="500"/>
                                        <p:tgtEl>
                                          <p:spTgt spid="4">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
                                            <p:txEl>
                                              <p:pRg st="5" end="5"/>
                                            </p:txEl>
                                          </p:spTgt>
                                        </p:tgtEl>
                                        <p:attrNameLst>
                                          <p:attrName>style.visibility</p:attrName>
                                        </p:attrNameLst>
                                      </p:cBhvr>
                                      <p:to>
                                        <p:strVal val="visible"/>
                                      </p:to>
                                    </p:set>
                                    <p:animEffect transition="in" filter="fade">
                                      <p:cBhvr>
                                        <p:cTn id="22" dur="500"/>
                                        <p:tgtEl>
                                          <p:spTgt spid="4">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animEffect transition="in" filter="fade">
                                      <p:cBhvr>
                                        <p:cTn id="25" dur="500"/>
                                        <p:tgtEl>
                                          <p:spTgt spid="4">
                                            <p:txEl>
                                              <p:pRg st="6" end="6"/>
                                            </p:txEl>
                                          </p:spTgt>
                                        </p:tgtEl>
                                      </p:cBhvr>
                                    </p:animEffect>
                                  </p:childTnLst>
                                </p:cTn>
                              </p:par>
                            </p:childTnLst>
                          </p:cTn>
                        </p:par>
                        <p:par>
                          <p:cTn id="26" fill="hold">
                            <p:stCondLst>
                              <p:cond delay="500"/>
                            </p:stCondLst>
                            <p:childTnLst>
                              <p:par>
                                <p:cTn id="27" presetID="10" presetClass="entr" presetSubtype="0" fill="hold" grpId="0" nodeType="afterEffect">
                                  <p:stCondLst>
                                    <p:cond delay="0"/>
                                  </p:stCondLst>
                                  <p:childTnLst>
                                    <p:set>
                                      <p:cBhvr>
                                        <p:cTn id="28" dur="1" fill="hold">
                                          <p:stCondLst>
                                            <p:cond delay="0"/>
                                          </p:stCondLst>
                                        </p:cTn>
                                        <p:tgtEl>
                                          <p:spTgt spid="5">
                                            <p:txEl>
                                              <p:pRg st="0" end="0"/>
                                            </p:txEl>
                                          </p:spTgt>
                                        </p:tgtEl>
                                        <p:attrNameLst>
                                          <p:attrName>style.visibility</p:attrName>
                                        </p:attrNameLst>
                                      </p:cBhvr>
                                      <p:to>
                                        <p:strVal val="visible"/>
                                      </p:to>
                                    </p:set>
                                    <p:animEffect transition="in" filter="fade">
                                      <p:cBhvr>
                                        <p:cTn id="29" dur="500"/>
                                        <p:tgtEl>
                                          <p:spTgt spid="5">
                                            <p:txEl>
                                              <p:pRg st="0" end="0"/>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5">
                                            <p:txEl>
                                              <p:pRg st="1" end="1"/>
                                            </p:txEl>
                                          </p:spTgt>
                                        </p:tgtEl>
                                        <p:attrNameLst>
                                          <p:attrName>style.visibility</p:attrName>
                                        </p:attrNameLst>
                                      </p:cBhvr>
                                      <p:to>
                                        <p:strVal val="visible"/>
                                      </p:to>
                                    </p:set>
                                    <p:animEffect transition="in" filter="fade">
                                      <p:cBhvr>
                                        <p:cTn id="32" dur="500"/>
                                        <p:tgtEl>
                                          <p:spTgt spid="5">
                                            <p:txEl>
                                              <p:pRg st="1" end="1"/>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5">
                                            <p:txEl>
                                              <p:pRg st="2" end="2"/>
                                            </p:txEl>
                                          </p:spTgt>
                                        </p:tgtEl>
                                        <p:attrNameLst>
                                          <p:attrName>style.visibility</p:attrName>
                                        </p:attrNameLst>
                                      </p:cBhvr>
                                      <p:to>
                                        <p:strVal val="visible"/>
                                      </p:to>
                                    </p:set>
                                    <p:animEffect transition="in" filter="fade">
                                      <p:cBhvr>
                                        <p:cTn id="35" dur="500"/>
                                        <p:tgtEl>
                                          <p:spTgt spid="5">
                                            <p:txEl>
                                              <p:pRg st="2" end="2"/>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5">
                                            <p:txEl>
                                              <p:pRg st="3" end="3"/>
                                            </p:txEl>
                                          </p:spTgt>
                                        </p:tgtEl>
                                        <p:attrNameLst>
                                          <p:attrName>style.visibility</p:attrName>
                                        </p:attrNameLst>
                                      </p:cBhvr>
                                      <p:to>
                                        <p:strVal val="visible"/>
                                      </p:to>
                                    </p:set>
                                    <p:animEffect transition="in" filter="fade">
                                      <p:cBhvr>
                                        <p:cTn id="38" dur="500"/>
                                        <p:tgtEl>
                                          <p:spTgt spid="5">
                                            <p:txEl>
                                              <p:pRg st="3" end="3"/>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5">
                                            <p:txEl>
                                              <p:pRg st="4" end="4"/>
                                            </p:txEl>
                                          </p:spTgt>
                                        </p:tgtEl>
                                        <p:attrNameLst>
                                          <p:attrName>style.visibility</p:attrName>
                                        </p:attrNameLst>
                                      </p:cBhvr>
                                      <p:to>
                                        <p:strVal val="visible"/>
                                      </p:to>
                                    </p:set>
                                    <p:animEffect transition="in" filter="fade">
                                      <p:cBhvr>
                                        <p:cTn id="41" dur="500"/>
                                        <p:tgtEl>
                                          <p:spTgt spid="5">
                                            <p:txEl>
                                              <p:pRg st="4" end="4"/>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5">
                                            <p:txEl>
                                              <p:pRg st="5" end="5"/>
                                            </p:txEl>
                                          </p:spTgt>
                                        </p:tgtEl>
                                        <p:attrNameLst>
                                          <p:attrName>style.visibility</p:attrName>
                                        </p:attrNameLst>
                                      </p:cBhvr>
                                      <p:to>
                                        <p:strVal val="visible"/>
                                      </p:to>
                                    </p:set>
                                    <p:animEffect transition="in" filter="fade">
                                      <p:cBhvr>
                                        <p:cTn id="44" dur="500"/>
                                        <p:tgtEl>
                                          <p:spTgt spid="5">
                                            <p:txEl>
                                              <p:pRg st="5" end="5"/>
                                            </p:tx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5">
                                            <p:txEl>
                                              <p:pRg st="6" end="6"/>
                                            </p:txEl>
                                          </p:spTgt>
                                        </p:tgtEl>
                                        <p:attrNameLst>
                                          <p:attrName>style.visibility</p:attrName>
                                        </p:attrNameLst>
                                      </p:cBhvr>
                                      <p:to>
                                        <p:strVal val="visible"/>
                                      </p:to>
                                    </p:set>
                                    <p:animEffect transition="in" filter="fade">
                                      <p:cBhvr>
                                        <p:cTn id="47" dur="500"/>
                                        <p:tgtEl>
                                          <p:spTgt spid="5">
                                            <p:txEl>
                                              <p:pRg st="6" end="6"/>
                                            </p:tx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5">
                                            <p:txEl>
                                              <p:pRg st="7" end="7"/>
                                            </p:txEl>
                                          </p:spTgt>
                                        </p:tgtEl>
                                        <p:attrNameLst>
                                          <p:attrName>style.visibility</p:attrName>
                                        </p:attrNameLst>
                                      </p:cBhvr>
                                      <p:to>
                                        <p:strVal val="visible"/>
                                      </p:to>
                                    </p:set>
                                    <p:animEffect transition="in" filter="fade">
                                      <p:cBhvr>
                                        <p:cTn id="50" dur="500"/>
                                        <p:tgtEl>
                                          <p:spTgt spid="5">
                                            <p:txEl>
                                              <p:pRg st="7" end="7"/>
                                            </p:txEl>
                                          </p:spTgt>
                                        </p:tgtEl>
                                      </p:cBhvr>
                                    </p:animEffect>
                                  </p:childTnLst>
                                </p:cTn>
                              </p:par>
                            </p:childTnLst>
                          </p:cTn>
                        </p:par>
                        <p:par>
                          <p:cTn id="51" fill="hold">
                            <p:stCondLst>
                              <p:cond delay="1000"/>
                            </p:stCondLst>
                            <p:childTnLst>
                              <p:par>
                                <p:cTn id="52" presetID="10" presetClass="entr" presetSubtype="0" fill="hold" grpId="0" nodeType="afterEffect">
                                  <p:stCondLst>
                                    <p:cond delay="0"/>
                                  </p:stCondLst>
                                  <p:childTnLst>
                                    <p:set>
                                      <p:cBhvr>
                                        <p:cTn id="53" dur="1" fill="hold">
                                          <p:stCondLst>
                                            <p:cond delay="0"/>
                                          </p:stCondLst>
                                        </p:cTn>
                                        <p:tgtEl>
                                          <p:spTgt spid="6">
                                            <p:txEl>
                                              <p:pRg st="0" end="0"/>
                                            </p:txEl>
                                          </p:spTgt>
                                        </p:tgtEl>
                                        <p:attrNameLst>
                                          <p:attrName>style.visibility</p:attrName>
                                        </p:attrNameLst>
                                      </p:cBhvr>
                                      <p:to>
                                        <p:strVal val="visible"/>
                                      </p:to>
                                    </p:set>
                                    <p:animEffect transition="in" filter="fade">
                                      <p:cBhvr>
                                        <p:cTn id="54" dur="500"/>
                                        <p:tgtEl>
                                          <p:spTgt spid="6">
                                            <p:txEl>
                                              <p:pRg st="0" end="0"/>
                                            </p:txEl>
                                          </p:spTgt>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6">
                                            <p:txEl>
                                              <p:pRg st="1" end="1"/>
                                            </p:txEl>
                                          </p:spTgt>
                                        </p:tgtEl>
                                        <p:attrNameLst>
                                          <p:attrName>style.visibility</p:attrName>
                                        </p:attrNameLst>
                                      </p:cBhvr>
                                      <p:to>
                                        <p:strVal val="visible"/>
                                      </p:to>
                                    </p:set>
                                    <p:animEffect transition="in" filter="fade">
                                      <p:cBhvr>
                                        <p:cTn id="57" dur="500"/>
                                        <p:tgtEl>
                                          <p:spTgt spid="6">
                                            <p:txEl>
                                              <p:pRg st="1" end="1"/>
                                            </p:txEl>
                                          </p:spTgt>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6">
                                            <p:txEl>
                                              <p:pRg st="2" end="2"/>
                                            </p:txEl>
                                          </p:spTgt>
                                        </p:tgtEl>
                                        <p:attrNameLst>
                                          <p:attrName>style.visibility</p:attrName>
                                        </p:attrNameLst>
                                      </p:cBhvr>
                                      <p:to>
                                        <p:strVal val="visible"/>
                                      </p:to>
                                    </p:set>
                                    <p:animEffect transition="in" filter="fade">
                                      <p:cBhvr>
                                        <p:cTn id="60" dur="500"/>
                                        <p:tgtEl>
                                          <p:spTgt spid="6">
                                            <p:txEl>
                                              <p:pRg st="2" end="2"/>
                                            </p:txEl>
                                          </p:spTgt>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6">
                                            <p:txEl>
                                              <p:pRg st="3" end="3"/>
                                            </p:txEl>
                                          </p:spTgt>
                                        </p:tgtEl>
                                        <p:attrNameLst>
                                          <p:attrName>style.visibility</p:attrName>
                                        </p:attrNameLst>
                                      </p:cBhvr>
                                      <p:to>
                                        <p:strVal val="visible"/>
                                      </p:to>
                                    </p:set>
                                    <p:animEffect transition="in" filter="fade">
                                      <p:cBhvr>
                                        <p:cTn id="63" dur="500"/>
                                        <p:tgtEl>
                                          <p:spTgt spid="6">
                                            <p:txEl>
                                              <p:pRg st="3" end="3"/>
                                            </p:txEl>
                                          </p:spTgt>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6">
                                            <p:txEl>
                                              <p:pRg st="4" end="4"/>
                                            </p:txEl>
                                          </p:spTgt>
                                        </p:tgtEl>
                                        <p:attrNameLst>
                                          <p:attrName>style.visibility</p:attrName>
                                        </p:attrNameLst>
                                      </p:cBhvr>
                                      <p:to>
                                        <p:strVal val="visible"/>
                                      </p:to>
                                    </p:set>
                                    <p:animEffect transition="in" filter="fade">
                                      <p:cBhvr>
                                        <p:cTn id="66" dur="500"/>
                                        <p:tgtEl>
                                          <p:spTgt spid="6">
                                            <p:txEl>
                                              <p:pRg st="4" end="4"/>
                                            </p:txEl>
                                          </p:spTgt>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6">
                                            <p:txEl>
                                              <p:pRg st="5" end="5"/>
                                            </p:txEl>
                                          </p:spTgt>
                                        </p:tgtEl>
                                        <p:attrNameLst>
                                          <p:attrName>style.visibility</p:attrName>
                                        </p:attrNameLst>
                                      </p:cBhvr>
                                      <p:to>
                                        <p:strVal val="visible"/>
                                      </p:to>
                                    </p:set>
                                    <p:animEffect transition="in" filter="fade">
                                      <p:cBhvr>
                                        <p:cTn id="69" dur="500"/>
                                        <p:tgtEl>
                                          <p:spTgt spid="6">
                                            <p:txEl>
                                              <p:pRg st="5" end="5"/>
                                            </p:txEl>
                                          </p:spTgt>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6">
                                            <p:txEl>
                                              <p:pRg st="6" end="6"/>
                                            </p:txEl>
                                          </p:spTgt>
                                        </p:tgtEl>
                                        <p:attrNameLst>
                                          <p:attrName>style.visibility</p:attrName>
                                        </p:attrNameLst>
                                      </p:cBhvr>
                                      <p:to>
                                        <p:strVal val="visible"/>
                                      </p:to>
                                    </p:set>
                                    <p:animEffect transition="in" filter="fade">
                                      <p:cBhvr>
                                        <p:cTn id="72" dur="500"/>
                                        <p:tgtEl>
                                          <p:spTgt spid="6">
                                            <p:txEl>
                                              <p:pRg st="6" end="6"/>
                                            </p:txEl>
                                          </p:spTgt>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6">
                                            <p:txEl>
                                              <p:pRg st="7" end="7"/>
                                            </p:txEl>
                                          </p:spTgt>
                                        </p:tgtEl>
                                        <p:attrNameLst>
                                          <p:attrName>style.visibility</p:attrName>
                                        </p:attrNameLst>
                                      </p:cBhvr>
                                      <p:to>
                                        <p:strVal val="visible"/>
                                      </p:to>
                                    </p:set>
                                    <p:animEffect transition="in" filter="fade">
                                      <p:cBhvr>
                                        <p:cTn id="75" dur="500"/>
                                        <p:tgtEl>
                                          <p:spTgt spid="6">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5" grpId="0" uiExpand="1" build="p"/>
      <p:bldP spid="6"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1785" y="558222"/>
            <a:ext cx="6272191" cy="899652"/>
          </a:xfrm>
        </p:spPr>
        <p:txBody>
          <a:bodyPr/>
          <a:lstStyle/>
          <a:p>
            <a:r>
              <a:rPr lang="en-US" b="1">
                <a:solidFill>
                  <a:schemeClr val="bg2">
                    <a:lumMod val="10000"/>
                  </a:schemeClr>
                </a:solidFill>
                <a:latin typeface="Segoe Semibold" panose="020B0502040504020203" pitchFamily="34" charset="0"/>
              </a:rPr>
              <a:t>Simplified migration objectives</a:t>
            </a:r>
          </a:p>
        </p:txBody>
      </p:sp>
      <p:grpSp>
        <p:nvGrpSpPr>
          <p:cNvPr id="43" name="Group 42"/>
          <p:cNvGrpSpPr/>
          <p:nvPr/>
        </p:nvGrpSpPr>
        <p:grpSpPr>
          <a:xfrm>
            <a:off x="579255" y="2268731"/>
            <a:ext cx="5865015" cy="740654"/>
            <a:chOff x="579176" y="3070089"/>
            <a:chExt cx="5865098" cy="740664"/>
          </a:xfrm>
        </p:grpSpPr>
        <p:sp>
          <p:nvSpPr>
            <p:cNvPr id="12" name="Content Placeholder 12"/>
            <p:cNvSpPr txBox="1">
              <a:spLocks/>
            </p:cNvSpPr>
            <p:nvPr/>
          </p:nvSpPr>
          <p:spPr>
            <a:xfrm>
              <a:off x="1512941" y="3070089"/>
              <a:ext cx="4931333" cy="740664"/>
            </a:xfrm>
            <a:prstGeom prst="rect">
              <a:avLst/>
            </a:prstGeom>
          </p:spPr>
          <p:txBody>
            <a:bodyPr vert="horz" wrap="square" lIns="0" tIns="0" rIns="0" bIns="0" rtlCol="0" anchor="ctr">
              <a:noAutofit/>
            </a:bodyPr>
            <a:lstStyle>
              <a:lvl1pPr marL="171450" indent="-171450" algn="l" defTabSz="685800" rtl="0" eaLnBrk="1" latinLnBrk="0" hangingPunct="1">
                <a:lnSpc>
                  <a:spcPct val="90000"/>
                </a:lnSpc>
                <a:spcBef>
                  <a:spcPts val="750"/>
                </a:spcBef>
                <a:buClr>
                  <a:srgbClr val="8DC63F"/>
                </a:buClr>
                <a:buSzPct val="100000"/>
                <a:buFont typeface="Arial"/>
                <a:buChar char="•"/>
                <a:defRPr sz="1800" kern="1200" baseline="0">
                  <a:solidFill>
                    <a:srgbClr val="5F6062"/>
                  </a:solidFill>
                  <a:latin typeface="Franklin Gothic Book"/>
                  <a:ea typeface="Arial" charset="0"/>
                  <a:cs typeface="Franklin Gothic Book"/>
                </a:defRPr>
              </a:lvl1pPr>
              <a:lvl2pPr marL="342900" indent="-171450" algn="l" defTabSz="685800" rtl="0" eaLnBrk="1" latinLnBrk="0" hangingPunct="1">
                <a:lnSpc>
                  <a:spcPct val="90000"/>
                </a:lnSpc>
                <a:spcBef>
                  <a:spcPts val="375"/>
                </a:spcBef>
                <a:buClr>
                  <a:srgbClr val="8DC63F"/>
                </a:buClr>
                <a:buSzPct val="100000"/>
                <a:buFont typeface="AppleSymbols" charset="0"/>
                <a:buChar char="⎻"/>
                <a:tabLst/>
                <a:defRPr sz="1800" kern="1200">
                  <a:solidFill>
                    <a:srgbClr val="5F6062"/>
                  </a:solidFill>
                  <a:latin typeface="Franklin Gothic Book"/>
                  <a:ea typeface="Arial" charset="0"/>
                  <a:cs typeface="Franklin Gothic Book"/>
                </a:defRPr>
              </a:lvl2pPr>
              <a:lvl3pPr marL="515541" indent="-172641" algn="l" defTabSz="685800" rtl="0" eaLnBrk="1" latinLnBrk="0" hangingPunct="1">
                <a:lnSpc>
                  <a:spcPct val="90000"/>
                </a:lnSpc>
                <a:spcBef>
                  <a:spcPts val="375"/>
                </a:spcBef>
                <a:buClr>
                  <a:srgbClr val="8DC63F"/>
                </a:buClr>
                <a:buSzPct val="100000"/>
                <a:buFont typeface="Arial"/>
                <a:buChar char="•"/>
                <a:tabLst/>
                <a:defRPr sz="1500" kern="1200">
                  <a:solidFill>
                    <a:srgbClr val="5F6062"/>
                  </a:solidFill>
                  <a:latin typeface="Franklin Gothic Book"/>
                  <a:ea typeface="Arial" charset="0"/>
                  <a:cs typeface="Franklin Gothic Book"/>
                </a:defRPr>
              </a:lvl3pPr>
              <a:lvl4pPr marL="686991" indent="-171450" algn="l" defTabSz="685800" rtl="0" eaLnBrk="1" latinLnBrk="0" hangingPunct="1">
                <a:lnSpc>
                  <a:spcPct val="90000"/>
                </a:lnSpc>
                <a:spcBef>
                  <a:spcPts val="375"/>
                </a:spcBef>
                <a:buClr>
                  <a:srgbClr val="8DC63F"/>
                </a:buClr>
                <a:buSzPct val="100000"/>
                <a:buFont typeface="AppleSymbols" charset="0"/>
                <a:buChar char="⎻"/>
                <a:tabLst/>
                <a:defRPr sz="1400" kern="1200">
                  <a:solidFill>
                    <a:srgbClr val="5F6062"/>
                  </a:solidFill>
                  <a:latin typeface="Franklin Gothic Book"/>
                  <a:ea typeface="Arial" charset="0"/>
                  <a:cs typeface="Franklin Gothic Book"/>
                </a:defRPr>
              </a:lvl4pPr>
              <a:lvl5pPr marL="859631" indent="-172641" algn="l" defTabSz="685800" rtl="0" eaLnBrk="1" latinLnBrk="0" hangingPunct="1">
                <a:lnSpc>
                  <a:spcPct val="90000"/>
                </a:lnSpc>
                <a:spcBef>
                  <a:spcPts val="375"/>
                </a:spcBef>
                <a:buClr>
                  <a:srgbClr val="8DC63F"/>
                </a:buClr>
                <a:buSzPct val="75000"/>
                <a:buFont typeface="Courier New" charset="0"/>
                <a:buChar char="o"/>
                <a:tabLst/>
                <a:defRPr sz="1400" kern="1200">
                  <a:solidFill>
                    <a:srgbClr val="5F6062"/>
                  </a:solidFill>
                  <a:latin typeface="Franklin Gothic Book"/>
                  <a:ea typeface="Arial" charset="0"/>
                  <a:cs typeface="Franklin Gothic Book"/>
                </a:defRPr>
              </a:lvl5pPr>
              <a:lvl6pPr marL="1885950" indent="-171450" algn="l" defTabSz="685800" rtl="0" eaLnBrk="1" latinLnBrk="0" hangingPunct="1">
                <a:lnSpc>
                  <a:spcPct val="90000"/>
                </a:lnSpc>
                <a:spcBef>
                  <a:spcPts val="375"/>
                </a:spcBef>
                <a:buFont typeface="Arial"/>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400" kern="1200">
                  <a:solidFill>
                    <a:schemeClr val="tx1"/>
                  </a:solidFill>
                  <a:latin typeface="+mn-lt"/>
                  <a:ea typeface="+mn-ea"/>
                  <a:cs typeface="+mn-cs"/>
                </a:defRPr>
              </a:lvl9pPr>
            </a:lstStyle>
            <a:p>
              <a:pPr marL="0" indent="0" defTabSz="685808">
                <a:lnSpc>
                  <a:spcPct val="100000"/>
                </a:lnSpc>
                <a:buNone/>
                <a:defRPr/>
              </a:pPr>
              <a:r>
                <a:rPr lang="en-US" sz="1961">
                  <a:solidFill>
                    <a:srgbClr val="D2D2D2">
                      <a:lumMod val="10000"/>
                    </a:srgbClr>
                  </a:solidFill>
                  <a:latin typeface="Segoe UI Light"/>
                </a:rPr>
                <a:t>Migrate </a:t>
              </a:r>
              <a:r>
                <a:rPr lang="en-US" sz="1961" b="1">
                  <a:solidFill>
                    <a:srgbClr val="D2D2D2">
                      <a:lumMod val="10000"/>
                    </a:srgbClr>
                  </a:solidFill>
                  <a:latin typeface="Segoe UI Light"/>
                </a:rPr>
                <a:t>Assets</a:t>
              </a:r>
              <a:r>
                <a:rPr lang="en-US" sz="1961">
                  <a:solidFill>
                    <a:srgbClr val="D2D2D2">
                      <a:lumMod val="10000"/>
                    </a:srgbClr>
                  </a:solidFill>
                  <a:latin typeface="Segoe UI Light"/>
                </a:rPr>
                <a:t> </a:t>
              </a:r>
              <a:r>
                <a:rPr lang="en-US" sz="1079">
                  <a:solidFill>
                    <a:srgbClr val="D2D2D2">
                      <a:lumMod val="10000"/>
                    </a:srgbClr>
                  </a:solidFill>
                  <a:latin typeface="Segoe UI Light"/>
                </a:rPr>
                <a:t>(Infra, Apps, or Data) </a:t>
              </a:r>
              <a:r>
                <a:rPr lang="en-US" sz="1961">
                  <a:solidFill>
                    <a:srgbClr val="D2D2D2">
                      <a:lumMod val="10000"/>
                    </a:srgbClr>
                  </a:solidFill>
                  <a:latin typeface="Segoe UI Light"/>
                </a:rPr>
                <a:t>in response to a critical event or need to move specific assets</a:t>
              </a:r>
            </a:p>
          </p:txBody>
        </p:sp>
        <p:grpSp>
          <p:nvGrpSpPr>
            <p:cNvPr id="19" name="Group 18"/>
            <p:cNvGrpSpPr/>
            <p:nvPr/>
          </p:nvGrpSpPr>
          <p:grpSpPr>
            <a:xfrm>
              <a:off x="579176" y="3142750"/>
              <a:ext cx="784910" cy="578284"/>
              <a:chOff x="4388353" y="4047171"/>
              <a:chExt cx="757237" cy="500063"/>
            </a:xfrm>
          </p:grpSpPr>
          <p:sp>
            <p:nvSpPr>
              <p:cNvPr id="20" name="Freeform 182"/>
              <p:cNvSpPr>
                <a:spLocks noEditPoints="1"/>
              </p:cNvSpPr>
              <p:nvPr/>
            </p:nvSpPr>
            <p:spPr bwMode="auto">
              <a:xfrm>
                <a:off x="4388353" y="4047171"/>
                <a:ext cx="757237" cy="500063"/>
              </a:xfrm>
              <a:custGeom>
                <a:avLst/>
                <a:gdLst>
                  <a:gd name="T0" fmla="*/ 2726 w 2756"/>
                  <a:gd name="T1" fmla="*/ 1683 h 1819"/>
                  <a:gd name="T2" fmla="*/ 2726 w 2756"/>
                  <a:gd name="T3" fmla="*/ 1683 h 1819"/>
                  <a:gd name="T4" fmla="*/ 2718 w 2756"/>
                  <a:gd name="T5" fmla="*/ 1692 h 1819"/>
                  <a:gd name="T6" fmla="*/ 2496 w 2756"/>
                  <a:gd name="T7" fmla="*/ 1792 h 1819"/>
                  <a:gd name="T8" fmla="*/ 260 w 2756"/>
                  <a:gd name="T9" fmla="*/ 1792 h 1819"/>
                  <a:gd name="T10" fmla="*/ 38 w 2756"/>
                  <a:gd name="T11" fmla="*/ 1692 h 1819"/>
                  <a:gd name="T12" fmla="*/ 32 w 2756"/>
                  <a:gd name="T13" fmla="*/ 1686 h 1819"/>
                  <a:gd name="T14" fmla="*/ 26 w 2756"/>
                  <a:gd name="T15" fmla="*/ 1668 h 1819"/>
                  <a:gd name="T16" fmla="*/ 43 w 2756"/>
                  <a:gd name="T17" fmla="*/ 1641 h 1819"/>
                  <a:gd name="T18" fmla="*/ 51 w 2756"/>
                  <a:gd name="T19" fmla="*/ 1640 h 1819"/>
                  <a:gd name="T20" fmla="*/ 208 w 2756"/>
                  <a:gd name="T21" fmla="*/ 1640 h 1819"/>
                  <a:gd name="T22" fmla="*/ 222 w 2756"/>
                  <a:gd name="T23" fmla="*/ 1640 h 1819"/>
                  <a:gd name="T24" fmla="*/ 2534 w 2756"/>
                  <a:gd name="T25" fmla="*/ 1640 h 1819"/>
                  <a:gd name="T26" fmla="*/ 2712 w 2756"/>
                  <a:gd name="T27" fmla="*/ 1640 h 1819"/>
                  <a:gd name="T28" fmla="*/ 2729 w 2756"/>
                  <a:gd name="T29" fmla="*/ 1668 h 1819"/>
                  <a:gd name="T30" fmla="*/ 2726 w 2756"/>
                  <a:gd name="T31" fmla="*/ 1683 h 1819"/>
                  <a:gd name="T32" fmla="*/ 2534 w 2756"/>
                  <a:gd name="T33" fmla="*/ 1613 h 1819"/>
                  <a:gd name="T34" fmla="*/ 2534 w 2756"/>
                  <a:gd name="T35" fmla="*/ 1613 h 1819"/>
                  <a:gd name="T36" fmla="*/ 222 w 2756"/>
                  <a:gd name="T37" fmla="*/ 1613 h 1819"/>
                  <a:gd name="T38" fmla="*/ 222 w 2756"/>
                  <a:gd name="T39" fmla="*/ 27 h 1819"/>
                  <a:gd name="T40" fmla="*/ 2534 w 2756"/>
                  <a:gd name="T41" fmla="*/ 27 h 1819"/>
                  <a:gd name="T42" fmla="*/ 2534 w 2756"/>
                  <a:gd name="T43" fmla="*/ 1613 h 1819"/>
                  <a:gd name="T44" fmla="*/ 2720 w 2756"/>
                  <a:gd name="T45" fmla="*/ 1615 h 1819"/>
                  <a:gd name="T46" fmla="*/ 2720 w 2756"/>
                  <a:gd name="T47" fmla="*/ 1615 h 1819"/>
                  <a:gd name="T48" fmla="*/ 2715 w 2756"/>
                  <a:gd name="T49" fmla="*/ 1613 h 1819"/>
                  <a:gd name="T50" fmla="*/ 2595 w 2756"/>
                  <a:gd name="T51" fmla="*/ 1613 h 1819"/>
                  <a:gd name="T52" fmla="*/ 2561 w 2756"/>
                  <a:gd name="T53" fmla="*/ 1613 h 1819"/>
                  <a:gd name="T54" fmla="*/ 2561 w 2756"/>
                  <a:gd name="T55" fmla="*/ 0 h 1819"/>
                  <a:gd name="T56" fmla="*/ 195 w 2756"/>
                  <a:gd name="T57" fmla="*/ 0 h 1819"/>
                  <a:gd name="T58" fmla="*/ 195 w 2756"/>
                  <a:gd name="T59" fmla="*/ 1613 h 1819"/>
                  <a:gd name="T60" fmla="*/ 51 w 2756"/>
                  <a:gd name="T61" fmla="*/ 1613 h 1819"/>
                  <a:gd name="T62" fmla="*/ 37 w 2756"/>
                  <a:gd name="T63" fmla="*/ 1615 h 1819"/>
                  <a:gd name="T64" fmla="*/ 35 w 2756"/>
                  <a:gd name="T65" fmla="*/ 1615 h 1819"/>
                  <a:gd name="T66" fmla="*/ 0 w 2756"/>
                  <a:gd name="T67" fmla="*/ 1668 h 1819"/>
                  <a:gd name="T68" fmla="*/ 11 w 2756"/>
                  <a:gd name="T69" fmla="*/ 1701 h 1819"/>
                  <a:gd name="T70" fmla="*/ 19 w 2756"/>
                  <a:gd name="T71" fmla="*/ 1711 h 1819"/>
                  <a:gd name="T72" fmla="*/ 260 w 2756"/>
                  <a:gd name="T73" fmla="*/ 1819 h 1819"/>
                  <a:gd name="T74" fmla="*/ 2496 w 2756"/>
                  <a:gd name="T75" fmla="*/ 1819 h 1819"/>
                  <a:gd name="T76" fmla="*/ 2738 w 2756"/>
                  <a:gd name="T77" fmla="*/ 1710 h 1819"/>
                  <a:gd name="T78" fmla="*/ 2744 w 2756"/>
                  <a:gd name="T79" fmla="*/ 1703 h 1819"/>
                  <a:gd name="T80" fmla="*/ 2749 w 2756"/>
                  <a:gd name="T81" fmla="*/ 1697 h 1819"/>
                  <a:gd name="T82" fmla="*/ 2756 w 2756"/>
                  <a:gd name="T83" fmla="*/ 1668 h 1819"/>
                  <a:gd name="T84" fmla="*/ 2720 w 2756"/>
                  <a:gd name="T85" fmla="*/ 1615 h 1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756" h="1819">
                    <a:moveTo>
                      <a:pt x="2726" y="1683"/>
                    </a:moveTo>
                    <a:lnTo>
                      <a:pt x="2726" y="1683"/>
                    </a:lnTo>
                    <a:lnTo>
                      <a:pt x="2718" y="1692"/>
                    </a:lnTo>
                    <a:cubicBezTo>
                      <a:pt x="2656" y="1757"/>
                      <a:pt x="2577" y="1792"/>
                      <a:pt x="2496" y="1792"/>
                    </a:cubicBezTo>
                    <a:lnTo>
                      <a:pt x="260" y="1792"/>
                    </a:lnTo>
                    <a:cubicBezTo>
                      <a:pt x="180" y="1792"/>
                      <a:pt x="101" y="1757"/>
                      <a:pt x="38" y="1692"/>
                    </a:cubicBezTo>
                    <a:lnTo>
                      <a:pt x="32" y="1686"/>
                    </a:lnTo>
                    <a:cubicBezTo>
                      <a:pt x="27" y="1677"/>
                      <a:pt x="26" y="1672"/>
                      <a:pt x="26" y="1668"/>
                    </a:cubicBezTo>
                    <a:cubicBezTo>
                      <a:pt x="26" y="1655"/>
                      <a:pt x="33" y="1645"/>
                      <a:pt x="43" y="1641"/>
                    </a:cubicBezTo>
                    <a:cubicBezTo>
                      <a:pt x="46" y="1640"/>
                      <a:pt x="49" y="1640"/>
                      <a:pt x="51" y="1640"/>
                    </a:cubicBezTo>
                    <a:lnTo>
                      <a:pt x="208" y="1640"/>
                    </a:lnTo>
                    <a:lnTo>
                      <a:pt x="222" y="1640"/>
                    </a:lnTo>
                    <a:lnTo>
                      <a:pt x="2534" y="1640"/>
                    </a:lnTo>
                    <a:lnTo>
                      <a:pt x="2712" y="1640"/>
                    </a:lnTo>
                    <a:cubicBezTo>
                      <a:pt x="2722" y="1643"/>
                      <a:pt x="2730" y="1655"/>
                      <a:pt x="2729" y="1668"/>
                    </a:cubicBezTo>
                    <a:cubicBezTo>
                      <a:pt x="2729" y="1673"/>
                      <a:pt x="2728" y="1678"/>
                      <a:pt x="2726" y="1683"/>
                    </a:cubicBezTo>
                    <a:close/>
                    <a:moveTo>
                      <a:pt x="2534" y="1613"/>
                    </a:moveTo>
                    <a:lnTo>
                      <a:pt x="2534" y="1613"/>
                    </a:lnTo>
                    <a:lnTo>
                      <a:pt x="222" y="1613"/>
                    </a:lnTo>
                    <a:lnTo>
                      <a:pt x="222" y="27"/>
                    </a:lnTo>
                    <a:lnTo>
                      <a:pt x="2534" y="27"/>
                    </a:lnTo>
                    <a:lnTo>
                      <a:pt x="2534" y="1613"/>
                    </a:lnTo>
                    <a:close/>
                    <a:moveTo>
                      <a:pt x="2720" y="1615"/>
                    </a:moveTo>
                    <a:lnTo>
                      <a:pt x="2720" y="1615"/>
                    </a:lnTo>
                    <a:lnTo>
                      <a:pt x="2715" y="1613"/>
                    </a:lnTo>
                    <a:lnTo>
                      <a:pt x="2595" y="1613"/>
                    </a:lnTo>
                    <a:lnTo>
                      <a:pt x="2561" y="1613"/>
                    </a:lnTo>
                    <a:lnTo>
                      <a:pt x="2561" y="0"/>
                    </a:lnTo>
                    <a:lnTo>
                      <a:pt x="195" y="0"/>
                    </a:lnTo>
                    <a:lnTo>
                      <a:pt x="195" y="1613"/>
                    </a:lnTo>
                    <a:lnTo>
                      <a:pt x="51" y="1613"/>
                    </a:lnTo>
                    <a:cubicBezTo>
                      <a:pt x="49" y="1613"/>
                      <a:pt x="45" y="1613"/>
                      <a:pt x="37" y="1615"/>
                    </a:cubicBezTo>
                    <a:lnTo>
                      <a:pt x="35" y="1615"/>
                    </a:lnTo>
                    <a:cubicBezTo>
                      <a:pt x="14" y="1623"/>
                      <a:pt x="0" y="1644"/>
                      <a:pt x="0" y="1668"/>
                    </a:cubicBezTo>
                    <a:cubicBezTo>
                      <a:pt x="0" y="1679"/>
                      <a:pt x="3" y="1690"/>
                      <a:pt x="11" y="1701"/>
                    </a:cubicBezTo>
                    <a:lnTo>
                      <a:pt x="19" y="1711"/>
                    </a:lnTo>
                    <a:cubicBezTo>
                      <a:pt x="87" y="1781"/>
                      <a:pt x="173" y="1819"/>
                      <a:pt x="260" y="1819"/>
                    </a:cubicBezTo>
                    <a:lnTo>
                      <a:pt x="2496" y="1819"/>
                    </a:lnTo>
                    <a:cubicBezTo>
                      <a:pt x="2585" y="1819"/>
                      <a:pt x="2670" y="1780"/>
                      <a:pt x="2738" y="1710"/>
                    </a:cubicBezTo>
                    <a:lnTo>
                      <a:pt x="2744" y="1703"/>
                    </a:lnTo>
                    <a:lnTo>
                      <a:pt x="2749" y="1697"/>
                    </a:lnTo>
                    <a:cubicBezTo>
                      <a:pt x="2754" y="1688"/>
                      <a:pt x="2756" y="1678"/>
                      <a:pt x="2756" y="1668"/>
                    </a:cubicBezTo>
                    <a:cubicBezTo>
                      <a:pt x="2756" y="1643"/>
                      <a:pt x="2742" y="1622"/>
                      <a:pt x="2720" y="1615"/>
                    </a:cubicBezTo>
                    <a:close/>
                  </a:path>
                </a:pathLst>
              </a:custGeom>
              <a:solidFill>
                <a:schemeClr val="tx2"/>
              </a:solidFill>
              <a:ln w="0">
                <a:noFill/>
                <a:prstDash val="solid"/>
                <a:round/>
                <a:headEnd/>
                <a:tailEnd/>
              </a:ln>
            </p:spPr>
            <p:txBody>
              <a:bodyPr vert="horz" wrap="square" lIns="91438" tIns="45719" rIns="91438" bIns="45719" numCol="1" anchor="t" anchorCtr="0" compatLnSpc="1">
                <a:prstTxWarp prst="textNoShape">
                  <a:avLst/>
                </a:prstTxWarp>
              </a:bodyPr>
              <a:lstStyle/>
              <a:p>
                <a:pPr defTabSz="914411">
                  <a:defRPr/>
                </a:pPr>
                <a:endParaRPr lang="en-US" sz="2400">
                  <a:solidFill>
                    <a:srgbClr val="505050"/>
                  </a:solidFill>
                  <a:latin typeface="Segoe UI Light"/>
                </a:endParaRPr>
              </a:p>
            </p:txBody>
          </p:sp>
          <p:sp>
            <p:nvSpPr>
              <p:cNvPr id="21" name="Freeform 183"/>
              <p:cNvSpPr>
                <a:spLocks noEditPoints="1"/>
              </p:cNvSpPr>
              <p:nvPr/>
            </p:nvSpPr>
            <p:spPr bwMode="auto">
              <a:xfrm>
                <a:off x="4475665" y="4085271"/>
                <a:ext cx="581025" cy="385763"/>
              </a:xfrm>
              <a:custGeom>
                <a:avLst/>
                <a:gdLst>
                  <a:gd name="T0" fmla="*/ 2089 w 2116"/>
                  <a:gd name="T1" fmla="*/ 1380 h 1407"/>
                  <a:gd name="T2" fmla="*/ 2089 w 2116"/>
                  <a:gd name="T3" fmla="*/ 1380 h 1407"/>
                  <a:gd name="T4" fmla="*/ 27 w 2116"/>
                  <a:gd name="T5" fmla="*/ 1380 h 1407"/>
                  <a:gd name="T6" fmla="*/ 27 w 2116"/>
                  <a:gd name="T7" fmla="*/ 26 h 1407"/>
                  <a:gd name="T8" fmla="*/ 2089 w 2116"/>
                  <a:gd name="T9" fmla="*/ 26 h 1407"/>
                  <a:gd name="T10" fmla="*/ 2089 w 2116"/>
                  <a:gd name="T11" fmla="*/ 1380 h 1407"/>
                  <a:gd name="T12" fmla="*/ 2116 w 2116"/>
                  <a:gd name="T13" fmla="*/ 0 h 1407"/>
                  <a:gd name="T14" fmla="*/ 2116 w 2116"/>
                  <a:gd name="T15" fmla="*/ 0 h 1407"/>
                  <a:gd name="T16" fmla="*/ 0 w 2116"/>
                  <a:gd name="T17" fmla="*/ 0 h 1407"/>
                  <a:gd name="T18" fmla="*/ 0 w 2116"/>
                  <a:gd name="T19" fmla="*/ 1407 h 1407"/>
                  <a:gd name="T20" fmla="*/ 2116 w 2116"/>
                  <a:gd name="T21" fmla="*/ 1407 h 1407"/>
                  <a:gd name="T22" fmla="*/ 2116 w 2116"/>
                  <a:gd name="T23" fmla="*/ 0 h 1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16" h="1407">
                    <a:moveTo>
                      <a:pt x="2089" y="1380"/>
                    </a:moveTo>
                    <a:lnTo>
                      <a:pt x="2089" y="1380"/>
                    </a:lnTo>
                    <a:lnTo>
                      <a:pt x="27" y="1380"/>
                    </a:lnTo>
                    <a:lnTo>
                      <a:pt x="27" y="26"/>
                    </a:lnTo>
                    <a:lnTo>
                      <a:pt x="2089" y="26"/>
                    </a:lnTo>
                    <a:lnTo>
                      <a:pt x="2089" y="1380"/>
                    </a:lnTo>
                    <a:close/>
                    <a:moveTo>
                      <a:pt x="2116" y="0"/>
                    </a:moveTo>
                    <a:lnTo>
                      <a:pt x="2116" y="0"/>
                    </a:lnTo>
                    <a:lnTo>
                      <a:pt x="0" y="0"/>
                    </a:lnTo>
                    <a:lnTo>
                      <a:pt x="0" y="1407"/>
                    </a:lnTo>
                    <a:lnTo>
                      <a:pt x="2116" y="1407"/>
                    </a:lnTo>
                    <a:lnTo>
                      <a:pt x="2116" y="0"/>
                    </a:lnTo>
                    <a:close/>
                  </a:path>
                </a:pathLst>
              </a:custGeom>
              <a:solidFill>
                <a:schemeClr val="tx2"/>
              </a:solidFill>
              <a:ln w="0">
                <a:noFill/>
                <a:prstDash val="solid"/>
                <a:round/>
                <a:headEnd/>
                <a:tailEnd/>
              </a:ln>
            </p:spPr>
            <p:txBody>
              <a:bodyPr vert="horz" wrap="square" lIns="91438" tIns="45719" rIns="91438" bIns="45719" numCol="1" anchor="t" anchorCtr="0" compatLnSpc="1">
                <a:prstTxWarp prst="textNoShape">
                  <a:avLst/>
                </a:prstTxWarp>
              </a:bodyPr>
              <a:lstStyle/>
              <a:p>
                <a:pPr defTabSz="914411">
                  <a:defRPr/>
                </a:pPr>
                <a:endParaRPr lang="en-US" sz="2400">
                  <a:solidFill>
                    <a:srgbClr val="505050"/>
                  </a:solidFill>
                  <a:latin typeface="Segoe UI Light"/>
                </a:endParaRPr>
              </a:p>
            </p:txBody>
          </p:sp>
          <p:sp>
            <p:nvSpPr>
              <p:cNvPr id="22" name="Freeform 184"/>
              <p:cNvSpPr>
                <a:spLocks noEditPoints="1"/>
              </p:cNvSpPr>
              <p:nvPr/>
            </p:nvSpPr>
            <p:spPr bwMode="auto">
              <a:xfrm>
                <a:off x="4694740" y="4510721"/>
                <a:ext cx="144462" cy="17463"/>
              </a:xfrm>
              <a:custGeom>
                <a:avLst/>
                <a:gdLst>
                  <a:gd name="T0" fmla="*/ 493 w 526"/>
                  <a:gd name="T1" fmla="*/ 39 h 66"/>
                  <a:gd name="T2" fmla="*/ 493 w 526"/>
                  <a:gd name="T3" fmla="*/ 39 h 66"/>
                  <a:gd name="T4" fmla="*/ 33 w 526"/>
                  <a:gd name="T5" fmla="*/ 39 h 66"/>
                  <a:gd name="T6" fmla="*/ 27 w 526"/>
                  <a:gd name="T7" fmla="*/ 33 h 66"/>
                  <a:gd name="T8" fmla="*/ 33 w 526"/>
                  <a:gd name="T9" fmla="*/ 27 h 66"/>
                  <a:gd name="T10" fmla="*/ 493 w 526"/>
                  <a:gd name="T11" fmla="*/ 27 h 66"/>
                  <a:gd name="T12" fmla="*/ 499 w 526"/>
                  <a:gd name="T13" fmla="*/ 33 h 66"/>
                  <a:gd name="T14" fmla="*/ 493 w 526"/>
                  <a:gd name="T15" fmla="*/ 39 h 66"/>
                  <a:gd name="T16" fmla="*/ 493 w 526"/>
                  <a:gd name="T17" fmla="*/ 0 h 66"/>
                  <a:gd name="T18" fmla="*/ 493 w 526"/>
                  <a:gd name="T19" fmla="*/ 0 h 66"/>
                  <a:gd name="T20" fmla="*/ 33 w 526"/>
                  <a:gd name="T21" fmla="*/ 0 h 66"/>
                  <a:gd name="T22" fmla="*/ 0 w 526"/>
                  <a:gd name="T23" fmla="*/ 33 h 66"/>
                  <a:gd name="T24" fmla="*/ 33 w 526"/>
                  <a:gd name="T25" fmla="*/ 66 h 66"/>
                  <a:gd name="T26" fmla="*/ 493 w 526"/>
                  <a:gd name="T27" fmla="*/ 66 h 66"/>
                  <a:gd name="T28" fmla="*/ 526 w 526"/>
                  <a:gd name="T29" fmla="*/ 33 h 66"/>
                  <a:gd name="T30" fmla="*/ 493 w 526"/>
                  <a:gd name="T31" fmla="*/ 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26" h="66">
                    <a:moveTo>
                      <a:pt x="493" y="39"/>
                    </a:moveTo>
                    <a:lnTo>
                      <a:pt x="493" y="39"/>
                    </a:lnTo>
                    <a:lnTo>
                      <a:pt x="33" y="39"/>
                    </a:lnTo>
                    <a:cubicBezTo>
                      <a:pt x="29" y="39"/>
                      <a:pt x="27" y="36"/>
                      <a:pt x="27" y="33"/>
                    </a:cubicBezTo>
                    <a:cubicBezTo>
                      <a:pt x="27" y="30"/>
                      <a:pt x="29" y="27"/>
                      <a:pt x="33" y="27"/>
                    </a:cubicBezTo>
                    <a:lnTo>
                      <a:pt x="493" y="27"/>
                    </a:lnTo>
                    <a:cubicBezTo>
                      <a:pt x="496" y="27"/>
                      <a:pt x="499" y="30"/>
                      <a:pt x="499" y="33"/>
                    </a:cubicBezTo>
                    <a:cubicBezTo>
                      <a:pt x="499" y="36"/>
                      <a:pt x="496" y="39"/>
                      <a:pt x="493" y="39"/>
                    </a:cubicBezTo>
                    <a:close/>
                    <a:moveTo>
                      <a:pt x="493" y="0"/>
                    </a:moveTo>
                    <a:lnTo>
                      <a:pt x="493" y="0"/>
                    </a:lnTo>
                    <a:lnTo>
                      <a:pt x="33" y="0"/>
                    </a:lnTo>
                    <a:cubicBezTo>
                      <a:pt x="15" y="0"/>
                      <a:pt x="0" y="15"/>
                      <a:pt x="0" y="33"/>
                    </a:cubicBezTo>
                    <a:cubicBezTo>
                      <a:pt x="0" y="51"/>
                      <a:pt x="15" y="66"/>
                      <a:pt x="33" y="66"/>
                    </a:cubicBezTo>
                    <a:lnTo>
                      <a:pt x="493" y="66"/>
                    </a:lnTo>
                    <a:cubicBezTo>
                      <a:pt x="511" y="66"/>
                      <a:pt x="526" y="51"/>
                      <a:pt x="526" y="33"/>
                    </a:cubicBezTo>
                    <a:cubicBezTo>
                      <a:pt x="526" y="15"/>
                      <a:pt x="511" y="0"/>
                      <a:pt x="493" y="0"/>
                    </a:cubicBezTo>
                    <a:close/>
                  </a:path>
                </a:pathLst>
              </a:custGeom>
              <a:solidFill>
                <a:schemeClr val="tx2"/>
              </a:solidFill>
              <a:ln w="0">
                <a:noFill/>
                <a:prstDash val="solid"/>
                <a:round/>
                <a:headEnd/>
                <a:tailEnd/>
              </a:ln>
            </p:spPr>
            <p:txBody>
              <a:bodyPr vert="horz" wrap="square" lIns="91438" tIns="45719" rIns="91438" bIns="45719" numCol="1" anchor="t" anchorCtr="0" compatLnSpc="1">
                <a:prstTxWarp prst="textNoShape">
                  <a:avLst/>
                </a:prstTxWarp>
              </a:bodyPr>
              <a:lstStyle/>
              <a:p>
                <a:pPr defTabSz="914411">
                  <a:defRPr/>
                </a:pPr>
                <a:endParaRPr lang="en-US" sz="2400">
                  <a:solidFill>
                    <a:srgbClr val="505050"/>
                  </a:solidFill>
                  <a:latin typeface="Segoe UI Light"/>
                </a:endParaRPr>
              </a:p>
            </p:txBody>
          </p:sp>
          <p:sp>
            <p:nvSpPr>
              <p:cNvPr id="23" name="Freeform: Shape 22"/>
              <p:cNvSpPr>
                <a:spLocks/>
              </p:cNvSpPr>
              <p:nvPr/>
            </p:nvSpPr>
            <p:spPr bwMode="auto">
              <a:xfrm>
                <a:off x="4629442" y="4160011"/>
                <a:ext cx="273470" cy="241809"/>
              </a:xfrm>
              <a:custGeom>
                <a:avLst/>
                <a:gdLst>
                  <a:gd name="connsiteX0" fmla="*/ 277455 w 337824"/>
                  <a:gd name="connsiteY0" fmla="*/ 117982 h 337825"/>
                  <a:gd name="connsiteX1" fmla="*/ 273574 w 337824"/>
                  <a:gd name="connsiteY1" fmla="*/ 119310 h 337825"/>
                  <a:gd name="connsiteX2" fmla="*/ 127592 w 337824"/>
                  <a:gd name="connsiteY2" fmla="*/ 247963 h 337825"/>
                  <a:gd name="connsiteX3" fmla="*/ 66720 w 337824"/>
                  <a:gd name="connsiteY3" fmla="*/ 180284 h 337825"/>
                  <a:gd name="connsiteX4" fmla="*/ 59115 w 337824"/>
                  <a:gd name="connsiteY4" fmla="*/ 179881 h 337825"/>
                  <a:gd name="connsiteX5" fmla="*/ 43097 w 337824"/>
                  <a:gd name="connsiteY5" fmla="*/ 194287 h 337825"/>
                  <a:gd name="connsiteX6" fmla="*/ 42694 w 337824"/>
                  <a:gd name="connsiteY6" fmla="*/ 201894 h 337825"/>
                  <a:gd name="connsiteX7" fmla="*/ 106653 w 337824"/>
                  <a:gd name="connsiteY7" fmla="*/ 273005 h 337825"/>
                  <a:gd name="connsiteX8" fmla="*/ 106799 w 337824"/>
                  <a:gd name="connsiteY8" fmla="*/ 273432 h 337825"/>
                  <a:gd name="connsiteX9" fmla="*/ 120976 w 337824"/>
                  <a:gd name="connsiteY9" fmla="*/ 289518 h 337825"/>
                  <a:gd name="connsiteX10" fmla="*/ 124659 w 337824"/>
                  <a:gd name="connsiteY10" fmla="*/ 291324 h 337825"/>
                  <a:gd name="connsiteX11" fmla="*/ 125013 w 337824"/>
                  <a:gd name="connsiteY11" fmla="*/ 291203 h 337825"/>
                  <a:gd name="connsiteX12" fmla="*/ 125240 w 337824"/>
                  <a:gd name="connsiteY12" fmla="*/ 291311 h 337825"/>
                  <a:gd name="connsiteX13" fmla="*/ 129127 w 337824"/>
                  <a:gd name="connsiteY13" fmla="*/ 289938 h 337825"/>
                  <a:gd name="connsiteX14" fmla="*/ 145144 w 337824"/>
                  <a:gd name="connsiteY14" fmla="*/ 275532 h 337825"/>
                  <a:gd name="connsiteX15" fmla="*/ 145283 w 337824"/>
                  <a:gd name="connsiteY15" fmla="*/ 275242 h 337825"/>
                  <a:gd name="connsiteX16" fmla="*/ 294838 w 337824"/>
                  <a:gd name="connsiteY16" fmla="*/ 143439 h 337825"/>
                  <a:gd name="connsiteX17" fmla="*/ 295315 w 337824"/>
                  <a:gd name="connsiteY17" fmla="*/ 135874 h 337825"/>
                  <a:gd name="connsiteX18" fmla="*/ 281139 w 337824"/>
                  <a:gd name="connsiteY18" fmla="*/ 119788 h 337825"/>
                  <a:gd name="connsiteX19" fmla="*/ 277455 w 337824"/>
                  <a:gd name="connsiteY19" fmla="*/ 117982 h 337825"/>
                  <a:gd name="connsiteX20" fmla="*/ 168912 w 337824"/>
                  <a:gd name="connsiteY20" fmla="*/ 0 h 337825"/>
                  <a:gd name="connsiteX21" fmla="*/ 337824 w 337824"/>
                  <a:gd name="connsiteY21" fmla="*/ 168913 h 337825"/>
                  <a:gd name="connsiteX22" fmla="*/ 168912 w 337824"/>
                  <a:gd name="connsiteY22" fmla="*/ 337825 h 337825"/>
                  <a:gd name="connsiteX23" fmla="*/ 0 w 337824"/>
                  <a:gd name="connsiteY23" fmla="*/ 168913 h 337825"/>
                  <a:gd name="connsiteX24" fmla="*/ 168912 w 337824"/>
                  <a:gd name="connsiteY24" fmla="*/ 0 h 337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37824" h="337825">
                    <a:moveTo>
                      <a:pt x="277455" y="117982"/>
                    </a:moveTo>
                    <a:cubicBezTo>
                      <a:pt x="276085" y="117896"/>
                      <a:pt x="274684" y="118331"/>
                      <a:pt x="273574" y="119310"/>
                    </a:cubicBezTo>
                    <a:lnTo>
                      <a:pt x="127592" y="247963"/>
                    </a:lnTo>
                    <a:lnTo>
                      <a:pt x="66720" y="180284"/>
                    </a:lnTo>
                    <a:cubicBezTo>
                      <a:pt x="64731" y="178072"/>
                      <a:pt x="61326" y="177892"/>
                      <a:pt x="59115" y="179881"/>
                    </a:cubicBezTo>
                    <a:lnTo>
                      <a:pt x="43097" y="194287"/>
                    </a:lnTo>
                    <a:cubicBezTo>
                      <a:pt x="40885" y="196277"/>
                      <a:pt x="40705" y="199682"/>
                      <a:pt x="42694" y="201894"/>
                    </a:cubicBezTo>
                    <a:lnTo>
                      <a:pt x="106653" y="273005"/>
                    </a:lnTo>
                    <a:lnTo>
                      <a:pt x="106799" y="273432"/>
                    </a:lnTo>
                    <a:lnTo>
                      <a:pt x="120976" y="289518"/>
                    </a:lnTo>
                    <a:cubicBezTo>
                      <a:pt x="121954" y="290629"/>
                      <a:pt x="123291" y="291238"/>
                      <a:pt x="124659" y="291324"/>
                    </a:cubicBezTo>
                    <a:lnTo>
                      <a:pt x="125013" y="291203"/>
                    </a:lnTo>
                    <a:lnTo>
                      <a:pt x="125240" y="291311"/>
                    </a:lnTo>
                    <a:cubicBezTo>
                      <a:pt x="126617" y="291385"/>
                      <a:pt x="128021" y="290933"/>
                      <a:pt x="129127" y="289938"/>
                    </a:cubicBezTo>
                    <a:lnTo>
                      <a:pt x="145144" y="275532"/>
                    </a:lnTo>
                    <a:lnTo>
                      <a:pt x="145283" y="275242"/>
                    </a:lnTo>
                    <a:lnTo>
                      <a:pt x="294838" y="143439"/>
                    </a:lnTo>
                    <a:cubicBezTo>
                      <a:pt x="297059" y="141482"/>
                      <a:pt x="297273" y="138095"/>
                      <a:pt x="295315" y="135874"/>
                    </a:cubicBezTo>
                    <a:lnTo>
                      <a:pt x="281139" y="119788"/>
                    </a:lnTo>
                    <a:cubicBezTo>
                      <a:pt x="280160" y="118677"/>
                      <a:pt x="278824" y="118068"/>
                      <a:pt x="277455" y="117982"/>
                    </a:cubicBezTo>
                    <a:close/>
                    <a:moveTo>
                      <a:pt x="168912" y="0"/>
                    </a:moveTo>
                    <a:cubicBezTo>
                      <a:pt x="262199" y="0"/>
                      <a:pt x="337824" y="75626"/>
                      <a:pt x="337824" y="168913"/>
                    </a:cubicBezTo>
                    <a:cubicBezTo>
                      <a:pt x="337824" y="262200"/>
                      <a:pt x="262199" y="337825"/>
                      <a:pt x="168912" y="337825"/>
                    </a:cubicBezTo>
                    <a:cubicBezTo>
                      <a:pt x="75625" y="337825"/>
                      <a:pt x="0" y="262200"/>
                      <a:pt x="0" y="168913"/>
                    </a:cubicBezTo>
                    <a:cubicBezTo>
                      <a:pt x="0" y="75626"/>
                      <a:pt x="75625" y="0"/>
                      <a:pt x="168912" y="0"/>
                    </a:cubicBezTo>
                    <a:close/>
                  </a:path>
                </a:pathLst>
              </a:custGeom>
              <a:noFill/>
              <a:ln w="9525">
                <a:solidFill>
                  <a:schemeClr val="tx2"/>
                </a:solidFill>
                <a:prstDash val="solid"/>
                <a:round/>
                <a:headEnd/>
                <a:tailEnd/>
              </a:ln>
            </p:spPr>
            <p:txBody>
              <a:bodyPr vert="horz" wrap="square" lIns="91438" tIns="45719" rIns="91438" bIns="45719" numCol="1" anchor="t" anchorCtr="0" compatLnSpc="1">
                <a:prstTxWarp prst="textNoShape">
                  <a:avLst/>
                </a:prstTxWarp>
                <a:no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374">
                  <a:defRPr/>
                </a:pPr>
                <a:endParaRPr lang="en-US" sz="2400">
                  <a:solidFill>
                    <a:srgbClr val="505050"/>
                  </a:solidFill>
                  <a:latin typeface="Segoe UI Light"/>
                </a:endParaRPr>
              </a:p>
            </p:txBody>
          </p:sp>
        </p:grpSp>
      </p:grpSp>
      <p:grpSp>
        <p:nvGrpSpPr>
          <p:cNvPr id="44" name="Group 43"/>
          <p:cNvGrpSpPr/>
          <p:nvPr/>
        </p:nvGrpSpPr>
        <p:grpSpPr>
          <a:xfrm>
            <a:off x="711685" y="3693148"/>
            <a:ext cx="5158183" cy="740654"/>
            <a:chOff x="711609" y="4130713"/>
            <a:chExt cx="5158256" cy="740664"/>
          </a:xfrm>
        </p:grpSpPr>
        <p:sp>
          <p:nvSpPr>
            <p:cNvPr id="13" name="Content Placeholder 12"/>
            <p:cNvSpPr txBox="1">
              <a:spLocks/>
            </p:cNvSpPr>
            <p:nvPr/>
          </p:nvSpPr>
          <p:spPr>
            <a:xfrm>
              <a:off x="1512942" y="4130713"/>
              <a:ext cx="4356923" cy="740664"/>
            </a:xfrm>
            <a:prstGeom prst="rect">
              <a:avLst/>
            </a:prstGeom>
          </p:spPr>
          <p:txBody>
            <a:bodyPr vert="horz" wrap="square" lIns="0" tIns="0" rIns="0" bIns="0" rtlCol="0" anchor="ctr">
              <a:noAutofit/>
            </a:bodyPr>
            <a:lstStyle>
              <a:lvl1pPr marL="171450" indent="-171450" algn="l" defTabSz="685800" rtl="0" eaLnBrk="1" latinLnBrk="0" hangingPunct="1">
                <a:lnSpc>
                  <a:spcPct val="90000"/>
                </a:lnSpc>
                <a:spcBef>
                  <a:spcPts val="750"/>
                </a:spcBef>
                <a:buClr>
                  <a:srgbClr val="8DC63F"/>
                </a:buClr>
                <a:buSzPct val="100000"/>
                <a:buFont typeface="Arial"/>
                <a:buChar char="•"/>
                <a:defRPr sz="1800" kern="1200" baseline="0">
                  <a:solidFill>
                    <a:srgbClr val="5F6062"/>
                  </a:solidFill>
                  <a:latin typeface="Franklin Gothic Book"/>
                  <a:ea typeface="Arial" charset="0"/>
                  <a:cs typeface="Franklin Gothic Book"/>
                </a:defRPr>
              </a:lvl1pPr>
              <a:lvl2pPr marL="342900" indent="-171450" algn="l" defTabSz="685800" rtl="0" eaLnBrk="1" latinLnBrk="0" hangingPunct="1">
                <a:lnSpc>
                  <a:spcPct val="90000"/>
                </a:lnSpc>
                <a:spcBef>
                  <a:spcPts val="375"/>
                </a:spcBef>
                <a:buClr>
                  <a:srgbClr val="8DC63F"/>
                </a:buClr>
                <a:buSzPct val="100000"/>
                <a:buFont typeface="AppleSymbols" charset="0"/>
                <a:buChar char="⎻"/>
                <a:tabLst/>
                <a:defRPr sz="1800" kern="1200">
                  <a:solidFill>
                    <a:srgbClr val="5F6062"/>
                  </a:solidFill>
                  <a:latin typeface="Franklin Gothic Book"/>
                  <a:ea typeface="Arial" charset="0"/>
                  <a:cs typeface="Franklin Gothic Book"/>
                </a:defRPr>
              </a:lvl2pPr>
              <a:lvl3pPr marL="515541" indent="-172641" algn="l" defTabSz="685800" rtl="0" eaLnBrk="1" latinLnBrk="0" hangingPunct="1">
                <a:lnSpc>
                  <a:spcPct val="90000"/>
                </a:lnSpc>
                <a:spcBef>
                  <a:spcPts val="375"/>
                </a:spcBef>
                <a:buClr>
                  <a:srgbClr val="8DC63F"/>
                </a:buClr>
                <a:buSzPct val="100000"/>
                <a:buFont typeface="Arial"/>
                <a:buChar char="•"/>
                <a:tabLst/>
                <a:defRPr sz="1500" kern="1200">
                  <a:solidFill>
                    <a:srgbClr val="5F6062"/>
                  </a:solidFill>
                  <a:latin typeface="Franklin Gothic Book"/>
                  <a:ea typeface="Arial" charset="0"/>
                  <a:cs typeface="Franklin Gothic Book"/>
                </a:defRPr>
              </a:lvl3pPr>
              <a:lvl4pPr marL="686991" indent="-171450" algn="l" defTabSz="685800" rtl="0" eaLnBrk="1" latinLnBrk="0" hangingPunct="1">
                <a:lnSpc>
                  <a:spcPct val="90000"/>
                </a:lnSpc>
                <a:spcBef>
                  <a:spcPts val="375"/>
                </a:spcBef>
                <a:buClr>
                  <a:srgbClr val="8DC63F"/>
                </a:buClr>
                <a:buSzPct val="100000"/>
                <a:buFont typeface="AppleSymbols" charset="0"/>
                <a:buChar char="⎻"/>
                <a:tabLst/>
                <a:defRPr sz="1400" kern="1200">
                  <a:solidFill>
                    <a:srgbClr val="5F6062"/>
                  </a:solidFill>
                  <a:latin typeface="Franklin Gothic Book"/>
                  <a:ea typeface="Arial" charset="0"/>
                  <a:cs typeface="Franklin Gothic Book"/>
                </a:defRPr>
              </a:lvl4pPr>
              <a:lvl5pPr marL="859631" indent="-172641" algn="l" defTabSz="685800" rtl="0" eaLnBrk="1" latinLnBrk="0" hangingPunct="1">
                <a:lnSpc>
                  <a:spcPct val="90000"/>
                </a:lnSpc>
                <a:spcBef>
                  <a:spcPts val="375"/>
                </a:spcBef>
                <a:buClr>
                  <a:srgbClr val="8DC63F"/>
                </a:buClr>
                <a:buSzPct val="75000"/>
                <a:buFont typeface="Courier New" charset="0"/>
                <a:buChar char="o"/>
                <a:tabLst/>
                <a:defRPr sz="1400" kern="1200">
                  <a:solidFill>
                    <a:srgbClr val="5F6062"/>
                  </a:solidFill>
                  <a:latin typeface="Franklin Gothic Book"/>
                  <a:ea typeface="Arial" charset="0"/>
                  <a:cs typeface="Franklin Gothic Book"/>
                </a:defRPr>
              </a:lvl5pPr>
              <a:lvl6pPr marL="1885950" indent="-171450" algn="l" defTabSz="685800" rtl="0" eaLnBrk="1" latinLnBrk="0" hangingPunct="1">
                <a:lnSpc>
                  <a:spcPct val="90000"/>
                </a:lnSpc>
                <a:spcBef>
                  <a:spcPts val="375"/>
                </a:spcBef>
                <a:buFont typeface="Arial"/>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400" kern="1200">
                  <a:solidFill>
                    <a:schemeClr val="tx1"/>
                  </a:solidFill>
                  <a:latin typeface="+mn-lt"/>
                  <a:ea typeface="+mn-ea"/>
                  <a:cs typeface="+mn-cs"/>
                </a:defRPr>
              </a:lvl9pPr>
            </a:lstStyle>
            <a:p>
              <a:pPr marL="0" indent="0" defTabSz="685808">
                <a:lnSpc>
                  <a:spcPct val="100000"/>
                </a:lnSpc>
                <a:buNone/>
                <a:defRPr/>
              </a:pPr>
              <a:r>
                <a:rPr lang="en-US" sz="1961">
                  <a:solidFill>
                    <a:srgbClr val="D2D2D2">
                      <a:lumMod val="10000"/>
                    </a:srgbClr>
                  </a:solidFill>
                  <a:latin typeface="Segoe UI Light"/>
                </a:rPr>
                <a:t>Migrate </a:t>
              </a:r>
              <a:r>
                <a:rPr lang="en-US" sz="1961" b="1">
                  <a:solidFill>
                    <a:srgbClr val="D2D2D2">
                      <a:lumMod val="10000"/>
                    </a:srgbClr>
                  </a:solidFill>
                  <a:latin typeface="Segoe UI Light"/>
                </a:rPr>
                <a:t>Workloads</a:t>
              </a:r>
              <a:r>
                <a:rPr lang="en-US" sz="1961">
                  <a:solidFill>
                    <a:srgbClr val="D2D2D2">
                      <a:lumMod val="10000"/>
                    </a:srgbClr>
                  </a:solidFill>
                  <a:latin typeface="Segoe UI Light"/>
                </a:rPr>
                <a:t> to streamline cost, complexity, and operations </a:t>
              </a:r>
            </a:p>
          </p:txBody>
        </p:sp>
        <p:grpSp>
          <p:nvGrpSpPr>
            <p:cNvPr id="24" name="Group 23"/>
            <p:cNvGrpSpPr/>
            <p:nvPr/>
          </p:nvGrpSpPr>
          <p:grpSpPr>
            <a:xfrm>
              <a:off x="711609" y="4143958"/>
              <a:ext cx="520044" cy="680058"/>
              <a:chOff x="3465513" y="900113"/>
              <a:chExt cx="515938" cy="674688"/>
            </a:xfrm>
            <a:solidFill>
              <a:schemeClr val="tx2"/>
            </a:solidFill>
          </p:grpSpPr>
          <p:sp>
            <p:nvSpPr>
              <p:cNvPr id="25" name="Freeform 94"/>
              <p:cNvSpPr>
                <a:spLocks noEditPoints="1"/>
              </p:cNvSpPr>
              <p:nvPr/>
            </p:nvSpPr>
            <p:spPr bwMode="auto">
              <a:xfrm>
                <a:off x="3556000" y="900113"/>
                <a:ext cx="334963" cy="122238"/>
              </a:xfrm>
              <a:custGeom>
                <a:avLst/>
                <a:gdLst>
                  <a:gd name="T0" fmla="*/ 26 w 1219"/>
                  <a:gd name="T1" fmla="*/ 297 h 448"/>
                  <a:gd name="T2" fmla="*/ 26 w 1219"/>
                  <a:gd name="T3" fmla="*/ 297 h 448"/>
                  <a:gd name="T4" fmla="*/ 96 w 1219"/>
                  <a:gd name="T5" fmla="*/ 228 h 448"/>
                  <a:gd name="T6" fmla="*/ 431 w 1219"/>
                  <a:gd name="T7" fmla="*/ 228 h 448"/>
                  <a:gd name="T8" fmla="*/ 430 w 1219"/>
                  <a:gd name="T9" fmla="*/ 210 h 448"/>
                  <a:gd name="T10" fmla="*/ 430 w 1219"/>
                  <a:gd name="T11" fmla="*/ 205 h 448"/>
                  <a:gd name="T12" fmla="*/ 453 w 1219"/>
                  <a:gd name="T13" fmla="*/ 118 h 448"/>
                  <a:gd name="T14" fmla="*/ 471 w 1219"/>
                  <a:gd name="T15" fmla="*/ 92 h 448"/>
                  <a:gd name="T16" fmla="*/ 610 w 1219"/>
                  <a:gd name="T17" fmla="*/ 26 h 448"/>
                  <a:gd name="T18" fmla="*/ 748 w 1219"/>
                  <a:gd name="T19" fmla="*/ 92 h 448"/>
                  <a:gd name="T20" fmla="*/ 766 w 1219"/>
                  <a:gd name="T21" fmla="*/ 118 h 448"/>
                  <a:gd name="T22" fmla="*/ 789 w 1219"/>
                  <a:gd name="T23" fmla="*/ 205 h 448"/>
                  <a:gd name="T24" fmla="*/ 789 w 1219"/>
                  <a:gd name="T25" fmla="*/ 210 h 448"/>
                  <a:gd name="T26" fmla="*/ 788 w 1219"/>
                  <a:gd name="T27" fmla="*/ 228 h 448"/>
                  <a:gd name="T28" fmla="*/ 1123 w 1219"/>
                  <a:gd name="T29" fmla="*/ 228 h 448"/>
                  <a:gd name="T30" fmla="*/ 1193 w 1219"/>
                  <a:gd name="T31" fmla="*/ 297 h 448"/>
                  <a:gd name="T32" fmla="*/ 1193 w 1219"/>
                  <a:gd name="T33" fmla="*/ 421 h 448"/>
                  <a:gd name="T34" fmla="*/ 26 w 1219"/>
                  <a:gd name="T35" fmla="*/ 421 h 448"/>
                  <a:gd name="T36" fmla="*/ 26 w 1219"/>
                  <a:gd name="T37" fmla="*/ 297 h 448"/>
                  <a:gd name="T38" fmla="*/ 0 w 1219"/>
                  <a:gd name="T39" fmla="*/ 448 h 448"/>
                  <a:gd name="T40" fmla="*/ 0 w 1219"/>
                  <a:gd name="T41" fmla="*/ 448 h 448"/>
                  <a:gd name="T42" fmla="*/ 1219 w 1219"/>
                  <a:gd name="T43" fmla="*/ 448 h 448"/>
                  <a:gd name="T44" fmla="*/ 1219 w 1219"/>
                  <a:gd name="T45" fmla="*/ 347 h 448"/>
                  <a:gd name="T46" fmla="*/ 1219 w 1219"/>
                  <a:gd name="T47" fmla="*/ 320 h 448"/>
                  <a:gd name="T48" fmla="*/ 1219 w 1219"/>
                  <a:gd name="T49" fmla="*/ 297 h 448"/>
                  <a:gd name="T50" fmla="*/ 1123 w 1219"/>
                  <a:gd name="T51" fmla="*/ 201 h 448"/>
                  <a:gd name="T52" fmla="*/ 816 w 1219"/>
                  <a:gd name="T53" fmla="*/ 201 h 448"/>
                  <a:gd name="T54" fmla="*/ 796 w 1219"/>
                  <a:gd name="T55" fmla="*/ 118 h 448"/>
                  <a:gd name="T56" fmla="*/ 781 w 1219"/>
                  <a:gd name="T57" fmla="*/ 92 h 448"/>
                  <a:gd name="T58" fmla="*/ 610 w 1219"/>
                  <a:gd name="T59" fmla="*/ 0 h 448"/>
                  <a:gd name="T60" fmla="*/ 438 w 1219"/>
                  <a:gd name="T61" fmla="*/ 92 h 448"/>
                  <a:gd name="T62" fmla="*/ 423 w 1219"/>
                  <a:gd name="T63" fmla="*/ 118 h 448"/>
                  <a:gd name="T64" fmla="*/ 404 w 1219"/>
                  <a:gd name="T65" fmla="*/ 201 h 448"/>
                  <a:gd name="T66" fmla="*/ 96 w 1219"/>
                  <a:gd name="T67" fmla="*/ 201 h 448"/>
                  <a:gd name="T68" fmla="*/ 0 w 1219"/>
                  <a:gd name="T69" fmla="*/ 297 h 448"/>
                  <a:gd name="T70" fmla="*/ 0 w 1219"/>
                  <a:gd name="T71" fmla="*/ 320 h 448"/>
                  <a:gd name="T72" fmla="*/ 0 w 1219"/>
                  <a:gd name="T73" fmla="*/ 347 h 448"/>
                  <a:gd name="T74" fmla="*/ 0 w 1219"/>
                  <a:gd name="T75" fmla="*/ 448 h 4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19" h="448">
                    <a:moveTo>
                      <a:pt x="26" y="297"/>
                    </a:moveTo>
                    <a:lnTo>
                      <a:pt x="26" y="297"/>
                    </a:lnTo>
                    <a:cubicBezTo>
                      <a:pt x="26" y="259"/>
                      <a:pt x="57" y="228"/>
                      <a:pt x="96" y="228"/>
                    </a:cubicBezTo>
                    <a:lnTo>
                      <a:pt x="431" y="228"/>
                    </a:lnTo>
                    <a:lnTo>
                      <a:pt x="430" y="210"/>
                    </a:lnTo>
                    <a:cubicBezTo>
                      <a:pt x="430" y="209"/>
                      <a:pt x="430" y="207"/>
                      <a:pt x="430" y="205"/>
                    </a:cubicBezTo>
                    <a:cubicBezTo>
                      <a:pt x="430" y="174"/>
                      <a:pt x="438" y="144"/>
                      <a:pt x="453" y="118"/>
                    </a:cubicBezTo>
                    <a:cubicBezTo>
                      <a:pt x="458" y="109"/>
                      <a:pt x="464" y="100"/>
                      <a:pt x="471" y="92"/>
                    </a:cubicBezTo>
                    <a:cubicBezTo>
                      <a:pt x="504" y="51"/>
                      <a:pt x="554" y="26"/>
                      <a:pt x="610" y="26"/>
                    </a:cubicBezTo>
                    <a:cubicBezTo>
                      <a:pt x="665" y="26"/>
                      <a:pt x="715" y="51"/>
                      <a:pt x="748" y="92"/>
                    </a:cubicBezTo>
                    <a:cubicBezTo>
                      <a:pt x="755" y="100"/>
                      <a:pt x="761" y="109"/>
                      <a:pt x="766" y="118"/>
                    </a:cubicBezTo>
                    <a:cubicBezTo>
                      <a:pt x="781" y="144"/>
                      <a:pt x="789" y="174"/>
                      <a:pt x="789" y="205"/>
                    </a:cubicBezTo>
                    <a:cubicBezTo>
                      <a:pt x="789" y="207"/>
                      <a:pt x="789" y="209"/>
                      <a:pt x="789" y="210"/>
                    </a:cubicBezTo>
                    <a:lnTo>
                      <a:pt x="788" y="228"/>
                    </a:lnTo>
                    <a:lnTo>
                      <a:pt x="1123" y="228"/>
                    </a:lnTo>
                    <a:cubicBezTo>
                      <a:pt x="1162" y="228"/>
                      <a:pt x="1193" y="259"/>
                      <a:pt x="1193" y="297"/>
                    </a:cubicBezTo>
                    <a:lnTo>
                      <a:pt x="1193" y="421"/>
                    </a:lnTo>
                    <a:lnTo>
                      <a:pt x="26" y="421"/>
                    </a:lnTo>
                    <a:lnTo>
                      <a:pt x="26" y="297"/>
                    </a:lnTo>
                    <a:close/>
                    <a:moveTo>
                      <a:pt x="0" y="448"/>
                    </a:moveTo>
                    <a:lnTo>
                      <a:pt x="0" y="448"/>
                    </a:lnTo>
                    <a:lnTo>
                      <a:pt x="1219" y="448"/>
                    </a:lnTo>
                    <a:lnTo>
                      <a:pt x="1219" y="347"/>
                    </a:lnTo>
                    <a:lnTo>
                      <a:pt x="1219" y="320"/>
                    </a:lnTo>
                    <a:lnTo>
                      <a:pt x="1219" y="297"/>
                    </a:lnTo>
                    <a:cubicBezTo>
                      <a:pt x="1219" y="244"/>
                      <a:pt x="1176" y="201"/>
                      <a:pt x="1123" y="201"/>
                    </a:cubicBezTo>
                    <a:lnTo>
                      <a:pt x="816" y="201"/>
                    </a:lnTo>
                    <a:cubicBezTo>
                      <a:pt x="815" y="171"/>
                      <a:pt x="808" y="143"/>
                      <a:pt x="796" y="118"/>
                    </a:cubicBezTo>
                    <a:cubicBezTo>
                      <a:pt x="792" y="109"/>
                      <a:pt x="787" y="100"/>
                      <a:pt x="781" y="92"/>
                    </a:cubicBezTo>
                    <a:cubicBezTo>
                      <a:pt x="744" y="36"/>
                      <a:pt x="681" y="0"/>
                      <a:pt x="610" y="0"/>
                    </a:cubicBezTo>
                    <a:cubicBezTo>
                      <a:pt x="538" y="0"/>
                      <a:pt x="475" y="36"/>
                      <a:pt x="438" y="92"/>
                    </a:cubicBezTo>
                    <a:cubicBezTo>
                      <a:pt x="432" y="100"/>
                      <a:pt x="427" y="109"/>
                      <a:pt x="423" y="118"/>
                    </a:cubicBezTo>
                    <a:cubicBezTo>
                      <a:pt x="411" y="143"/>
                      <a:pt x="404" y="171"/>
                      <a:pt x="404" y="201"/>
                    </a:cubicBezTo>
                    <a:lnTo>
                      <a:pt x="96" y="201"/>
                    </a:lnTo>
                    <a:cubicBezTo>
                      <a:pt x="43" y="201"/>
                      <a:pt x="0" y="244"/>
                      <a:pt x="0" y="297"/>
                    </a:cubicBezTo>
                    <a:lnTo>
                      <a:pt x="0" y="320"/>
                    </a:lnTo>
                    <a:lnTo>
                      <a:pt x="0" y="347"/>
                    </a:lnTo>
                    <a:lnTo>
                      <a:pt x="0" y="448"/>
                    </a:lnTo>
                    <a:close/>
                  </a:path>
                </a:pathLst>
              </a:custGeom>
              <a:grpFill/>
              <a:ln w="0">
                <a:noFill/>
                <a:prstDash val="solid"/>
                <a:round/>
                <a:headEnd/>
                <a:tailEnd/>
              </a:ln>
            </p:spPr>
            <p:txBody>
              <a:bodyPr vert="horz" wrap="square" lIns="91438" tIns="45719" rIns="91438" bIns="45719" numCol="1" anchor="t" anchorCtr="0" compatLnSpc="1">
                <a:prstTxWarp prst="textNoShape">
                  <a:avLst/>
                </a:prstTxWarp>
              </a:bodyPr>
              <a:lstStyle/>
              <a:p>
                <a:pPr defTabSz="914411">
                  <a:defRPr/>
                </a:pPr>
                <a:endParaRPr lang="en-US" sz="2400">
                  <a:solidFill>
                    <a:srgbClr val="505050"/>
                  </a:solidFill>
                  <a:latin typeface="Segoe UI Light"/>
                </a:endParaRPr>
              </a:p>
            </p:txBody>
          </p:sp>
          <p:sp>
            <p:nvSpPr>
              <p:cNvPr id="26" name="Freeform 95"/>
              <p:cNvSpPr>
                <a:spLocks noEditPoints="1"/>
              </p:cNvSpPr>
              <p:nvPr/>
            </p:nvSpPr>
            <p:spPr bwMode="auto">
              <a:xfrm>
                <a:off x="3702050" y="935038"/>
                <a:ext cx="42863" cy="42863"/>
              </a:xfrm>
              <a:custGeom>
                <a:avLst/>
                <a:gdLst>
                  <a:gd name="T0" fmla="*/ 79 w 157"/>
                  <a:gd name="T1" fmla="*/ 27 h 156"/>
                  <a:gd name="T2" fmla="*/ 79 w 157"/>
                  <a:gd name="T3" fmla="*/ 27 h 156"/>
                  <a:gd name="T4" fmla="*/ 130 w 157"/>
                  <a:gd name="T5" fmla="*/ 78 h 156"/>
                  <a:gd name="T6" fmla="*/ 79 w 157"/>
                  <a:gd name="T7" fmla="*/ 130 h 156"/>
                  <a:gd name="T8" fmla="*/ 27 w 157"/>
                  <a:gd name="T9" fmla="*/ 78 h 156"/>
                  <a:gd name="T10" fmla="*/ 79 w 157"/>
                  <a:gd name="T11" fmla="*/ 27 h 156"/>
                  <a:gd name="T12" fmla="*/ 79 w 157"/>
                  <a:gd name="T13" fmla="*/ 156 h 156"/>
                  <a:gd name="T14" fmla="*/ 79 w 157"/>
                  <a:gd name="T15" fmla="*/ 156 h 156"/>
                  <a:gd name="T16" fmla="*/ 157 w 157"/>
                  <a:gd name="T17" fmla="*/ 78 h 156"/>
                  <a:gd name="T18" fmla="*/ 79 w 157"/>
                  <a:gd name="T19" fmla="*/ 0 h 156"/>
                  <a:gd name="T20" fmla="*/ 0 w 157"/>
                  <a:gd name="T21" fmla="*/ 78 h 156"/>
                  <a:gd name="T22" fmla="*/ 79 w 157"/>
                  <a:gd name="T23" fmla="*/ 156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7" h="156">
                    <a:moveTo>
                      <a:pt x="79" y="27"/>
                    </a:moveTo>
                    <a:lnTo>
                      <a:pt x="79" y="27"/>
                    </a:lnTo>
                    <a:cubicBezTo>
                      <a:pt x="107" y="27"/>
                      <a:pt x="130" y="50"/>
                      <a:pt x="130" y="78"/>
                    </a:cubicBezTo>
                    <a:cubicBezTo>
                      <a:pt x="130" y="107"/>
                      <a:pt x="107" y="130"/>
                      <a:pt x="79" y="130"/>
                    </a:cubicBezTo>
                    <a:cubicBezTo>
                      <a:pt x="50" y="130"/>
                      <a:pt x="27" y="107"/>
                      <a:pt x="27" y="78"/>
                    </a:cubicBezTo>
                    <a:cubicBezTo>
                      <a:pt x="27" y="50"/>
                      <a:pt x="50" y="27"/>
                      <a:pt x="79" y="27"/>
                    </a:cubicBezTo>
                    <a:close/>
                    <a:moveTo>
                      <a:pt x="79" y="156"/>
                    </a:moveTo>
                    <a:lnTo>
                      <a:pt x="79" y="156"/>
                    </a:lnTo>
                    <a:cubicBezTo>
                      <a:pt x="122" y="156"/>
                      <a:pt x="157" y="121"/>
                      <a:pt x="157" y="78"/>
                    </a:cubicBezTo>
                    <a:cubicBezTo>
                      <a:pt x="157" y="35"/>
                      <a:pt x="122" y="0"/>
                      <a:pt x="79" y="0"/>
                    </a:cubicBezTo>
                    <a:cubicBezTo>
                      <a:pt x="35" y="0"/>
                      <a:pt x="0" y="35"/>
                      <a:pt x="0" y="78"/>
                    </a:cubicBezTo>
                    <a:cubicBezTo>
                      <a:pt x="0" y="121"/>
                      <a:pt x="35" y="156"/>
                      <a:pt x="79" y="156"/>
                    </a:cubicBezTo>
                    <a:close/>
                  </a:path>
                </a:pathLst>
              </a:custGeom>
              <a:grpFill/>
              <a:ln w="0">
                <a:noFill/>
                <a:prstDash val="solid"/>
                <a:round/>
                <a:headEnd/>
                <a:tailEnd/>
              </a:ln>
            </p:spPr>
            <p:txBody>
              <a:bodyPr vert="horz" wrap="square" lIns="91438" tIns="45719" rIns="91438" bIns="45719" numCol="1" anchor="t" anchorCtr="0" compatLnSpc="1">
                <a:prstTxWarp prst="textNoShape">
                  <a:avLst/>
                </a:prstTxWarp>
              </a:bodyPr>
              <a:lstStyle/>
              <a:p>
                <a:pPr defTabSz="914411">
                  <a:defRPr/>
                </a:pPr>
                <a:endParaRPr lang="en-US" sz="2400">
                  <a:solidFill>
                    <a:srgbClr val="505050"/>
                  </a:solidFill>
                  <a:latin typeface="Segoe UI Light"/>
                </a:endParaRPr>
              </a:p>
            </p:txBody>
          </p:sp>
          <p:sp>
            <p:nvSpPr>
              <p:cNvPr id="27" name="Freeform 96"/>
              <p:cNvSpPr>
                <a:spLocks/>
              </p:cNvSpPr>
              <p:nvPr/>
            </p:nvSpPr>
            <p:spPr bwMode="auto">
              <a:xfrm>
                <a:off x="3465513" y="925513"/>
                <a:ext cx="515938" cy="649288"/>
              </a:xfrm>
              <a:custGeom>
                <a:avLst/>
                <a:gdLst>
                  <a:gd name="T0" fmla="*/ 1784 w 1881"/>
                  <a:gd name="T1" fmla="*/ 0 h 2368"/>
                  <a:gd name="T2" fmla="*/ 1784 w 1881"/>
                  <a:gd name="T3" fmla="*/ 0 h 2368"/>
                  <a:gd name="T4" fmla="*/ 1112 w 1881"/>
                  <a:gd name="T5" fmla="*/ 0 h 2368"/>
                  <a:gd name="T6" fmla="*/ 1127 w 1881"/>
                  <a:gd name="T7" fmla="*/ 26 h 2368"/>
                  <a:gd name="T8" fmla="*/ 1784 w 1881"/>
                  <a:gd name="T9" fmla="*/ 26 h 2368"/>
                  <a:gd name="T10" fmla="*/ 1854 w 1881"/>
                  <a:gd name="T11" fmla="*/ 96 h 2368"/>
                  <a:gd name="T12" fmla="*/ 1854 w 1881"/>
                  <a:gd name="T13" fmla="*/ 2272 h 2368"/>
                  <a:gd name="T14" fmla="*/ 1784 w 1881"/>
                  <a:gd name="T15" fmla="*/ 2342 h 2368"/>
                  <a:gd name="T16" fmla="*/ 97 w 1881"/>
                  <a:gd name="T17" fmla="*/ 2342 h 2368"/>
                  <a:gd name="T18" fmla="*/ 27 w 1881"/>
                  <a:gd name="T19" fmla="*/ 2272 h 2368"/>
                  <a:gd name="T20" fmla="*/ 27 w 1881"/>
                  <a:gd name="T21" fmla="*/ 96 h 2368"/>
                  <a:gd name="T22" fmla="*/ 97 w 1881"/>
                  <a:gd name="T23" fmla="*/ 26 h 2368"/>
                  <a:gd name="T24" fmla="*/ 754 w 1881"/>
                  <a:gd name="T25" fmla="*/ 26 h 2368"/>
                  <a:gd name="T26" fmla="*/ 769 w 1881"/>
                  <a:gd name="T27" fmla="*/ 0 h 2368"/>
                  <a:gd name="T28" fmla="*/ 97 w 1881"/>
                  <a:gd name="T29" fmla="*/ 0 h 2368"/>
                  <a:gd name="T30" fmla="*/ 0 w 1881"/>
                  <a:gd name="T31" fmla="*/ 96 h 2368"/>
                  <a:gd name="T32" fmla="*/ 0 w 1881"/>
                  <a:gd name="T33" fmla="*/ 2272 h 2368"/>
                  <a:gd name="T34" fmla="*/ 97 w 1881"/>
                  <a:gd name="T35" fmla="*/ 2368 h 2368"/>
                  <a:gd name="T36" fmla="*/ 1784 w 1881"/>
                  <a:gd name="T37" fmla="*/ 2368 h 2368"/>
                  <a:gd name="T38" fmla="*/ 1881 w 1881"/>
                  <a:gd name="T39" fmla="*/ 2272 h 2368"/>
                  <a:gd name="T40" fmla="*/ 1881 w 1881"/>
                  <a:gd name="T41" fmla="*/ 96 h 2368"/>
                  <a:gd name="T42" fmla="*/ 1784 w 1881"/>
                  <a:gd name="T43" fmla="*/ 0 h 2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81" h="2368">
                    <a:moveTo>
                      <a:pt x="1784" y="0"/>
                    </a:moveTo>
                    <a:lnTo>
                      <a:pt x="1784" y="0"/>
                    </a:lnTo>
                    <a:lnTo>
                      <a:pt x="1112" y="0"/>
                    </a:lnTo>
                    <a:cubicBezTo>
                      <a:pt x="1118" y="8"/>
                      <a:pt x="1123" y="17"/>
                      <a:pt x="1127" y="26"/>
                    </a:cubicBezTo>
                    <a:lnTo>
                      <a:pt x="1784" y="26"/>
                    </a:lnTo>
                    <a:cubicBezTo>
                      <a:pt x="1823" y="26"/>
                      <a:pt x="1854" y="58"/>
                      <a:pt x="1854" y="96"/>
                    </a:cubicBezTo>
                    <a:lnTo>
                      <a:pt x="1854" y="2272"/>
                    </a:lnTo>
                    <a:cubicBezTo>
                      <a:pt x="1854" y="2310"/>
                      <a:pt x="1823" y="2342"/>
                      <a:pt x="1784" y="2342"/>
                    </a:cubicBezTo>
                    <a:lnTo>
                      <a:pt x="97" y="2342"/>
                    </a:lnTo>
                    <a:cubicBezTo>
                      <a:pt x="58" y="2342"/>
                      <a:pt x="27" y="2310"/>
                      <a:pt x="27" y="2272"/>
                    </a:cubicBezTo>
                    <a:lnTo>
                      <a:pt x="27" y="96"/>
                    </a:lnTo>
                    <a:cubicBezTo>
                      <a:pt x="27" y="58"/>
                      <a:pt x="58" y="26"/>
                      <a:pt x="97" y="26"/>
                    </a:cubicBezTo>
                    <a:lnTo>
                      <a:pt x="754" y="26"/>
                    </a:lnTo>
                    <a:cubicBezTo>
                      <a:pt x="758" y="17"/>
                      <a:pt x="763" y="8"/>
                      <a:pt x="769" y="0"/>
                    </a:cubicBezTo>
                    <a:lnTo>
                      <a:pt x="97" y="0"/>
                    </a:lnTo>
                    <a:cubicBezTo>
                      <a:pt x="44" y="0"/>
                      <a:pt x="0" y="43"/>
                      <a:pt x="0" y="96"/>
                    </a:cubicBezTo>
                    <a:lnTo>
                      <a:pt x="0" y="2272"/>
                    </a:lnTo>
                    <a:cubicBezTo>
                      <a:pt x="0" y="2325"/>
                      <a:pt x="44" y="2368"/>
                      <a:pt x="97" y="2368"/>
                    </a:cubicBezTo>
                    <a:lnTo>
                      <a:pt x="1784" y="2368"/>
                    </a:lnTo>
                    <a:cubicBezTo>
                      <a:pt x="1837" y="2368"/>
                      <a:pt x="1881" y="2325"/>
                      <a:pt x="1881" y="2272"/>
                    </a:cubicBezTo>
                    <a:lnTo>
                      <a:pt x="1881" y="96"/>
                    </a:lnTo>
                    <a:cubicBezTo>
                      <a:pt x="1881" y="43"/>
                      <a:pt x="1837" y="0"/>
                      <a:pt x="1784" y="0"/>
                    </a:cubicBezTo>
                    <a:close/>
                  </a:path>
                </a:pathLst>
              </a:custGeom>
              <a:grpFill/>
              <a:ln w="0">
                <a:noFill/>
                <a:prstDash val="solid"/>
                <a:round/>
                <a:headEnd/>
                <a:tailEnd/>
              </a:ln>
            </p:spPr>
            <p:txBody>
              <a:bodyPr vert="horz" wrap="square" lIns="91438" tIns="45719" rIns="91438" bIns="45719" numCol="1" anchor="t" anchorCtr="0" compatLnSpc="1">
                <a:prstTxWarp prst="textNoShape">
                  <a:avLst/>
                </a:prstTxWarp>
              </a:bodyPr>
              <a:lstStyle/>
              <a:p>
                <a:pPr defTabSz="914411">
                  <a:defRPr/>
                </a:pPr>
                <a:endParaRPr lang="en-US" sz="2400">
                  <a:solidFill>
                    <a:srgbClr val="505050"/>
                  </a:solidFill>
                  <a:latin typeface="Segoe UI Light"/>
                </a:endParaRPr>
              </a:p>
            </p:txBody>
          </p:sp>
          <p:sp>
            <p:nvSpPr>
              <p:cNvPr id="28" name="Freeform 97"/>
              <p:cNvSpPr>
                <a:spLocks/>
              </p:cNvSpPr>
              <p:nvPr/>
            </p:nvSpPr>
            <p:spPr bwMode="auto">
              <a:xfrm>
                <a:off x="3506788" y="987426"/>
                <a:ext cx="433388" cy="546100"/>
              </a:xfrm>
              <a:custGeom>
                <a:avLst/>
                <a:gdLst>
                  <a:gd name="T0" fmla="*/ 1400 w 1581"/>
                  <a:gd name="T1" fmla="*/ 0 h 1990"/>
                  <a:gd name="T2" fmla="*/ 1400 w 1581"/>
                  <a:gd name="T3" fmla="*/ 0 h 1990"/>
                  <a:gd name="T4" fmla="*/ 1400 w 1581"/>
                  <a:gd name="T5" fmla="*/ 27 h 1990"/>
                  <a:gd name="T6" fmla="*/ 1554 w 1581"/>
                  <a:gd name="T7" fmla="*/ 27 h 1990"/>
                  <a:gd name="T8" fmla="*/ 1554 w 1581"/>
                  <a:gd name="T9" fmla="*/ 1964 h 1990"/>
                  <a:gd name="T10" fmla="*/ 27 w 1581"/>
                  <a:gd name="T11" fmla="*/ 1964 h 1990"/>
                  <a:gd name="T12" fmla="*/ 27 w 1581"/>
                  <a:gd name="T13" fmla="*/ 27 h 1990"/>
                  <a:gd name="T14" fmla="*/ 181 w 1581"/>
                  <a:gd name="T15" fmla="*/ 27 h 1990"/>
                  <a:gd name="T16" fmla="*/ 181 w 1581"/>
                  <a:gd name="T17" fmla="*/ 0 h 1990"/>
                  <a:gd name="T18" fmla="*/ 0 w 1581"/>
                  <a:gd name="T19" fmla="*/ 0 h 1990"/>
                  <a:gd name="T20" fmla="*/ 0 w 1581"/>
                  <a:gd name="T21" fmla="*/ 1990 h 1990"/>
                  <a:gd name="T22" fmla="*/ 1581 w 1581"/>
                  <a:gd name="T23" fmla="*/ 1990 h 1990"/>
                  <a:gd name="T24" fmla="*/ 1581 w 1581"/>
                  <a:gd name="T25" fmla="*/ 0 h 1990"/>
                  <a:gd name="T26" fmla="*/ 1400 w 1581"/>
                  <a:gd name="T27" fmla="*/ 0 h 19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81" h="1990">
                    <a:moveTo>
                      <a:pt x="1400" y="0"/>
                    </a:moveTo>
                    <a:lnTo>
                      <a:pt x="1400" y="0"/>
                    </a:lnTo>
                    <a:lnTo>
                      <a:pt x="1400" y="27"/>
                    </a:lnTo>
                    <a:lnTo>
                      <a:pt x="1554" y="27"/>
                    </a:lnTo>
                    <a:lnTo>
                      <a:pt x="1554" y="1964"/>
                    </a:lnTo>
                    <a:lnTo>
                      <a:pt x="27" y="1964"/>
                    </a:lnTo>
                    <a:lnTo>
                      <a:pt x="27" y="27"/>
                    </a:lnTo>
                    <a:lnTo>
                      <a:pt x="181" y="27"/>
                    </a:lnTo>
                    <a:lnTo>
                      <a:pt x="181" y="0"/>
                    </a:lnTo>
                    <a:lnTo>
                      <a:pt x="0" y="0"/>
                    </a:lnTo>
                    <a:lnTo>
                      <a:pt x="0" y="1990"/>
                    </a:lnTo>
                    <a:lnTo>
                      <a:pt x="1581" y="1990"/>
                    </a:lnTo>
                    <a:lnTo>
                      <a:pt x="1581" y="0"/>
                    </a:lnTo>
                    <a:lnTo>
                      <a:pt x="1400" y="0"/>
                    </a:lnTo>
                    <a:close/>
                  </a:path>
                </a:pathLst>
              </a:custGeom>
              <a:grpFill/>
              <a:ln w="0">
                <a:noFill/>
                <a:prstDash val="solid"/>
                <a:round/>
                <a:headEnd/>
                <a:tailEnd/>
              </a:ln>
            </p:spPr>
            <p:txBody>
              <a:bodyPr vert="horz" wrap="square" lIns="91438" tIns="45719" rIns="91438" bIns="45719" numCol="1" anchor="t" anchorCtr="0" compatLnSpc="1">
                <a:prstTxWarp prst="textNoShape">
                  <a:avLst/>
                </a:prstTxWarp>
              </a:bodyPr>
              <a:lstStyle/>
              <a:p>
                <a:pPr defTabSz="914411">
                  <a:defRPr/>
                </a:pPr>
                <a:endParaRPr lang="en-US" sz="2400">
                  <a:solidFill>
                    <a:srgbClr val="505050"/>
                  </a:solidFill>
                  <a:latin typeface="Segoe UI Light"/>
                </a:endParaRPr>
              </a:p>
            </p:txBody>
          </p:sp>
          <p:sp>
            <p:nvSpPr>
              <p:cNvPr id="29" name="Freeform 98"/>
              <p:cNvSpPr>
                <a:spLocks/>
              </p:cNvSpPr>
              <p:nvPr/>
            </p:nvSpPr>
            <p:spPr bwMode="auto">
              <a:xfrm>
                <a:off x="3565525" y="1117601"/>
                <a:ext cx="169863" cy="6350"/>
              </a:xfrm>
              <a:custGeom>
                <a:avLst/>
                <a:gdLst>
                  <a:gd name="T0" fmla="*/ 619 w 619"/>
                  <a:gd name="T1" fmla="*/ 27 h 27"/>
                  <a:gd name="T2" fmla="*/ 619 w 619"/>
                  <a:gd name="T3" fmla="*/ 27 h 27"/>
                  <a:gd name="T4" fmla="*/ 0 w 619"/>
                  <a:gd name="T5" fmla="*/ 27 h 27"/>
                  <a:gd name="T6" fmla="*/ 0 w 619"/>
                  <a:gd name="T7" fmla="*/ 0 h 27"/>
                  <a:gd name="T8" fmla="*/ 619 w 619"/>
                  <a:gd name="T9" fmla="*/ 0 h 27"/>
                  <a:gd name="T10" fmla="*/ 619 w 619"/>
                  <a:gd name="T11" fmla="*/ 27 h 27"/>
                </a:gdLst>
                <a:ahLst/>
                <a:cxnLst>
                  <a:cxn ang="0">
                    <a:pos x="T0" y="T1"/>
                  </a:cxn>
                  <a:cxn ang="0">
                    <a:pos x="T2" y="T3"/>
                  </a:cxn>
                  <a:cxn ang="0">
                    <a:pos x="T4" y="T5"/>
                  </a:cxn>
                  <a:cxn ang="0">
                    <a:pos x="T6" y="T7"/>
                  </a:cxn>
                  <a:cxn ang="0">
                    <a:pos x="T8" y="T9"/>
                  </a:cxn>
                  <a:cxn ang="0">
                    <a:pos x="T10" y="T11"/>
                  </a:cxn>
                </a:cxnLst>
                <a:rect l="0" t="0" r="r" b="b"/>
                <a:pathLst>
                  <a:path w="619" h="27">
                    <a:moveTo>
                      <a:pt x="619" y="27"/>
                    </a:moveTo>
                    <a:lnTo>
                      <a:pt x="619" y="27"/>
                    </a:lnTo>
                    <a:lnTo>
                      <a:pt x="0" y="27"/>
                    </a:lnTo>
                    <a:lnTo>
                      <a:pt x="0" y="0"/>
                    </a:lnTo>
                    <a:lnTo>
                      <a:pt x="619" y="0"/>
                    </a:lnTo>
                    <a:lnTo>
                      <a:pt x="619" y="27"/>
                    </a:lnTo>
                    <a:close/>
                  </a:path>
                </a:pathLst>
              </a:custGeom>
              <a:grpFill/>
              <a:ln w="0">
                <a:noFill/>
                <a:prstDash val="solid"/>
                <a:round/>
                <a:headEnd/>
                <a:tailEnd/>
              </a:ln>
            </p:spPr>
            <p:txBody>
              <a:bodyPr vert="horz" wrap="square" lIns="91438" tIns="45719" rIns="91438" bIns="45719" numCol="1" anchor="t" anchorCtr="0" compatLnSpc="1">
                <a:prstTxWarp prst="textNoShape">
                  <a:avLst/>
                </a:prstTxWarp>
              </a:bodyPr>
              <a:lstStyle/>
              <a:p>
                <a:pPr defTabSz="914411">
                  <a:defRPr/>
                </a:pPr>
                <a:endParaRPr lang="en-US" sz="2400">
                  <a:solidFill>
                    <a:srgbClr val="505050"/>
                  </a:solidFill>
                  <a:latin typeface="Segoe UI Light"/>
                </a:endParaRPr>
              </a:p>
            </p:txBody>
          </p:sp>
          <p:sp>
            <p:nvSpPr>
              <p:cNvPr id="30" name="Freeform 99"/>
              <p:cNvSpPr>
                <a:spLocks/>
              </p:cNvSpPr>
              <p:nvPr/>
            </p:nvSpPr>
            <p:spPr bwMode="auto">
              <a:xfrm>
                <a:off x="3565525" y="1271588"/>
                <a:ext cx="169863" cy="7938"/>
              </a:xfrm>
              <a:custGeom>
                <a:avLst/>
                <a:gdLst>
                  <a:gd name="T0" fmla="*/ 619 w 619"/>
                  <a:gd name="T1" fmla="*/ 27 h 27"/>
                  <a:gd name="T2" fmla="*/ 619 w 619"/>
                  <a:gd name="T3" fmla="*/ 27 h 27"/>
                  <a:gd name="T4" fmla="*/ 0 w 619"/>
                  <a:gd name="T5" fmla="*/ 27 h 27"/>
                  <a:gd name="T6" fmla="*/ 0 w 619"/>
                  <a:gd name="T7" fmla="*/ 0 h 27"/>
                  <a:gd name="T8" fmla="*/ 619 w 619"/>
                  <a:gd name="T9" fmla="*/ 0 h 27"/>
                  <a:gd name="T10" fmla="*/ 619 w 619"/>
                  <a:gd name="T11" fmla="*/ 27 h 27"/>
                </a:gdLst>
                <a:ahLst/>
                <a:cxnLst>
                  <a:cxn ang="0">
                    <a:pos x="T0" y="T1"/>
                  </a:cxn>
                  <a:cxn ang="0">
                    <a:pos x="T2" y="T3"/>
                  </a:cxn>
                  <a:cxn ang="0">
                    <a:pos x="T4" y="T5"/>
                  </a:cxn>
                  <a:cxn ang="0">
                    <a:pos x="T6" y="T7"/>
                  </a:cxn>
                  <a:cxn ang="0">
                    <a:pos x="T8" y="T9"/>
                  </a:cxn>
                  <a:cxn ang="0">
                    <a:pos x="T10" y="T11"/>
                  </a:cxn>
                </a:cxnLst>
                <a:rect l="0" t="0" r="r" b="b"/>
                <a:pathLst>
                  <a:path w="619" h="27">
                    <a:moveTo>
                      <a:pt x="619" y="27"/>
                    </a:moveTo>
                    <a:lnTo>
                      <a:pt x="619" y="27"/>
                    </a:lnTo>
                    <a:lnTo>
                      <a:pt x="0" y="27"/>
                    </a:lnTo>
                    <a:lnTo>
                      <a:pt x="0" y="0"/>
                    </a:lnTo>
                    <a:lnTo>
                      <a:pt x="619" y="0"/>
                    </a:lnTo>
                    <a:lnTo>
                      <a:pt x="619" y="27"/>
                    </a:lnTo>
                    <a:close/>
                  </a:path>
                </a:pathLst>
              </a:custGeom>
              <a:grpFill/>
              <a:ln w="0">
                <a:noFill/>
                <a:prstDash val="solid"/>
                <a:round/>
                <a:headEnd/>
                <a:tailEnd/>
              </a:ln>
            </p:spPr>
            <p:txBody>
              <a:bodyPr vert="horz" wrap="square" lIns="91438" tIns="45719" rIns="91438" bIns="45719" numCol="1" anchor="t" anchorCtr="0" compatLnSpc="1">
                <a:prstTxWarp prst="textNoShape">
                  <a:avLst/>
                </a:prstTxWarp>
              </a:bodyPr>
              <a:lstStyle/>
              <a:p>
                <a:pPr defTabSz="914411">
                  <a:defRPr/>
                </a:pPr>
                <a:endParaRPr lang="en-US" sz="2400">
                  <a:solidFill>
                    <a:srgbClr val="505050"/>
                  </a:solidFill>
                  <a:latin typeface="Segoe UI Light"/>
                </a:endParaRPr>
              </a:p>
            </p:txBody>
          </p:sp>
          <p:sp>
            <p:nvSpPr>
              <p:cNvPr id="31" name="Freeform 100"/>
              <p:cNvSpPr>
                <a:spLocks/>
              </p:cNvSpPr>
              <p:nvPr/>
            </p:nvSpPr>
            <p:spPr bwMode="auto">
              <a:xfrm>
                <a:off x="3781425" y="1068388"/>
                <a:ext cx="106363" cy="104775"/>
              </a:xfrm>
              <a:custGeom>
                <a:avLst/>
                <a:gdLst>
                  <a:gd name="T0" fmla="*/ 384 w 384"/>
                  <a:gd name="T1" fmla="*/ 62 h 383"/>
                  <a:gd name="T2" fmla="*/ 384 w 384"/>
                  <a:gd name="T3" fmla="*/ 62 h 383"/>
                  <a:gd name="T4" fmla="*/ 357 w 384"/>
                  <a:gd name="T5" fmla="*/ 89 h 383"/>
                  <a:gd name="T6" fmla="*/ 357 w 384"/>
                  <a:gd name="T7" fmla="*/ 357 h 383"/>
                  <a:gd name="T8" fmla="*/ 27 w 384"/>
                  <a:gd name="T9" fmla="*/ 357 h 383"/>
                  <a:gd name="T10" fmla="*/ 27 w 384"/>
                  <a:gd name="T11" fmla="*/ 26 h 383"/>
                  <a:gd name="T12" fmla="*/ 357 w 384"/>
                  <a:gd name="T13" fmla="*/ 26 h 383"/>
                  <a:gd name="T14" fmla="*/ 357 w 384"/>
                  <a:gd name="T15" fmla="*/ 51 h 383"/>
                  <a:gd name="T16" fmla="*/ 384 w 384"/>
                  <a:gd name="T17" fmla="*/ 25 h 383"/>
                  <a:gd name="T18" fmla="*/ 384 w 384"/>
                  <a:gd name="T19" fmla="*/ 0 h 383"/>
                  <a:gd name="T20" fmla="*/ 0 w 384"/>
                  <a:gd name="T21" fmla="*/ 0 h 383"/>
                  <a:gd name="T22" fmla="*/ 0 w 384"/>
                  <a:gd name="T23" fmla="*/ 383 h 383"/>
                  <a:gd name="T24" fmla="*/ 384 w 384"/>
                  <a:gd name="T25" fmla="*/ 383 h 383"/>
                  <a:gd name="T26" fmla="*/ 384 w 384"/>
                  <a:gd name="T27" fmla="*/ 62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84" h="383">
                    <a:moveTo>
                      <a:pt x="384" y="62"/>
                    </a:moveTo>
                    <a:lnTo>
                      <a:pt x="384" y="62"/>
                    </a:lnTo>
                    <a:lnTo>
                      <a:pt x="357" y="89"/>
                    </a:lnTo>
                    <a:lnTo>
                      <a:pt x="357" y="357"/>
                    </a:lnTo>
                    <a:lnTo>
                      <a:pt x="27" y="357"/>
                    </a:lnTo>
                    <a:lnTo>
                      <a:pt x="27" y="26"/>
                    </a:lnTo>
                    <a:lnTo>
                      <a:pt x="357" y="26"/>
                    </a:lnTo>
                    <a:lnTo>
                      <a:pt x="357" y="51"/>
                    </a:lnTo>
                    <a:lnTo>
                      <a:pt x="384" y="25"/>
                    </a:lnTo>
                    <a:lnTo>
                      <a:pt x="384" y="0"/>
                    </a:lnTo>
                    <a:lnTo>
                      <a:pt x="0" y="0"/>
                    </a:lnTo>
                    <a:lnTo>
                      <a:pt x="0" y="383"/>
                    </a:lnTo>
                    <a:lnTo>
                      <a:pt x="384" y="383"/>
                    </a:lnTo>
                    <a:lnTo>
                      <a:pt x="384" y="62"/>
                    </a:lnTo>
                    <a:close/>
                  </a:path>
                </a:pathLst>
              </a:custGeom>
              <a:grpFill/>
              <a:ln w="0">
                <a:noFill/>
                <a:prstDash val="solid"/>
                <a:round/>
                <a:headEnd/>
                <a:tailEnd/>
              </a:ln>
            </p:spPr>
            <p:txBody>
              <a:bodyPr vert="horz" wrap="square" lIns="91438" tIns="45719" rIns="91438" bIns="45719" numCol="1" anchor="t" anchorCtr="0" compatLnSpc="1">
                <a:prstTxWarp prst="textNoShape">
                  <a:avLst/>
                </a:prstTxWarp>
              </a:bodyPr>
              <a:lstStyle/>
              <a:p>
                <a:pPr defTabSz="914411">
                  <a:defRPr/>
                </a:pPr>
                <a:endParaRPr lang="en-US" sz="2400">
                  <a:solidFill>
                    <a:srgbClr val="505050"/>
                  </a:solidFill>
                  <a:latin typeface="Segoe UI Light"/>
                </a:endParaRPr>
              </a:p>
            </p:txBody>
          </p:sp>
          <p:sp>
            <p:nvSpPr>
              <p:cNvPr id="33" name="Freeform 101"/>
              <p:cNvSpPr>
                <a:spLocks/>
              </p:cNvSpPr>
              <p:nvPr/>
            </p:nvSpPr>
            <p:spPr bwMode="auto">
              <a:xfrm>
                <a:off x="3811588" y="1054101"/>
                <a:ext cx="103188" cy="82550"/>
              </a:xfrm>
              <a:custGeom>
                <a:avLst/>
                <a:gdLst>
                  <a:gd name="T0" fmla="*/ 91 w 375"/>
                  <a:gd name="T1" fmla="*/ 265 h 302"/>
                  <a:gd name="T2" fmla="*/ 91 w 375"/>
                  <a:gd name="T3" fmla="*/ 265 h 302"/>
                  <a:gd name="T4" fmla="*/ 19 w 375"/>
                  <a:gd name="T5" fmla="*/ 192 h 302"/>
                  <a:gd name="T6" fmla="*/ 0 w 375"/>
                  <a:gd name="T7" fmla="*/ 211 h 302"/>
                  <a:gd name="T8" fmla="*/ 91 w 375"/>
                  <a:gd name="T9" fmla="*/ 302 h 302"/>
                  <a:gd name="T10" fmla="*/ 250 w 375"/>
                  <a:gd name="T11" fmla="*/ 143 h 302"/>
                  <a:gd name="T12" fmla="*/ 277 w 375"/>
                  <a:gd name="T13" fmla="*/ 116 h 302"/>
                  <a:gd name="T14" fmla="*/ 375 w 375"/>
                  <a:gd name="T15" fmla="*/ 19 h 302"/>
                  <a:gd name="T16" fmla="*/ 356 w 375"/>
                  <a:gd name="T17" fmla="*/ 0 h 302"/>
                  <a:gd name="T18" fmla="*/ 277 w 375"/>
                  <a:gd name="T19" fmla="*/ 79 h 302"/>
                  <a:gd name="T20" fmla="*/ 250 w 375"/>
                  <a:gd name="T21" fmla="*/ 105 h 302"/>
                  <a:gd name="T22" fmla="*/ 91 w 375"/>
                  <a:gd name="T23" fmla="*/ 265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5" h="302">
                    <a:moveTo>
                      <a:pt x="91" y="265"/>
                    </a:moveTo>
                    <a:lnTo>
                      <a:pt x="91" y="265"/>
                    </a:lnTo>
                    <a:lnTo>
                      <a:pt x="19" y="192"/>
                    </a:lnTo>
                    <a:lnTo>
                      <a:pt x="0" y="211"/>
                    </a:lnTo>
                    <a:lnTo>
                      <a:pt x="91" y="302"/>
                    </a:lnTo>
                    <a:lnTo>
                      <a:pt x="250" y="143"/>
                    </a:lnTo>
                    <a:lnTo>
                      <a:pt x="277" y="116"/>
                    </a:lnTo>
                    <a:lnTo>
                      <a:pt x="375" y="19"/>
                    </a:lnTo>
                    <a:lnTo>
                      <a:pt x="356" y="0"/>
                    </a:lnTo>
                    <a:lnTo>
                      <a:pt x="277" y="79"/>
                    </a:lnTo>
                    <a:lnTo>
                      <a:pt x="250" y="105"/>
                    </a:lnTo>
                    <a:lnTo>
                      <a:pt x="91" y="265"/>
                    </a:lnTo>
                    <a:close/>
                  </a:path>
                </a:pathLst>
              </a:custGeom>
              <a:grpFill/>
              <a:ln w="0">
                <a:noFill/>
                <a:prstDash val="solid"/>
                <a:round/>
                <a:headEnd/>
                <a:tailEnd/>
              </a:ln>
            </p:spPr>
            <p:txBody>
              <a:bodyPr vert="horz" wrap="square" lIns="91438" tIns="45719" rIns="91438" bIns="45719" numCol="1" anchor="t" anchorCtr="0" compatLnSpc="1">
                <a:prstTxWarp prst="textNoShape">
                  <a:avLst/>
                </a:prstTxWarp>
              </a:bodyPr>
              <a:lstStyle/>
              <a:p>
                <a:pPr defTabSz="914411">
                  <a:defRPr/>
                </a:pPr>
                <a:endParaRPr lang="en-US" sz="2400">
                  <a:solidFill>
                    <a:srgbClr val="505050"/>
                  </a:solidFill>
                  <a:latin typeface="Segoe UI Light"/>
                </a:endParaRPr>
              </a:p>
            </p:txBody>
          </p:sp>
          <p:sp>
            <p:nvSpPr>
              <p:cNvPr id="34" name="Freeform 102"/>
              <p:cNvSpPr>
                <a:spLocks/>
              </p:cNvSpPr>
              <p:nvPr/>
            </p:nvSpPr>
            <p:spPr bwMode="auto">
              <a:xfrm>
                <a:off x="3781425" y="1223963"/>
                <a:ext cx="106363" cy="104775"/>
              </a:xfrm>
              <a:custGeom>
                <a:avLst/>
                <a:gdLst>
                  <a:gd name="T0" fmla="*/ 357 w 384"/>
                  <a:gd name="T1" fmla="*/ 357 h 384"/>
                  <a:gd name="T2" fmla="*/ 357 w 384"/>
                  <a:gd name="T3" fmla="*/ 357 h 384"/>
                  <a:gd name="T4" fmla="*/ 27 w 384"/>
                  <a:gd name="T5" fmla="*/ 357 h 384"/>
                  <a:gd name="T6" fmla="*/ 27 w 384"/>
                  <a:gd name="T7" fmla="*/ 27 h 384"/>
                  <a:gd name="T8" fmla="*/ 357 w 384"/>
                  <a:gd name="T9" fmla="*/ 27 h 384"/>
                  <a:gd name="T10" fmla="*/ 357 w 384"/>
                  <a:gd name="T11" fmla="*/ 52 h 384"/>
                  <a:gd name="T12" fmla="*/ 384 w 384"/>
                  <a:gd name="T13" fmla="*/ 25 h 384"/>
                  <a:gd name="T14" fmla="*/ 384 w 384"/>
                  <a:gd name="T15" fmla="*/ 0 h 384"/>
                  <a:gd name="T16" fmla="*/ 0 w 384"/>
                  <a:gd name="T17" fmla="*/ 0 h 384"/>
                  <a:gd name="T18" fmla="*/ 0 w 384"/>
                  <a:gd name="T19" fmla="*/ 384 h 384"/>
                  <a:gd name="T20" fmla="*/ 384 w 384"/>
                  <a:gd name="T21" fmla="*/ 384 h 384"/>
                  <a:gd name="T22" fmla="*/ 384 w 384"/>
                  <a:gd name="T23" fmla="*/ 63 h 384"/>
                  <a:gd name="T24" fmla="*/ 357 w 384"/>
                  <a:gd name="T25" fmla="*/ 90 h 384"/>
                  <a:gd name="T26" fmla="*/ 357 w 384"/>
                  <a:gd name="T27" fmla="*/ 357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84" h="384">
                    <a:moveTo>
                      <a:pt x="357" y="357"/>
                    </a:moveTo>
                    <a:lnTo>
                      <a:pt x="357" y="357"/>
                    </a:lnTo>
                    <a:lnTo>
                      <a:pt x="27" y="357"/>
                    </a:lnTo>
                    <a:lnTo>
                      <a:pt x="27" y="27"/>
                    </a:lnTo>
                    <a:lnTo>
                      <a:pt x="357" y="27"/>
                    </a:lnTo>
                    <a:lnTo>
                      <a:pt x="357" y="52"/>
                    </a:lnTo>
                    <a:lnTo>
                      <a:pt x="384" y="25"/>
                    </a:lnTo>
                    <a:lnTo>
                      <a:pt x="384" y="0"/>
                    </a:lnTo>
                    <a:lnTo>
                      <a:pt x="0" y="0"/>
                    </a:lnTo>
                    <a:lnTo>
                      <a:pt x="0" y="384"/>
                    </a:lnTo>
                    <a:lnTo>
                      <a:pt x="384" y="384"/>
                    </a:lnTo>
                    <a:lnTo>
                      <a:pt x="384" y="63"/>
                    </a:lnTo>
                    <a:lnTo>
                      <a:pt x="357" y="90"/>
                    </a:lnTo>
                    <a:lnTo>
                      <a:pt x="357" y="357"/>
                    </a:lnTo>
                    <a:close/>
                  </a:path>
                </a:pathLst>
              </a:custGeom>
              <a:grpFill/>
              <a:ln w="0">
                <a:noFill/>
                <a:prstDash val="solid"/>
                <a:round/>
                <a:headEnd/>
                <a:tailEnd/>
              </a:ln>
            </p:spPr>
            <p:txBody>
              <a:bodyPr vert="horz" wrap="square" lIns="91438" tIns="45719" rIns="91438" bIns="45719" numCol="1" anchor="t" anchorCtr="0" compatLnSpc="1">
                <a:prstTxWarp prst="textNoShape">
                  <a:avLst/>
                </a:prstTxWarp>
              </a:bodyPr>
              <a:lstStyle/>
              <a:p>
                <a:pPr defTabSz="914411">
                  <a:defRPr/>
                </a:pPr>
                <a:endParaRPr lang="en-US" sz="2400">
                  <a:solidFill>
                    <a:srgbClr val="505050"/>
                  </a:solidFill>
                  <a:latin typeface="Segoe UI Light"/>
                </a:endParaRPr>
              </a:p>
            </p:txBody>
          </p:sp>
          <p:sp>
            <p:nvSpPr>
              <p:cNvPr id="37" name="Freeform 103"/>
              <p:cNvSpPr>
                <a:spLocks/>
              </p:cNvSpPr>
              <p:nvPr/>
            </p:nvSpPr>
            <p:spPr bwMode="auto">
              <a:xfrm>
                <a:off x="3811588" y="1208088"/>
                <a:ext cx="103188" cy="84138"/>
              </a:xfrm>
              <a:custGeom>
                <a:avLst/>
                <a:gdLst>
                  <a:gd name="T0" fmla="*/ 277 w 375"/>
                  <a:gd name="T1" fmla="*/ 79 h 303"/>
                  <a:gd name="T2" fmla="*/ 277 w 375"/>
                  <a:gd name="T3" fmla="*/ 79 h 303"/>
                  <a:gd name="T4" fmla="*/ 250 w 375"/>
                  <a:gd name="T5" fmla="*/ 106 h 303"/>
                  <a:gd name="T6" fmla="*/ 91 w 375"/>
                  <a:gd name="T7" fmla="*/ 265 h 303"/>
                  <a:gd name="T8" fmla="*/ 19 w 375"/>
                  <a:gd name="T9" fmla="*/ 193 h 303"/>
                  <a:gd name="T10" fmla="*/ 0 w 375"/>
                  <a:gd name="T11" fmla="*/ 211 h 303"/>
                  <a:gd name="T12" fmla="*/ 91 w 375"/>
                  <a:gd name="T13" fmla="*/ 303 h 303"/>
                  <a:gd name="T14" fmla="*/ 250 w 375"/>
                  <a:gd name="T15" fmla="*/ 144 h 303"/>
                  <a:gd name="T16" fmla="*/ 277 w 375"/>
                  <a:gd name="T17" fmla="*/ 117 h 303"/>
                  <a:gd name="T18" fmla="*/ 375 w 375"/>
                  <a:gd name="T19" fmla="*/ 19 h 303"/>
                  <a:gd name="T20" fmla="*/ 356 w 375"/>
                  <a:gd name="T21" fmla="*/ 0 h 303"/>
                  <a:gd name="T22" fmla="*/ 277 w 375"/>
                  <a:gd name="T23" fmla="*/ 79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5" h="303">
                    <a:moveTo>
                      <a:pt x="277" y="79"/>
                    </a:moveTo>
                    <a:lnTo>
                      <a:pt x="277" y="79"/>
                    </a:lnTo>
                    <a:lnTo>
                      <a:pt x="250" y="106"/>
                    </a:lnTo>
                    <a:lnTo>
                      <a:pt x="91" y="265"/>
                    </a:lnTo>
                    <a:lnTo>
                      <a:pt x="19" y="193"/>
                    </a:lnTo>
                    <a:lnTo>
                      <a:pt x="0" y="211"/>
                    </a:lnTo>
                    <a:lnTo>
                      <a:pt x="91" y="303"/>
                    </a:lnTo>
                    <a:lnTo>
                      <a:pt x="250" y="144"/>
                    </a:lnTo>
                    <a:lnTo>
                      <a:pt x="277" y="117"/>
                    </a:lnTo>
                    <a:lnTo>
                      <a:pt x="375" y="19"/>
                    </a:lnTo>
                    <a:lnTo>
                      <a:pt x="356" y="0"/>
                    </a:lnTo>
                    <a:lnTo>
                      <a:pt x="277" y="79"/>
                    </a:lnTo>
                    <a:close/>
                  </a:path>
                </a:pathLst>
              </a:custGeom>
              <a:grpFill/>
              <a:ln w="0">
                <a:noFill/>
                <a:prstDash val="solid"/>
                <a:round/>
                <a:headEnd/>
                <a:tailEnd/>
              </a:ln>
            </p:spPr>
            <p:txBody>
              <a:bodyPr vert="horz" wrap="square" lIns="91438" tIns="45719" rIns="91438" bIns="45719" numCol="1" anchor="t" anchorCtr="0" compatLnSpc="1">
                <a:prstTxWarp prst="textNoShape">
                  <a:avLst/>
                </a:prstTxWarp>
              </a:bodyPr>
              <a:lstStyle/>
              <a:p>
                <a:pPr defTabSz="914411">
                  <a:defRPr/>
                </a:pPr>
                <a:endParaRPr lang="en-US" sz="2400">
                  <a:solidFill>
                    <a:srgbClr val="505050"/>
                  </a:solidFill>
                  <a:latin typeface="Segoe UI Light"/>
                </a:endParaRPr>
              </a:p>
            </p:txBody>
          </p:sp>
          <p:sp>
            <p:nvSpPr>
              <p:cNvPr id="38" name="Freeform 104"/>
              <p:cNvSpPr>
                <a:spLocks/>
              </p:cNvSpPr>
              <p:nvPr/>
            </p:nvSpPr>
            <p:spPr bwMode="auto">
              <a:xfrm>
                <a:off x="3781425" y="1379538"/>
                <a:ext cx="106363" cy="104775"/>
              </a:xfrm>
              <a:custGeom>
                <a:avLst/>
                <a:gdLst>
                  <a:gd name="T0" fmla="*/ 357 w 384"/>
                  <a:gd name="T1" fmla="*/ 357 h 384"/>
                  <a:gd name="T2" fmla="*/ 357 w 384"/>
                  <a:gd name="T3" fmla="*/ 357 h 384"/>
                  <a:gd name="T4" fmla="*/ 27 w 384"/>
                  <a:gd name="T5" fmla="*/ 357 h 384"/>
                  <a:gd name="T6" fmla="*/ 27 w 384"/>
                  <a:gd name="T7" fmla="*/ 27 h 384"/>
                  <a:gd name="T8" fmla="*/ 357 w 384"/>
                  <a:gd name="T9" fmla="*/ 27 h 384"/>
                  <a:gd name="T10" fmla="*/ 357 w 384"/>
                  <a:gd name="T11" fmla="*/ 52 h 384"/>
                  <a:gd name="T12" fmla="*/ 384 w 384"/>
                  <a:gd name="T13" fmla="*/ 26 h 384"/>
                  <a:gd name="T14" fmla="*/ 384 w 384"/>
                  <a:gd name="T15" fmla="*/ 0 h 384"/>
                  <a:gd name="T16" fmla="*/ 0 w 384"/>
                  <a:gd name="T17" fmla="*/ 0 h 384"/>
                  <a:gd name="T18" fmla="*/ 0 w 384"/>
                  <a:gd name="T19" fmla="*/ 384 h 384"/>
                  <a:gd name="T20" fmla="*/ 384 w 384"/>
                  <a:gd name="T21" fmla="*/ 384 h 384"/>
                  <a:gd name="T22" fmla="*/ 384 w 384"/>
                  <a:gd name="T23" fmla="*/ 63 h 384"/>
                  <a:gd name="T24" fmla="*/ 357 w 384"/>
                  <a:gd name="T25" fmla="*/ 90 h 384"/>
                  <a:gd name="T26" fmla="*/ 357 w 384"/>
                  <a:gd name="T27" fmla="*/ 357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84" h="384">
                    <a:moveTo>
                      <a:pt x="357" y="357"/>
                    </a:moveTo>
                    <a:lnTo>
                      <a:pt x="357" y="357"/>
                    </a:lnTo>
                    <a:lnTo>
                      <a:pt x="27" y="357"/>
                    </a:lnTo>
                    <a:lnTo>
                      <a:pt x="27" y="27"/>
                    </a:lnTo>
                    <a:lnTo>
                      <a:pt x="357" y="27"/>
                    </a:lnTo>
                    <a:lnTo>
                      <a:pt x="357" y="52"/>
                    </a:lnTo>
                    <a:lnTo>
                      <a:pt x="384" y="26"/>
                    </a:lnTo>
                    <a:lnTo>
                      <a:pt x="384" y="0"/>
                    </a:lnTo>
                    <a:lnTo>
                      <a:pt x="0" y="0"/>
                    </a:lnTo>
                    <a:lnTo>
                      <a:pt x="0" y="384"/>
                    </a:lnTo>
                    <a:lnTo>
                      <a:pt x="384" y="384"/>
                    </a:lnTo>
                    <a:lnTo>
                      <a:pt x="384" y="63"/>
                    </a:lnTo>
                    <a:lnTo>
                      <a:pt x="357" y="90"/>
                    </a:lnTo>
                    <a:lnTo>
                      <a:pt x="357" y="357"/>
                    </a:lnTo>
                    <a:close/>
                  </a:path>
                </a:pathLst>
              </a:custGeom>
              <a:grpFill/>
              <a:ln w="0">
                <a:noFill/>
                <a:prstDash val="solid"/>
                <a:round/>
                <a:headEnd/>
                <a:tailEnd/>
              </a:ln>
            </p:spPr>
            <p:txBody>
              <a:bodyPr vert="horz" wrap="square" lIns="91438" tIns="45719" rIns="91438" bIns="45719" numCol="1" anchor="t" anchorCtr="0" compatLnSpc="1">
                <a:prstTxWarp prst="textNoShape">
                  <a:avLst/>
                </a:prstTxWarp>
              </a:bodyPr>
              <a:lstStyle/>
              <a:p>
                <a:pPr defTabSz="914411">
                  <a:defRPr/>
                </a:pPr>
                <a:endParaRPr lang="en-US" sz="2400">
                  <a:solidFill>
                    <a:srgbClr val="505050"/>
                  </a:solidFill>
                  <a:latin typeface="Segoe UI Light"/>
                </a:endParaRPr>
              </a:p>
            </p:txBody>
          </p:sp>
          <p:sp>
            <p:nvSpPr>
              <p:cNvPr id="39" name="Freeform 105"/>
              <p:cNvSpPr>
                <a:spLocks/>
              </p:cNvSpPr>
              <p:nvPr/>
            </p:nvSpPr>
            <p:spPr bwMode="auto">
              <a:xfrm>
                <a:off x="3811588" y="1363663"/>
                <a:ext cx="103188" cy="84138"/>
              </a:xfrm>
              <a:custGeom>
                <a:avLst/>
                <a:gdLst>
                  <a:gd name="T0" fmla="*/ 356 w 375"/>
                  <a:gd name="T1" fmla="*/ 0 h 302"/>
                  <a:gd name="T2" fmla="*/ 356 w 375"/>
                  <a:gd name="T3" fmla="*/ 0 h 302"/>
                  <a:gd name="T4" fmla="*/ 277 w 375"/>
                  <a:gd name="T5" fmla="*/ 79 h 302"/>
                  <a:gd name="T6" fmla="*/ 250 w 375"/>
                  <a:gd name="T7" fmla="*/ 105 h 302"/>
                  <a:gd name="T8" fmla="*/ 91 w 375"/>
                  <a:gd name="T9" fmla="*/ 264 h 302"/>
                  <a:gd name="T10" fmla="*/ 19 w 375"/>
                  <a:gd name="T11" fmla="*/ 192 h 302"/>
                  <a:gd name="T12" fmla="*/ 0 w 375"/>
                  <a:gd name="T13" fmla="*/ 211 h 302"/>
                  <a:gd name="T14" fmla="*/ 91 w 375"/>
                  <a:gd name="T15" fmla="*/ 302 h 302"/>
                  <a:gd name="T16" fmla="*/ 250 w 375"/>
                  <a:gd name="T17" fmla="*/ 143 h 302"/>
                  <a:gd name="T18" fmla="*/ 277 w 375"/>
                  <a:gd name="T19" fmla="*/ 116 h 302"/>
                  <a:gd name="T20" fmla="*/ 375 w 375"/>
                  <a:gd name="T21" fmla="*/ 19 h 302"/>
                  <a:gd name="T22" fmla="*/ 356 w 375"/>
                  <a:gd name="T23" fmla="*/ 0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5" h="302">
                    <a:moveTo>
                      <a:pt x="356" y="0"/>
                    </a:moveTo>
                    <a:lnTo>
                      <a:pt x="356" y="0"/>
                    </a:lnTo>
                    <a:lnTo>
                      <a:pt x="277" y="79"/>
                    </a:lnTo>
                    <a:lnTo>
                      <a:pt x="250" y="105"/>
                    </a:lnTo>
                    <a:lnTo>
                      <a:pt x="91" y="264"/>
                    </a:lnTo>
                    <a:lnTo>
                      <a:pt x="19" y="192"/>
                    </a:lnTo>
                    <a:lnTo>
                      <a:pt x="0" y="211"/>
                    </a:lnTo>
                    <a:lnTo>
                      <a:pt x="91" y="302"/>
                    </a:lnTo>
                    <a:lnTo>
                      <a:pt x="250" y="143"/>
                    </a:lnTo>
                    <a:lnTo>
                      <a:pt x="277" y="116"/>
                    </a:lnTo>
                    <a:lnTo>
                      <a:pt x="375" y="19"/>
                    </a:lnTo>
                    <a:lnTo>
                      <a:pt x="356" y="0"/>
                    </a:lnTo>
                    <a:close/>
                  </a:path>
                </a:pathLst>
              </a:custGeom>
              <a:grpFill/>
              <a:ln w="0">
                <a:noFill/>
                <a:prstDash val="solid"/>
                <a:round/>
                <a:headEnd/>
                <a:tailEnd/>
              </a:ln>
            </p:spPr>
            <p:txBody>
              <a:bodyPr vert="horz" wrap="square" lIns="91438" tIns="45719" rIns="91438" bIns="45719" numCol="1" anchor="t" anchorCtr="0" compatLnSpc="1">
                <a:prstTxWarp prst="textNoShape">
                  <a:avLst/>
                </a:prstTxWarp>
              </a:bodyPr>
              <a:lstStyle/>
              <a:p>
                <a:pPr defTabSz="914411">
                  <a:defRPr/>
                </a:pPr>
                <a:endParaRPr lang="en-US" sz="2400">
                  <a:solidFill>
                    <a:srgbClr val="505050"/>
                  </a:solidFill>
                  <a:latin typeface="Segoe UI Light"/>
                </a:endParaRPr>
              </a:p>
            </p:txBody>
          </p:sp>
          <p:sp>
            <p:nvSpPr>
              <p:cNvPr id="40" name="Freeform 106"/>
              <p:cNvSpPr>
                <a:spLocks/>
              </p:cNvSpPr>
              <p:nvPr/>
            </p:nvSpPr>
            <p:spPr bwMode="auto">
              <a:xfrm>
                <a:off x="3565525" y="1427163"/>
                <a:ext cx="169863" cy="7938"/>
              </a:xfrm>
              <a:custGeom>
                <a:avLst/>
                <a:gdLst>
                  <a:gd name="T0" fmla="*/ 619 w 619"/>
                  <a:gd name="T1" fmla="*/ 27 h 27"/>
                  <a:gd name="T2" fmla="*/ 619 w 619"/>
                  <a:gd name="T3" fmla="*/ 27 h 27"/>
                  <a:gd name="T4" fmla="*/ 0 w 619"/>
                  <a:gd name="T5" fmla="*/ 27 h 27"/>
                  <a:gd name="T6" fmla="*/ 0 w 619"/>
                  <a:gd name="T7" fmla="*/ 0 h 27"/>
                  <a:gd name="T8" fmla="*/ 619 w 619"/>
                  <a:gd name="T9" fmla="*/ 0 h 27"/>
                  <a:gd name="T10" fmla="*/ 619 w 619"/>
                  <a:gd name="T11" fmla="*/ 27 h 27"/>
                </a:gdLst>
                <a:ahLst/>
                <a:cxnLst>
                  <a:cxn ang="0">
                    <a:pos x="T0" y="T1"/>
                  </a:cxn>
                  <a:cxn ang="0">
                    <a:pos x="T2" y="T3"/>
                  </a:cxn>
                  <a:cxn ang="0">
                    <a:pos x="T4" y="T5"/>
                  </a:cxn>
                  <a:cxn ang="0">
                    <a:pos x="T6" y="T7"/>
                  </a:cxn>
                  <a:cxn ang="0">
                    <a:pos x="T8" y="T9"/>
                  </a:cxn>
                  <a:cxn ang="0">
                    <a:pos x="T10" y="T11"/>
                  </a:cxn>
                </a:cxnLst>
                <a:rect l="0" t="0" r="r" b="b"/>
                <a:pathLst>
                  <a:path w="619" h="27">
                    <a:moveTo>
                      <a:pt x="619" y="27"/>
                    </a:moveTo>
                    <a:lnTo>
                      <a:pt x="619" y="27"/>
                    </a:lnTo>
                    <a:lnTo>
                      <a:pt x="0" y="27"/>
                    </a:lnTo>
                    <a:lnTo>
                      <a:pt x="0" y="0"/>
                    </a:lnTo>
                    <a:lnTo>
                      <a:pt x="619" y="0"/>
                    </a:lnTo>
                    <a:lnTo>
                      <a:pt x="619" y="27"/>
                    </a:lnTo>
                    <a:close/>
                  </a:path>
                </a:pathLst>
              </a:custGeom>
              <a:grpFill/>
              <a:ln w="0">
                <a:noFill/>
                <a:prstDash val="solid"/>
                <a:round/>
                <a:headEnd/>
                <a:tailEnd/>
              </a:ln>
            </p:spPr>
            <p:txBody>
              <a:bodyPr vert="horz" wrap="square" lIns="91438" tIns="45719" rIns="91438" bIns="45719" numCol="1" anchor="t" anchorCtr="0" compatLnSpc="1">
                <a:prstTxWarp prst="textNoShape">
                  <a:avLst/>
                </a:prstTxWarp>
              </a:bodyPr>
              <a:lstStyle/>
              <a:p>
                <a:pPr defTabSz="914411">
                  <a:defRPr/>
                </a:pPr>
                <a:endParaRPr lang="en-US" sz="2400">
                  <a:solidFill>
                    <a:srgbClr val="505050"/>
                  </a:solidFill>
                  <a:latin typeface="Segoe UI Light"/>
                </a:endParaRPr>
              </a:p>
            </p:txBody>
          </p:sp>
        </p:grpSp>
      </p:grpSp>
      <p:grpSp>
        <p:nvGrpSpPr>
          <p:cNvPr id="45" name="Group 44"/>
          <p:cNvGrpSpPr/>
          <p:nvPr/>
        </p:nvGrpSpPr>
        <p:grpSpPr>
          <a:xfrm>
            <a:off x="720590" y="5117973"/>
            <a:ext cx="5237059" cy="791828"/>
            <a:chOff x="720513" y="5165749"/>
            <a:chExt cx="5237133" cy="791840"/>
          </a:xfrm>
        </p:grpSpPr>
        <p:sp>
          <p:nvSpPr>
            <p:cNvPr id="35" name="Content Placeholder 12"/>
            <p:cNvSpPr txBox="1">
              <a:spLocks/>
            </p:cNvSpPr>
            <p:nvPr/>
          </p:nvSpPr>
          <p:spPr>
            <a:xfrm>
              <a:off x="1512942" y="5191337"/>
              <a:ext cx="4444704" cy="740664"/>
            </a:xfrm>
            <a:prstGeom prst="rect">
              <a:avLst/>
            </a:prstGeom>
          </p:spPr>
          <p:txBody>
            <a:bodyPr vert="horz" wrap="square" lIns="0" tIns="0" rIns="0" bIns="0" rtlCol="0" anchor="ctr">
              <a:noAutofit/>
            </a:bodyPr>
            <a:lstStyle>
              <a:lvl1pPr marL="171450" indent="-171450" algn="l" defTabSz="685800" rtl="0" eaLnBrk="1" latinLnBrk="0" hangingPunct="1">
                <a:lnSpc>
                  <a:spcPct val="90000"/>
                </a:lnSpc>
                <a:spcBef>
                  <a:spcPts val="750"/>
                </a:spcBef>
                <a:buClr>
                  <a:srgbClr val="8DC63F"/>
                </a:buClr>
                <a:buSzPct val="100000"/>
                <a:buFont typeface="Arial"/>
                <a:buChar char="•"/>
                <a:defRPr sz="1800" kern="1200" baseline="0">
                  <a:solidFill>
                    <a:srgbClr val="5F6062"/>
                  </a:solidFill>
                  <a:latin typeface="Franklin Gothic Book"/>
                  <a:ea typeface="Arial" charset="0"/>
                  <a:cs typeface="Franklin Gothic Book"/>
                </a:defRPr>
              </a:lvl1pPr>
              <a:lvl2pPr marL="342900" indent="-171450" algn="l" defTabSz="685800" rtl="0" eaLnBrk="1" latinLnBrk="0" hangingPunct="1">
                <a:lnSpc>
                  <a:spcPct val="90000"/>
                </a:lnSpc>
                <a:spcBef>
                  <a:spcPts val="375"/>
                </a:spcBef>
                <a:buClr>
                  <a:srgbClr val="8DC63F"/>
                </a:buClr>
                <a:buSzPct val="100000"/>
                <a:buFont typeface="AppleSymbols" charset="0"/>
                <a:buChar char="⎻"/>
                <a:tabLst/>
                <a:defRPr sz="1800" kern="1200">
                  <a:solidFill>
                    <a:srgbClr val="5F6062"/>
                  </a:solidFill>
                  <a:latin typeface="Franklin Gothic Book"/>
                  <a:ea typeface="Arial" charset="0"/>
                  <a:cs typeface="Franklin Gothic Book"/>
                </a:defRPr>
              </a:lvl2pPr>
              <a:lvl3pPr marL="515541" indent="-172641" algn="l" defTabSz="685800" rtl="0" eaLnBrk="1" latinLnBrk="0" hangingPunct="1">
                <a:lnSpc>
                  <a:spcPct val="90000"/>
                </a:lnSpc>
                <a:spcBef>
                  <a:spcPts val="375"/>
                </a:spcBef>
                <a:buClr>
                  <a:srgbClr val="8DC63F"/>
                </a:buClr>
                <a:buSzPct val="100000"/>
                <a:buFont typeface="Arial"/>
                <a:buChar char="•"/>
                <a:tabLst/>
                <a:defRPr sz="1500" kern="1200">
                  <a:solidFill>
                    <a:srgbClr val="5F6062"/>
                  </a:solidFill>
                  <a:latin typeface="Franklin Gothic Book"/>
                  <a:ea typeface="Arial" charset="0"/>
                  <a:cs typeface="Franklin Gothic Book"/>
                </a:defRPr>
              </a:lvl3pPr>
              <a:lvl4pPr marL="686991" indent="-171450" algn="l" defTabSz="685800" rtl="0" eaLnBrk="1" latinLnBrk="0" hangingPunct="1">
                <a:lnSpc>
                  <a:spcPct val="90000"/>
                </a:lnSpc>
                <a:spcBef>
                  <a:spcPts val="375"/>
                </a:spcBef>
                <a:buClr>
                  <a:srgbClr val="8DC63F"/>
                </a:buClr>
                <a:buSzPct val="100000"/>
                <a:buFont typeface="AppleSymbols" charset="0"/>
                <a:buChar char="⎻"/>
                <a:tabLst/>
                <a:defRPr sz="1400" kern="1200">
                  <a:solidFill>
                    <a:srgbClr val="5F6062"/>
                  </a:solidFill>
                  <a:latin typeface="Franklin Gothic Book"/>
                  <a:ea typeface="Arial" charset="0"/>
                  <a:cs typeface="Franklin Gothic Book"/>
                </a:defRPr>
              </a:lvl4pPr>
              <a:lvl5pPr marL="859631" indent="-172641" algn="l" defTabSz="685800" rtl="0" eaLnBrk="1" latinLnBrk="0" hangingPunct="1">
                <a:lnSpc>
                  <a:spcPct val="90000"/>
                </a:lnSpc>
                <a:spcBef>
                  <a:spcPts val="375"/>
                </a:spcBef>
                <a:buClr>
                  <a:srgbClr val="8DC63F"/>
                </a:buClr>
                <a:buSzPct val="75000"/>
                <a:buFont typeface="Courier New" charset="0"/>
                <a:buChar char="o"/>
                <a:tabLst/>
                <a:defRPr sz="1400" kern="1200">
                  <a:solidFill>
                    <a:srgbClr val="5F6062"/>
                  </a:solidFill>
                  <a:latin typeface="Franklin Gothic Book"/>
                  <a:ea typeface="Arial" charset="0"/>
                  <a:cs typeface="Franklin Gothic Book"/>
                </a:defRPr>
              </a:lvl5pPr>
              <a:lvl6pPr marL="1885950" indent="-171450" algn="l" defTabSz="685800" rtl="0" eaLnBrk="1" latinLnBrk="0" hangingPunct="1">
                <a:lnSpc>
                  <a:spcPct val="90000"/>
                </a:lnSpc>
                <a:spcBef>
                  <a:spcPts val="375"/>
                </a:spcBef>
                <a:buFont typeface="Arial"/>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400" kern="1200">
                  <a:solidFill>
                    <a:schemeClr val="tx1"/>
                  </a:solidFill>
                  <a:latin typeface="+mn-lt"/>
                  <a:ea typeface="+mn-ea"/>
                  <a:cs typeface="+mn-cs"/>
                </a:defRPr>
              </a:lvl9pPr>
            </a:lstStyle>
            <a:p>
              <a:pPr marL="0" indent="0" defTabSz="685808">
                <a:lnSpc>
                  <a:spcPct val="100000"/>
                </a:lnSpc>
                <a:buNone/>
                <a:defRPr/>
              </a:pPr>
              <a:r>
                <a:rPr lang="en-US" sz="1961">
                  <a:solidFill>
                    <a:srgbClr val="D2D2D2">
                      <a:lumMod val="10000"/>
                    </a:srgbClr>
                  </a:solidFill>
                  <a:latin typeface="Segoe UI Light"/>
                </a:rPr>
                <a:t>Migrate the </a:t>
              </a:r>
              <a:r>
                <a:rPr lang="en-US" sz="1961" b="1">
                  <a:solidFill>
                    <a:srgbClr val="D2D2D2">
                      <a:lumMod val="10000"/>
                    </a:srgbClr>
                  </a:solidFill>
                  <a:latin typeface="Segoe UI Light"/>
                </a:rPr>
                <a:t>Portfolio</a:t>
              </a:r>
              <a:r>
                <a:rPr lang="en-US" sz="1961">
                  <a:solidFill>
                    <a:srgbClr val="D2D2D2">
                      <a:lumMod val="10000"/>
                    </a:srgbClr>
                  </a:solidFill>
                  <a:latin typeface="Segoe UI Light"/>
                </a:rPr>
                <a:t> to improve business agility, tech capability &amp; scale  </a:t>
              </a:r>
            </a:p>
          </p:txBody>
        </p:sp>
        <p:grpSp>
          <p:nvGrpSpPr>
            <p:cNvPr id="5" name="Group 4"/>
            <p:cNvGrpSpPr/>
            <p:nvPr/>
          </p:nvGrpSpPr>
          <p:grpSpPr>
            <a:xfrm>
              <a:off x="720513" y="5165749"/>
              <a:ext cx="502237" cy="791840"/>
              <a:chOff x="749541" y="5165749"/>
              <a:chExt cx="502237" cy="791840"/>
            </a:xfrm>
          </p:grpSpPr>
          <p:sp>
            <p:nvSpPr>
              <p:cNvPr id="57" name="Freeform 12"/>
              <p:cNvSpPr>
                <a:spLocks noEditPoints="1"/>
              </p:cNvSpPr>
              <p:nvPr/>
            </p:nvSpPr>
            <p:spPr bwMode="auto">
              <a:xfrm>
                <a:off x="946346" y="5800099"/>
                <a:ext cx="108628" cy="132843"/>
              </a:xfrm>
              <a:custGeom>
                <a:avLst/>
                <a:gdLst>
                  <a:gd name="T0" fmla="*/ 281 w 629"/>
                  <a:gd name="T1" fmla="*/ 377 h 814"/>
                  <a:gd name="T2" fmla="*/ 423 w 629"/>
                  <a:gd name="T3" fmla="*/ 257 h 814"/>
                  <a:gd name="T4" fmla="*/ 401 w 629"/>
                  <a:gd name="T5" fmla="*/ 185 h 814"/>
                  <a:gd name="T6" fmla="*/ 315 w 629"/>
                  <a:gd name="T7" fmla="*/ 137 h 814"/>
                  <a:gd name="T8" fmla="*/ 206 w 629"/>
                  <a:gd name="T9" fmla="*/ 257 h 814"/>
                  <a:gd name="T10" fmla="*/ 281 w 629"/>
                  <a:gd name="T11" fmla="*/ 377 h 814"/>
                  <a:gd name="T12" fmla="*/ 450 w 629"/>
                  <a:gd name="T13" fmla="*/ 403 h 814"/>
                  <a:gd name="T14" fmla="*/ 217 w 629"/>
                  <a:gd name="T15" fmla="*/ 403 h 814"/>
                  <a:gd name="T16" fmla="*/ 180 w 629"/>
                  <a:gd name="T17" fmla="*/ 403 h 814"/>
                  <a:gd name="T18" fmla="*/ 220 w 629"/>
                  <a:gd name="T19" fmla="*/ 152 h 814"/>
                  <a:gd name="T20" fmla="*/ 409 w 629"/>
                  <a:gd name="T21" fmla="*/ 152 h 814"/>
                  <a:gd name="T22" fmla="*/ 431 w 629"/>
                  <a:gd name="T23" fmla="*/ 182 h 814"/>
                  <a:gd name="T24" fmla="*/ 450 w 629"/>
                  <a:gd name="T25" fmla="*/ 257 h 814"/>
                  <a:gd name="T26" fmla="*/ 43 w 629"/>
                  <a:gd name="T27" fmla="*/ 403 h 814"/>
                  <a:gd name="T28" fmla="*/ 27 w 629"/>
                  <a:gd name="T29" fmla="*/ 420 h 814"/>
                  <a:gd name="T30" fmla="*/ 43 w 629"/>
                  <a:gd name="T31" fmla="*/ 787 h 814"/>
                  <a:gd name="T32" fmla="*/ 603 w 629"/>
                  <a:gd name="T33" fmla="*/ 771 h 814"/>
                  <a:gd name="T34" fmla="*/ 586 w 629"/>
                  <a:gd name="T35" fmla="*/ 403 h 814"/>
                  <a:gd name="T36" fmla="*/ 533 w 629"/>
                  <a:gd name="T37" fmla="*/ 257 h 814"/>
                  <a:gd name="T38" fmla="*/ 471 w 629"/>
                  <a:gd name="T39" fmla="*/ 97 h 814"/>
                  <a:gd name="T40" fmla="*/ 315 w 629"/>
                  <a:gd name="T41" fmla="*/ 27 h 814"/>
                  <a:gd name="T42" fmla="*/ 159 w 629"/>
                  <a:gd name="T43" fmla="*/ 95 h 814"/>
                  <a:gd name="T44" fmla="*/ 96 w 629"/>
                  <a:gd name="T45" fmla="*/ 403 h 814"/>
                  <a:gd name="T46" fmla="*/ 586 w 629"/>
                  <a:gd name="T47" fmla="*/ 814 h 814"/>
                  <a:gd name="T48" fmla="*/ 43 w 629"/>
                  <a:gd name="T49" fmla="*/ 814 h 814"/>
                  <a:gd name="T50" fmla="*/ 0 w 629"/>
                  <a:gd name="T51" fmla="*/ 420 h 814"/>
                  <a:gd name="T52" fmla="*/ 70 w 629"/>
                  <a:gd name="T53" fmla="*/ 377 h 814"/>
                  <a:gd name="T54" fmla="*/ 140 w 629"/>
                  <a:gd name="T55" fmla="*/ 77 h 814"/>
                  <a:gd name="T56" fmla="*/ 315 w 629"/>
                  <a:gd name="T57" fmla="*/ 0 h 814"/>
                  <a:gd name="T58" fmla="*/ 492 w 629"/>
                  <a:gd name="T59" fmla="*/ 80 h 814"/>
                  <a:gd name="T60" fmla="*/ 560 w 629"/>
                  <a:gd name="T61" fmla="*/ 257 h 814"/>
                  <a:gd name="T62" fmla="*/ 586 w 629"/>
                  <a:gd name="T63" fmla="*/ 377 h 814"/>
                  <a:gd name="T64" fmla="*/ 629 w 629"/>
                  <a:gd name="T65" fmla="*/ 771 h 8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29" h="814">
                    <a:moveTo>
                      <a:pt x="281" y="377"/>
                    </a:moveTo>
                    <a:lnTo>
                      <a:pt x="281" y="377"/>
                    </a:lnTo>
                    <a:lnTo>
                      <a:pt x="423" y="377"/>
                    </a:lnTo>
                    <a:lnTo>
                      <a:pt x="423" y="257"/>
                    </a:lnTo>
                    <a:cubicBezTo>
                      <a:pt x="423" y="232"/>
                      <a:pt x="416" y="208"/>
                      <a:pt x="403" y="188"/>
                    </a:cubicBezTo>
                    <a:lnTo>
                      <a:pt x="401" y="185"/>
                    </a:lnTo>
                    <a:cubicBezTo>
                      <a:pt x="397" y="179"/>
                      <a:pt x="393" y="175"/>
                      <a:pt x="390" y="171"/>
                    </a:cubicBezTo>
                    <a:cubicBezTo>
                      <a:pt x="369" y="149"/>
                      <a:pt x="343" y="137"/>
                      <a:pt x="315" y="137"/>
                    </a:cubicBezTo>
                    <a:cubicBezTo>
                      <a:pt x="286" y="137"/>
                      <a:pt x="260" y="149"/>
                      <a:pt x="240" y="171"/>
                    </a:cubicBezTo>
                    <a:cubicBezTo>
                      <a:pt x="218" y="193"/>
                      <a:pt x="206" y="224"/>
                      <a:pt x="206" y="257"/>
                    </a:cubicBezTo>
                    <a:lnTo>
                      <a:pt x="206" y="377"/>
                    </a:lnTo>
                    <a:lnTo>
                      <a:pt x="281" y="377"/>
                    </a:lnTo>
                    <a:lnTo>
                      <a:pt x="281" y="377"/>
                    </a:lnTo>
                    <a:close/>
                    <a:moveTo>
                      <a:pt x="450" y="403"/>
                    </a:moveTo>
                    <a:lnTo>
                      <a:pt x="450" y="403"/>
                    </a:lnTo>
                    <a:lnTo>
                      <a:pt x="217" y="403"/>
                    </a:lnTo>
                    <a:lnTo>
                      <a:pt x="217" y="403"/>
                    </a:lnTo>
                    <a:lnTo>
                      <a:pt x="180" y="403"/>
                    </a:lnTo>
                    <a:lnTo>
                      <a:pt x="180" y="257"/>
                    </a:lnTo>
                    <a:cubicBezTo>
                      <a:pt x="180" y="218"/>
                      <a:pt x="194" y="180"/>
                      <a:pt x="220" y="152"/>
                    </a:cubicBezTo>
                    <a:cubicBezTo>
                      <a:pt x="246" y="125"/>
                      <a:pt x="279" y="110"/>
                      <a:pt x="315" y="110"/>
                    </a:cubicBezTo>
                    <a:cubicBezTo>
                      <a:pt x="350" y="110"/>
                      <a:pt x="384" y="125"/>
                      <a:pt x="409" y="152"/>
                    </a:cubicBezTo>
                    <a:cubicBezTo>
                      <a:pt x="415" y="158"/>
                      <a:pt x="420" y="165"/>
                      <a:pt x="425" y="173"/>
                    </a:cubicBezTo>
                    <a:lnTo>
                      <a:pt x="431" y="182"/>
                    </a:lnTo>
                    <a:lnTo>
                      <a:pt x="431" y="182"/>
                    </a:lnTo>
                    <a:cubicBezTo>
                      <a:pt x="443" y="205"/>
                      <a:pt x="450" y="231"/>
                      <a:pt x="450" y="257"/>
                    </a:cubicBezTo>
                    <a:lnTo>
                      <a:pt x="450" y="403"/>
                    </a:lnTo>
                    <a:close/>
                    <a:moveTo>
                      <a:pt x="43" y="403"/>
                    </a:moveTo>
                    <a:lnTo>
                      <a:pt x="43" y="403"/>
                    </a:lnTo>
                    <a:cubicBezTo>
                      <a:pt x="34" y="403"/>
                      <a:pt x="27" y="411"/>
                      <a:pt x="27" y="420"/>
                    </a:cubicBezTo>
                    <a:lnTo>
                      <a:pt x="27" y="771"/>
                    </a:lnTo>
                    <a:cubicBezTo>
                      <a:pt x="27" y="780"/>
                      <a:pt x="34" y="787"/>
                      <a:pt x="43" y="787"/>
                    </a:cubicBezTo>
                    <a:lnTo>
                      <a:pt x="586" y="787"/>
                    </a:lnTo>
                    <a:cubicBezTo>
                      <a:pt x="595" y="787"/>
                      <a:pt x="603" y="780"/>
                      <a:pt x="603" y="771"/>
                    </a:cubicBezTo>
                    <a:lnTo>
                      <a:pt x="603" y="420"/>
                    </a:lnTo>
                    <a:cubicBezTo>
                      <a:pt x="603" y="411"/>
                      <a:pt x="595" y="403"/>
                      <a:pt x="586" y="403"/>
                    </a:cubicBezTo>
                    <a:lnTo>
                      <a:pt x="533" y="403"/>
                    </a:lnTo>
                    <a:lnTo>
                      <a:pt x="533" y="257"/>
                    </a:lnTo>
                    <a:cubicBezTo>
                      <a:pt x="533" y="199"/>
                      <a:pt x="512" y="143"/>
                      <a:pt x="474" y="100"/>
                    </a:cubicBezTo>
                    <a:cubicBezTo>
                      <a:pt x="473" y="99"/>
                      <a:pt x="472" y="98"/>
                      <a:pt x="471" y="97"/>
                    </a:cubicBezTo>
                    <a:lnTo>
                      <a:pt x="470" y="95"/>
                    </a:lnTo>
                    <a:cubicBezTo>
                      <a:pt x="429" y="52"/>
                      <a:pt x="373" y="27"/>
                      <a:pt x="315" y="27"/>
                    </a:cubicBezTo>
                    <a:lnTo>
                      <a:pt x="314" y="27"/>
                    </a:lnTo>
                    <a:cubicBezTo>
                      <a:pt x="257" y="27"/>
                      <a:pt x="200" y="52"/>
                      <a:pt x="159" y="95"/>
                    </a:cubicBezTo>
                    <a:cubicBezTo>
                      <a:pt x="119" y="139"/>
                      <a:pt x="96" y="196"/>
                      <a:pt x="96" y="257"/>
                    </a:cubicBezTo>
                    <a:lnTo>
                      <a:pt x="96" y="403"/>
                    </a:lnTo>
                    <a:lnTo>
                      <a:pt x="43" y="403"/>
                    </a:lnTo>
                    <a:close/>
                    <a:moveTo>
                      <a:pt x="586" y="814"/>
                    </a:moveTo>
                    <a:lnTo>
                      <a:pt x="586" y="814"/>
                    </a:lnTo>
                    <a:lnTo>
                      <a:pt x="43" y="814"/>
                    </a:lnTo>
                    <a:cubicBezTo>
                      <a:pt x="19" y="814"/>
                      <a:pt x="0" y="794"/>
                      <a:pt x="0" y="771"/>
                    </a:cubicBezTo>
                    <a:lnTo>
                      <a:pt x="0" y="420"/>
                    </a:lnTo>
                    <a:cubicBezTo>
                      <a:pt x="0" y="396"/>
                      <a:pt x="19" y="377"/>
                      <a:pt x="43" y="377"/>
                    </a:cubicBezTo>
                    <a:lnTo>
                      <a:pt x="70" y="377"/>
                    </a:lnTo>
                    <a:lnTo>
                      <a:pt x="70" y="257"/>
                    </a:lnTo>
                    <a:cubicBezTo>
                      <a:pt x="70" y="190"/>
                      <a:pt x="95" y="126"/>
                      <a:pt x="140" y="77"/>
                    </a:cubicBezTo>
                    <a:cubicBezTo>
                      <a:pt x="186" y="28"/>
                      <a:pt x="249" y="0"/>
                      <a:pt x="314" y="0"/>
                    </a:cubicBezTo>
                    <a:cubicBezTo>
                      <a:pt x="315" y="0"/>
                      <a:pt x="315" y="0"/>
                      <a:pt x="315" y="0"/>
                    </a:cubicBezTo>
                    <a:cubicBezTo>
                      <a:pt x="380" y="0"/>
                      <a:pt x="444" y="28"/>
                      <a:pt x="489" y="77"/>
                    </a:cubicBezTo>
                    <a:cubicBezTo>
                      <a:pt x="490" y="78"/>
                      <a:pt x="491" y="79"/>
                      <a:pt x="492" y="80"/>
                    </a:cubicBezTo>
                    <a:cubicBezTo>
                      <a:pt x="493" y="81"/>
                      <a:pt x="493" y="82"/>
                      <a:pt x="494" y="82"/>
                    </a:cubicBezTo>
                    <a:cubicBezTo>
                      <a:pt x="536" y="130"/>
                      <a:pt x="560" y="192"/>
                      <a:pt x="560" y="257"/>
                    </a:cubicBezTo>
                    <a:lnTo>
                      <a:pt x="560" y="377"/>
                    </a:lnTo>
                    <a:lnTo>
                      <a:pt x="586" y="377"/>
                    </a:lnTo>
                    <a:cubicBezTo>
                      <a:pt x="610" y="377"/>
                      <a:pt x="629" y="396"/>
                      <a:pt x="629" y="420"/>
                    </a:cubicBezTo>
                    <a:lnTo>
                      <a:pt x="629" y="771"/>
                    </a:lnTo>
                    <a:cubicBezTo>
                      <a:pt x="629" y="794"/>
                      <a:pt x="610" y="814"/>
                      <a:pt x="586" y="814"/>
                    </a:cubicBezTo>
                    <a:close/>
                  </a:path>
                </a:pathLst>
              </a:custGeom>
              <a:solidFill>
                <a:schemeClr val="accent1"/>
              </a:solidFill>
              <a:ln w="0">
                <a:noFill/>
                <a:prstDash val="solid"/>
                <a:round/>
                <a:headEnd/>
                <a:tailEnd/>
              </a:ln>
            </p:spPr>
            <p:txBody>
              <a:bodyPr vert="horz" wrap="square" lIns="91438" tIns="45719" rIns="91438" bIns="45719" numCol="1" anchor="t" anchorCtr="0" compatLnSpc="1">
                <a:prstTxWarp prst="textNoShape">
                  <a:avLst/>
                </a:prstTxWarp>
              </a:bodyPr>
              <a:lstStyle/>
              <a:p>
                <a:pPr defTabSz="914411">
                  <a:defRPr/>
                </a:pPr>
                <a:endParaRPr lang="en-US" sz="2400">
                  <a:solidFill>
                    <a:srgbClr val="505050"/>
                  </a:solidFill>
                  <a:latin typeface="Segoe UI Light"/>
                </a:endParaRPr>
              </a:p>
            </p:txBody>
          </p:sp>
          <p:sp>
            <p:nvSpPr>
              <p:cNvPr id="36" name="Rounded Rectangle 27"/>
              <p:cNvSpPr/>
              <p:nvPr/>
            </p:nvSpPr>
            <p:spPr>
              <a:xfrm>
                <a:off x="749541" y="5165749"/>
                <a:ext cx="502237" cy="791840"/>
              </a:xfrm>
              <a:custGeom>
                <a:avLst/>
                <a:gdLst>
                  <a:gd name="connsiteX0" fmla="*/ 785265 w 2331720"/>
                  <a:gd name="connsiteY0" fmla="*/ 1981892 h 3676248"/>
                  <a:gd name="connsiteX1" fmla="*/ 1165860 w 2331720"/>
                  <a:gd name="connsiteY1" fmla="*/ 2170079 h 3676248"/>
                  <a:gd name="connsiteX2" fmla="*/ 1546455 w 2331720"/>
                  <a:gd name="connsiteY2" fmla="*/ 1981892 h 3676248"/>
                  <a:gd name="connsiteX3" fmla="*/ 1971675 w 2331720"/>
                  <a:gd name="connsiteY3" fmla="*/ 2450854 h 3676248"/>
                  <a:gd name="connsiteX4" fmla="*/ 1971675 w 2331720"/>
                  <a:gd name="connsiteY4" fmla="*/ 2789788 h 3676248"/>
                  <a:gd name="connsiteX5" fmla="*/ 360045 w 2331720"/>
                  <a:gd name="connsiteY5" fmla="*/ 2753240 h 3676248"/>
                  <a:gd name="connsiteX6" fmla="*/ 360045 w 2331720"/>
                  <a:gd name="connsiteY6" fmla="*/ 2450854 h 3676248"/>
                  <a:gd name="connsiteX7" fmla="*/ 785265 w 2331720"/>
                  <a:gd name="connsiteY7" fmla="*/ 1981892 h 3676248"/>
                  <a:gd name="connsiteX8" fmla="*/ 1165860 w 2331720"/>
                  <a:gd name="connsiteY8" fmla="*/ 1190671 h 3676248"/>
                  <a:gd name="connsiteX9" fmla="*/ 1597819 w 2331720"/>
                  <a:gd name="connsiteY9" fmla="*/ 1622630 h 3676248"/>
                  <a:gd name="connsiteX10" fmla="*/ 1165860 w 2331720"/>
                  <a:gd name="connsiteY10" fmla="*/ 2054589 h 3676248"/>
                  <a:gd name="connsiteX11" fmla="*/ 733901 w 2331720"/>
                  <a:gd name="connsiteY11" fmla="*/ 1622630 h 3676248"/>
                  <a:gd name="connsiteX12" fmla="*/ 1165860 w 2331720"/>
                  <a:gd name="connsiteY12" fmla="*/ 1190671 h 3676248"/>
                  <a:gd name="connsiteX13" fmla="*/ 243129 w 2331720"/>
                  <a:gd name="connsiteY13" fmla="*/ 976862 h 3676248"/>
                  <a:gd name="connsiteX14" fmla="*/ 201454 w 2331720"/>
                  <a:gd name="connsiteY14" fmla="*/ 1018537 h 3676248"/>
                  <a:gd name="connsiteX15" fmla="*/ 201454 w 2331720"/>
                  <a:gd name="connsiteY15" fmla="*/ 2773512 h 3676248"/>
                  <a:gd name="connsiteX16" fmla="*/ 243129 w 2331720"/>
                  <a:gd name="connsiteY16" fmla="*/ 2815187 h 3676248"/>
                  <a:gd name="connsiteX17" fmla="*/ 2088591 w 2331720"/>
                  <a:gd name="connsiteY17" fmla="*/ 2815187 h 3676248"/>
                  <a:gd name="connsiteX18" fmla="*/ 2130266 w 2331720"/>
                  <a:gd name="connsiteY18" fmla="*/ 2773512 h 3676248"/>
                  <a:gd name="connsiteX19" fmla="*/ 2130266 w 2331720"/>
                  <a:gd name="connsiteY19" fmla="*/ 1018537 h 3676248"/>
                  <a:gd name="connsiteX20" fmla="*/ 2088591 w 2331720"/>
                  <a:gd name="connsiteY20" fmla="*/ 976862 h 3676248"/>
                  <a:gd name="connsiteX21" fmla="*/ 243129 w 2331720"/>
                  <a:gd name="connsiteY21" fmla="*/ 976862 h 3676248"/>
                  <a:gd name="connsiteX22" fmla="*/ 750570 w 2331720"/>
                  <a:gd name="connsiteY22" fmla="*/ 756517 h 3676248"/>
                  <a:gd name="connsiteX23" fmla="*/ 708660 w 2331720"/>
                  <a:gd name="connsiteY23" fmla="*/ 798427 h 3676248"/>
                  <a:gd name="connsiteX24" fmla="*/ 750570 w 2331720"/>
                  <a:gd name="connsiteY24" fmla="*/ 840337 h 3676248"/>
                  <a:gd name="connsiteX25" fmla="*/ 1581150 w 2331720"/>
                  <a:gd name="connsiteY25" fmla="*/ 840337 h 3676248"/>
                  <a:gd name="connsiteX26" fmla="*/ 1623060 w 2331720"/>
                  <a:gd name="connsiteY26" fmla="*/ 798427 h 3676248"/>
                  <a:gd name="connsiteX27" fmla="*/ 1581150 w 2331720"/>
                  <a:gd name="connsiteY27" fmla="*/ 756517 h 3676248"/>
                  <a:gd name="connsiteX28" fmla="*/ 750570 w 2331720"/>
                  <a:gd name="connsiteY28" fmla="*/ 756517 h 3676248"/>
                  <a:gd name="connsiteX29" fmla="*/ 207663 w 2331720"/>
                  <a:gd name="connsiteY29" fmla="*/ 567288 h 3676248"/>
                  <a:gd name="connsiteX30" fmla="*/ 894398 w 2331720"/>
                  <a:gd name="connsiteY30" fmla="*/ 567288 h 3676248"/>
                  <a:gd name="connsiteX31" fmla="*/ 894398 w 2331720"/>
                  <a:gd name="connsiteY31" fmla="*/ 722542 h 3676248"/>
                  <a:gd name="connsiteX32" fmla="*/ 906400 w 2331720"/>
                  <a:gd name="connsiteY32" fmla="*/ 734544 h 3676248"/>
                  <a:gd name="connsiteX33" fmla="*/ 1425321 w 2331720"/>
                  <a:gd name="connsiteY33" fmla="*/ 734544 h 3676248"/>
                  <a:gd name="connsiteX34" fmla="*/ 1437323 w 2331720"/>
                  <a:gd name="connsiteY34" fmla="*/ 722542 h 3676248"/>
                  <a:gd name="connsiteX35" fmla="*/ 1437323 w 2331720"/>
                  <a:gd name="connsiteY35" fmla="*/ 567288 h 3676248"/>
                  <a:gd name="connsiteX36" fmla="*/ 2124057 w 2331720"/>
                  <a:gd name="connsiteY36" fmla="*/ 567288 h 3676248"/>
                  <a:gd name="connsiteX37" fmla="*/ 2331720 w 2331720"/>
                  <a:gd name="connsiteY37" fmla="*/ 774951 h 3676248"/>
                  <a:gd name="connsiteX38" fmla="*/ 2331720 w 2331720"/>
                  <a:gd name="connsiteY38" fmla="*/ 3468585 h 3676248"/>
                  <a:gd name="connsiteX39" fmla="*/ 2124057 w 2331720"/>
                  <a:gd name="connsiteY39" fmla="*/ 3676248 h 3676248"/>
                  <a:gd name="connsiteX40" fmla="*/ 207663 w 2331720"/>
                  <a:gd name="connsiteY40" fmla="*/ 3676248 h 3676248"/>
                  <a:gd name="connsiteX41" fmla="*/ 0 w 2331720"/>
                  <a:gd name="connsiteY41" fmla="*/ 3468585 h 3676248"/>
                  <a:gd name="connsiteX42" fmla="*/ 0 w 2331720"/>
                  <a:gd name="connsiteY42" fmla="*/ 774951 h 3676248"/>
                  <a:gd name="connsiteX43" fmla="*/ 207663 w 2331720"/>
                  <a:gd name="connsiteY43" fmla="*/ 567288 h 3676248"/>
                  <a:gd name="connsiteX44" fmla="*/ 1165861 w 2331720"/>
                  <a:gd name="connsiteY44" fmla="*/ 471845 h 3676248"/>
                  <a:gd name="connsiteX45" fmla="*/ 1067753 w 2331720"/>
                  <a:gd name="connsiteY45" fmla="*/ 569953 h 3676248"/>
                  <a:gd name="connsiteX46" fmla="*/ 1165861 w 2331720"/>
                  <a:gd name="connsiteY46" fmla="*/ 668061 h 3676248"/>
                  <a:gd name="connsiteX47" fmla="*/ 1263969 w 2331720"/>
                  <a:gd name="connsiteY47" fmla="*/ 569953 h 3676248"/>
                  <a:gd name="connsiteX48" fmla="*/ 1165861 w 2331720"/>
                  <a:gd name="connsiteY48" fmla="*/ 471845 h 3676248"/>
                  <a:gd name="connsiteX49" fmla="*/ 925402 w 2331720"/>
                  <a:gd name="connsiteY49" fmla="*/ 419076 h 3676248"/>
                  <a:gd name="connsiteX50" fmla="*/ 1406318 w 2331720"/>
                  <a:gd name="connsiteY50" fmla="*/ 419076 h 3676248"/>
                  <a:gd name="connsiteX51" fmla="*/ 1417320 w 2331720"/>
                  <a:gd name="connsiteY51" fmla="*/ 430078 h 3676248"/>
                  <a:gd name="connsiteX52" fmla="*/ 1417320 w 2331720"/>
                  <a:gd name="connsiteY52" fmla="*/ 709826 h 3676248"/>
                  <a:gd name="connsiteX53" fmla="*/ 1406318 w 2331720"/>
                  <a:gd name="connsiteY53" fmla="*/ 720828 h 3676248"/>
                  <a:gd name="connsiteX54" fmla="*/ 925402 w 2331720"/>
                  <a:gd name="connsiteY54" fmla="*/ 720828 h 3676248"/>
                  <a:gd name="connsiteX55" fmla="*/ 914400 w 2331720"/>
                  <a:gd name="connsiteY55" fmla="*/ 709826 h 3676248"/>
                  <a:gd name="connsiteX56" fmla="*/ 914400 w 2331720"/>
                  <a:gd name="connsiteY56" fmla="*/ 430078 h 3676248"/>
                  <a:gd name="connsiteX57" fmla="*/ 925402 w 2331720"/>
                  <a:gd name="connsiteY57" fmla="*/ 419076 h 3676248"/>
                  <a:gd name="connsiteX58" fmla="*/ 657701 w 2331720"/>
                  <a:gd name="connsiteY58" fmla="*/ 0 h 3676248"/>
                  <a:gd name="connsiteX59" fmla="*/ 1044535 w 2331720"/>
                  <a:gd name="connsiteY59" fmla="*/ 0 h 3676248"/>
                  <a:gd name="connsiteX60" fmla="*/ 1165860 w 2331720"/>
                  <a:gd name="connsiteY60" fmla="*/ 137192 h 3676248"/>
                  <a:gd name="connsiteX61" fmla="*/ 1287185 w 2331720"/>
                  <a:gd name="connsiteY61" fmla="*/ 0 h 3676248"/>
                  <a:gd name="connsiteX62" fmla="*/ 1674019 w 2331720"/>
                  <a:gd name="connsiteY62" fmla="*/ 0 h 3676248"/>
                  <a:gd name="connsiteX63" fmla="*/ 1417896 w 2331720"/>
                  <a:gd name="connsiteY63" fmla="*/ 395838 h 3676248"/>
                  <a:gd name="connsiteX64" fmla="*/ 913824 w 2331720"/>
                  <a:gd name="connsiteY64" fmla="*/ 395838 h 3676248"/>
                  <a:gd name="connsiteX65" fmla="*/ 657701 w 2331720"/>
                  <a:gd name="connsiteY65" fmla="*/ 0 h 3676248"/>
                  <a:gd name="connsiteX0" fmla="*/ 785265 w 2331720"/>
                  <a:gd name="connsiteY0" fmla="*/ 1981892 h 3676248"/>
                  <a:gd name="connsiteX1" fmla="*/ 1165860 w 2331720"/>
                  <a:gd name="connsiteY1" fmla="*/ 2170079 h 3676248"/>
                  <a:gd name="connsiteX2" fmla="*/ 1546455 w 2331720"/>
                  <a:gd name="connsiteY2" fmla="*/ 1981892 h 3676248"/>
                  <a:gd name="connsiteX3" fmla="*/ 1971675 w 2331720"/>
                  <a:gd name="connsiteY3" fmla="*/ 2450854 h 3676248"/>
                  <a:gd name="connsiteX4" fmla="*/ 1935128 w 2331720"/>
                  <a:gd name="connsiteY4" fmla="*/ 2734967 h 3676248"/>
                  <a:gd name="connsiteX5" fmla="*/ 360045 w 2331720"/>
                  <a:gd name="connsiteY5" fmla="*/ 2753240 h 3676248"/>
                  <a:gd name="connsiteX6" fmla="*/ 360045 w 2331720"/>
                  <a:gd name="connsiteY6" fmla="*/ 2450854 h 3676248"/>
                  <a:gd name="connsiteX7" fmla="*/ 785265 w 2331720"/>
                  <a:gd name="connsiteY7" fmla="*/ 1981892 h 3676248"/>
                  <a:gd name="connsiteX8" fmla="*/ 1165860 w 2331720"/>
                  <a:gd name="connsiteY8" fmla="*/ 1190671 h 3676248"/>
                  <a:gd name="connsiteX9" fmla="*/ 1597819 w 2331720"/>
                  <a:gd name="connsiteY9" fmla="*/ 1622630 h 3676248"/>
                  <a:gd name="connsiteX10" fmla="*/ 1165860 w 2331720"/>
                  <a:gd name="connsiteY10" fmla="*/ 2054589 h 3676248"/>
                  <a:gd name="connsiteX11" fmla="*/ 733901 w 2331720"/>
                  <a:gd name="connsiteY11" fmla="*/ 1622630 h 3676248"/>
                  <a:gd name="connsiteX12" fmla="*/ 1165860 w 2331720"/>
                  <a:gd name="connsiteY12" fmla="*/ 1190671 h 3676248"/>
                  <a:gd name="connsiteX13" fmla="*/ 243129 w 2331720"/>
                  <a:gd name="connsiteY13" fmla="*/ 976862 h 3676248"/>
                  <a:gd name="connsiteX14" fmla="*/ 201454 w 2331720"/>
                  <a:gd name="connsiteY14" fmla="*/ 1018537 h 3676248"/>
                  <a:gd name="connsiteX15" fmla="*/ 201454 w 2331720"/>
                  <a:gd name="connsiteY15" fmla="*/ 2773512 h 3676248"/>
                  <a:gd name="connsiteX16" fmla="*/ 243129 w 2331720"/>
                  <a:gd name="connsiteY16" fmla="*/ 2815187 h 3676248"/>
                  <a:gd name="connsiteX17" fmla="*/ 2088591 w 2331720"/>
                  <a:gd name="connsiteY17" fmla="*/ 2815187 h 3676248"/>
                  <a:gd name="connsiteX18" fmla="*/ 2130266 w 2331720"/>
                  <a:gd name="connsiteY18" fmla="*/ 2773512 h 3676248"/>
                  <a:gd name="connsiteX19" fmla="*/ 2130266 w 2331720"/>
                  <a:gd name="connsiteY19" fmla="*/ 1018537 h 3676248"/>
                  <a:gd name="connsiteX20" fmla="*/ 2088591 w 2331720"/>
                  <a:gd name="connsiteY20" fmla="*/ 976862 h 3676248"/>
                  <a:gd name="connsiteX21" fmla="*/ 243129 w 2331720"/>
                  <a:gd name="connsiteY21" fmla="*/ 976862 h 3676248"/>
                  <a:gd name="connsiteX22" fmla="*/ 750570 w 2331720"/>
                  <a:gd name="connsiteY22" fmla="*/ 756517 h 3676248"/>
                  <a:gd name="connsiteX23" fmla="*/ 708660 w 2331720"/>
                  <a:gd name="connsiteY23" fmla="*/ 798427 h 3676248"/>
                  <a:gd name="connsiteX24" fmla="*/ 750570 w 2331720"/>
                  <a:gd name="connsiteY24" fmla="*/ 840337 h 3676248"/>
                  <a:gd name="connsiteX25" fmla="*/ 1581150 w 2331720"/>
                  <a:gd name="connsiteY25" fmla="*/ 840337 h 3676248"/>
                  <a:gd name="connsiteX26" fmla="*/ 1623060 w 2331720"/>
                  <a:gd name="connsiteY26" fmla="*/ 798427 h 3676248"/>
                  <a:gd name="connsiteX27" fmla="*/ 1581150 w 2331720"/>
                  <a:gd name="connsiteY27" fmla="*/ 756517 h 3676248"/>
                  <a:gd name="connsiteX28" fmla="*/ 750570 w 2331720"/>
                  <a:gd name="connsiteY28" fmla="*/ 756517 h 3676248"/>
                  <a:gd name="connsiteX29" fmla="*/ 207663 w 2331720"/>
                  <a:gd name="connsiteY29" fmla="*/ 567288 h 3676248"/>
                  <a:gd name="connsiteX30" fmla="*/ 894398 w 2331720"/>
                  <a:gd name="connsiteY30" fmla="*/ 567288 h 3676248"/>
                  <a:gd name="connsiteX31" fmla="*/ 894398 w 2331720"/>
                  <a:gd name="connsiteY31" fmla="*/ 722542 h 3676248"/>
                  <a:gd name="connsiteX32" fmla="*/ 906400 w 2331720"/>
                  <a:gd name="connsiteY32" fmla="*/ 734544 h 3676248"/>
                  <a:gd name="connsiteX33" fmla="*/ 1425321 w 2331720"/>
                  <a:gd name="connsiteY33" fmla="*/ 734544 h 3676248"/>
                  <a:gd name="connsiteX34" fmla="*/ 1437323 w 2331720"/>
                  <a:gd name="connsiteY34" fmla="*/ 722542 h 3676248"/>
                  <a:gd name="connsiteX35" fmla="*/ 1437323 w 2331720"/>
                  <a:gd name="connsiteY35" fmla="*/ 567288 h 3676248"/>
                  <a:gd name="connsiteX36" fmla="*/ 2124057 w 2331720"/>
                  <a:gd name="connsiteY36" fmla="*/ 567288 h 3676248"/>
                  <a:gd name="connsiteX37" fmla="*/ 2331720 w 2331720"/>
                  <a:gd name="connsiteY37" fmla="*/ 774951 h 3676248"/>
                  <a:gd name="connsiteX38" fmla="*/ 2331720 w 2331720"/>
                  <a:gd name="connsiteY38" fmla="*/ 3468585 h 3676248"/>
                  <a:gd name="connsiteX39" fmla="*/ 2124057 w 2331720"/>
                  <a:gd name="connsiteY39" fmla="*/ 3676248 h 3676248"/>
                  <a:gd name="connsiteX40" fmla="*/ 207663 w 2331720"/>
                  <a:gd name="connsiteY40" fmla="*/ 3676248 h 3676248"/>
                  <a:gd name="connsiteX41" fmla="*/ 0 w 2331720"/>
                  <a:gd name="connsiteY41" fmla="*/ 3468585 h 3676248"/>
                  <a:gd name="connsiteX42" fmla="*/ 0 w 2331720"/>
                  <a:gd name="connsiteY42" fmla="*/ 774951 h 3676248"/>
                  <a:gd name="connsiteX43" fmla="*/ 207663 w 2331720"/>
                  <a:gd name="connsiteY43" fmla="*/ 567288 h 3676248"/>
                  <a:gd name="connsiteX44" fmla="*/ 1165861 w 2331720"/>
                  <a:gd name="connsiteY44" fmla="*/ 471845 h 3676248"/>
                  <a:gd name="connsiteX45" fmla="*/ 1067753 w 2331720"/>
                  <a:gd name="connsiteY45" fmla="*/ 569953 h 3676248"/>
                  <a:gd name="connsiteX46" fmla="*/ 1165861 w 2331720"/>
                  <a:gd name="connsiteY46" fmla="*/ 668061 h 3676248"/>
                  <a:gd name="connsiteX47" fmla="*/ 1263969 w 2331720"/>
                  <a:gd name="connsiteY47" fmla="*/ 569953 h 3676248"/>
                  <a:gd name="connsiteX48" fmla="*/ 1165861 w 2331720"/>
                  <a:gd name="connsiteY48" fmla="*/ 471845 h 3676248"/>
                  <a:gd name="connsiteX49" fmla="*/ 925402 w 2331720"/>
                  <a:gd name="connsiteY49" fmla="*/ 419076 h 3676248"/>
                  <a:gd name="connsiteX50" fmla="*/ 1406318 w 2331720"/>
                  <a:gd name="connsiteY50" fmla="*/ 419076 h 3676248"/>
                  <a:gd name="connsiteX51" fmla="*/ 1417320 w 2331720"/>
                  <a:gd name="connsiteY51" fmla="*/ 430078 h 3676248"/>
                  <a:gd name="connsiteX52" fmla="*/ 1417320 w 2331720"/>
                  <a:gd name="connsiteY52" fmla="*/ 709826 h 3676248"/>
                  <a:gd name="connsiteX53" fmla="*/ 1406318 w 2331720"/>
                  <a:gd name="connsiteY53" fmla="*/ 720828 h 3676248"/>
                  <a:gd name="connsiteX54" fmla="*/ 925402 w 2331720"/>
                  <a:gd name="connsiteY54" fmla="*/ 720828 h 3676248"/>
                  <a:gd name="connsiteX55" fmla="*/ 914400 w 2331720"/>
                  <a:gd name="connsiteY55" fmla="*/ 709826 h 3676248"/>
                  <a:gd name="connsiteX56" fmla="*/ 914400 w 2331720"/>
                  <a:gd name="connsiteY56" fmla="*/ 430078 h 3676248"/>
                  <a:gd name="connsiteX57" fmla="*/ 925402 w 2331720"/>
                  <a:gd name="connsiteY57" fmla="*/ 419076 h 3676248"/>
                  <a:gd name="connsiteX58" fmla="*/ 657701 w 2331720"/>
                  <a:gd name="connsiteY58" fmla="*/ 0 h 3676248"/>
                  <a:gd name="connsiteX59" fmla="*/ 1044535 w 2331720"/>
                  <a:gd name="connsiteY59" fmla="*/ 0 h 3676248"/>
                  <a:gd name="connsiteX60" fmla="*/ 1165860 w 2331720"/>
                  <a:gd name="connsiteY60" fmla="*/ 137192 h 3676248"/>
                  <a:gd name="connsiteX61" fmla="*/ 1287185 w 2331720"/>
                  <a:gd name="connsiteY61" fmla="*/ 0 h 3676248"/>
                  <a:gd name="connsiteX62" fmla="*/ 1674019 w 2331720"/>
                  <a:gd name="connsiteY62" fmla="*/ 0 h 3676248"/>
                  <a:gd name="connsiteX63" fmla="*/ 1417896 w 2331720"/>
                  <a:gd name="connsiteY63" fmla="*/ 395838 h 3676248"/>
                  <a:gd name="connsiteX64" fmla="*/ 913824 w 2331720"/>
                  <a:gd name="connsiteY64" fmla="*/ 395838 h 3676248"/>
                  <a:gd name="connsiteX65" fmla="*/ 657701 w 2331720"/>
                  <a:gd name="connsiteY65" fmla="*/ 0 h 3676248"/>
                  <a:gd name="connsiteX0" fmla="*/ 785265 w 2331720"/>
                  <a:gd name="connsiteY0" fmla="*/ 1981892 h 3676248"/>
                  <a:gd name="connsiteX1" fmla="*/ 1165860 w 2331720"/>
                  <a:gd name="connsiteY1" fmla="*/ 2170079 h 3676248"/>
                  <a:gd name="connsiteX2" fmla="*/ 1546455 w 2331720"/>
                  <a:gd name="connsiteY2" fmla="*/ 1981892 h 3676248"/>
                  <a:gd name="connsiteX3" fmla="*/ 1971675 w 2331720"/>
                  <a:gd name="connsiteY3" fmla="*/ 2450854 h 3676248"/>
                  <a:gd name="connsiteX4" fmla="*/ 1935128 w 2331720"/>
                  <a:gd name="connsiteY4" fmla="*/ 2734967 h 3676248"/>
                  <a:gd name="connsiteX5" fmla="*/ 360045 w 2331720"/>
                  <a:gd name="connsiteY5" fmla="*/ 2725830 h 3676248"/>
                  <a:gd name="connsiteX6" fmla="*/ 360045 w 2331720"/>
                  <a:gd name="connsiteY6" fmla="*/ 2450854 h 3676248"/>
                  <a:gd name="connsiteX7" fmla="*/ 785265 w 2331720"/>
                  <a:gd name="connsiteY7" fmla="*/ 1981892 h 3676248"/>
                  <a:gd name="connsiteX8" fmla="*/ 1165860 w 2331720"/>
                  <a:gd name="connsiteY8" fmla="*/ 1190671 h 3676248"/>
                  <a:gd name="connsiteX9" fmla="*/ 1597819 w 2331720"/>
                  <a:gd name="connsiteY9" fmla="*/ 1622630 h 3676248"/>
                  <a:gd name="connsiteX10" fmla="*/ 1165860 w 2331720"/>
                  <a:gd name="connsiteY10" fmla="*/ 2054589 h 3676248"/>
                  <a:gd name="connsiteX11" fmla="*/ 733901 w 2331720"/>
                  <a:gd name="connsiteY11" fmla="*/ 1622630 h 3676248"/>
                  <a:gd name="connsiteX12" fmla="*/ 1165860 w 2331720"/>
                  <a:gd name="connsiteY12" fmla="*/ 1190671 h 3676248"/>
                  <a:gd name="connsiteX13" fmla="*/ 243129 w 2331720"/>
                  <a:gd name="connsiteY13" fmla="*/ 976862 h 3676248"/>
                  <a:gd name="connsiteX14" fmla="*/ 201454 w 2331720"/>
                  <a:gd name="connsiteY14" fmla="*/ 1018537 h 3676248"/>
                  <a:gd name="connsiteX15" fmla="*/ 201454 w 2331720"/>
                  <a:gd name="connsiteY15" fmla="*/ 2773512 h 3676248"/>
                  <a:gd name="connsiteX16" fmla="*/ 243129 w 2331720"/>
                  <a:gd name="connsiteY16" fmla="*/ 2815187 h 3676248"/>
                  <a:gd name="connsiteX17" fmla="*/ 2088591 w 2331720"/>
                  <a:gd name="connsiteY17" fmla="*/ 2815187 h 3676248"/>
                  <a:gd name="connsiteX18" fmla="*/ 2130266 w 2331720"/>
                  <a:gd name="connsiteY18" fmla="*/ 2773512 h 3676248"/>
                  <a:gd name="connsiteX19" fmla="*/ 2130266 w 2331720"/>
                  <a:gd name="connsiteY19" fmla="*/ 1018537 h 3676248"/>
                  <a:gd name="connsiteX20" fmla="*/ 2088591 w 2331720"/>
                  <a:gd name="connsiteY20" fmla="*/ 976862 h 3676248"/>
                  <a:gd name="connsiteX21" fmla="*/ 243129 w 2331720"/>
                  <a:gd name="connsiteY21" fmla="*/ 976862 h 3676248"/>
                  <a:gd name="connsiteX22" fmla="*/ 750570 w 2331720"/>
                  <a:gd name="connsiteY22" fmla="*/ 756517 h 3676248"/>
                  <a:gd name="connsiteX23" fmla="*/ 708660 w 2331720"/>
                  <a:gd name="connsiteY23" fmla="*/ 798427 h 3676248"/>
                  <a:gd name="connsiteX24" fmla="*/ 750570 w 2331720"/>
                  <a:gd name="connsiteY24" fmla="*/ 840337 h 3676248"/>
                  <a:gd name="connsiteX25" fmla="*/ 1581150 w 2331720"/>
                  <a:gd name="connsiteY25" fmla="*/ 840337 h 3676248"/>
                  <a:gd name="connsiteX26" fmla="*/ 1623060 w 2331720"/>
                  <a:gd name="connsiteY26" fmla="*/ 798427 h 3676248"/>
                  <a:gd name="connsiteX27" fmla="*/ 1581150 w 2331720"/>
                  <a:gd name="connsiteY27" fmla="*/ 756517 h 3676248"/>
                  <a:gd name="connsiteX28" fmla="*/ 750570 w 2331720"/>
                  <a:gd name="connsiteY28" fmla="*/ 756517 h 3676248"/>
                  <a:gd name="connsiteX29" fmla="*/ 207663 w 2331720"/>
                  <a:gd name="connsiteY29" fmla="*/ 567288 h 3676248"/>
                  <a:gd name="connsiteX30" fmla="*/ 894398 w 2331720"/>
                  <a:gd name="connsiteY30" fmla="*/ 567288 h 3676248"/>
                  <a:gd name="connsiteX31" fmla="*/ 894398 w 2331720"/>
                  <a:gd name="connsiteY31" fmla="*/ 722542 h 3676248"/>
                  <a:gd name="connsiteX32" fmla="*/ 906400 w 2331720"/>
                  <a:gd name="connsiteY32" fmla="*/ 734544 h 3676248"/>
                  <a:gd name="connsiteX33" fmla="*/ 1425321 w 2331720"/>
                  <a:gd name="connsiteY33" fmla="*/ 734544 h 3676248"/>
                  <a:gd name="connsiteX34" fmla="*/ 1437323 w 2331720"/>
                  <a:gd name="connsiteY34" fmla="*/ 722542 h 3676248"/>
                  <a:gd name="connsiteX35" fmla="*/ 1437323 w 2331720"/>
                  <a:gd name="connsiteY35" fmla="*/ 567288 h 3676248"/>
                  <a:gd name="connsiteX36" fmla="*/ 2124057 w 2331720"/>
                  <a:gd name="connsiteY36" fmla="*/ 567288 h 3676248"/>
                  <a:gd name="connsiteX37" fmla="*/ 2331720 w 2331720"/>
                  <a:gd name="connsiteY37" fmla="*/ 774951 h 3676248"/>
                  <a:gd name="connsiteX38" fmla="*/ 2331720 w 2331720"/>
                  <a:gd name="connsiteY38" fmla="*/ 3468585 h 3676248"/>
                  <a:gd name="connsiteX39" fmla="*/ 2124057 w 2331720"/>
                  <a:gd name="connsiteY39" fmla="*/ 3676248 h 3676248"/>
                  <a:gd name="connsiteX40" fmla="*/ 207663 w 2331720"/>
                  <a:gd name="connsiteY40" fmla="*/ 3676248 h 3676248"/>
                  <a:gd name="connsiteX41" fmla="*/ 0 w 2331720"/>
                  <a:gd name="connsiteY41" fmla="*/ 3468585 h 3676248"/>
                  <a:gd name="connsiteX42" fmla="*/ 0 w 2331720"/>
                  <a:gd name="connsiteY42" fmla="*/ 774951 h 3676248"/>
                  <a:gd name="connsiteX43" fmla="*/ 207663 w 2331720"/>
                  <a:gd name="connsiteY43" fmla="*/ 567288 h 3676248"/>
                  <a:gd name="connsiteX44" fmla="*/ 1165861 w 2331720"/>
                  <a:gd name="connsiteY44" fmla="*/ 471845 h 3676248"/>
                  <a:gd name="connsiteX45" fmla="*/ 1067753 w 2331720"/>
                  <a:gd name="connsiteY45" fmla="*/ 569953 h 3676248"/>
                  <a:gd name="connsiteX46" fmla="*/ 1165861 w 2331720"/>
                  <a:gd name="connsiteY46" fmla="*/ 668061 h 3676248"/>
                  <a:gd name="connsiteX47" fmla="*/ 1263969 w 2331720"/>
                  <a:gd name="connsiteY47" fmla="*/ 569953 h 3676248"/>
                  <a:gd name="connsiteX48" fmla="*/ 1165861 w 2331720"/>
                  <a:gd name="connsiteY48" fmla="*/ 471845 h 3676248"/>
                  <a:gd name="connsiteX49" fmla="*/ 925402 w 2331720"/>
                  <a:gd name="connsiteY49" fmla="*/ 419076 h 3676248"/>
                  <a:gd name="connsiteX50" fmla="*/ 1406318 w 2331720"/>
                  <a:gd name="connsiteY50" fmla="*/ 419076 h 3676248"/>
                  <a:gd name="connsiteX51" fmla="*/ 1417320 w 2331720"/>
                  <a:gd name="connsiteY51" fmla="*/ 430078 h 3676248"/>
                  <a:gd name="connsiteX52" fmla="*/ 1417320 w 2331720"/>
                  <a:gd name="connsiteY52" fmla="*/ 709826 h 3676248"/>
                  <a:gd name="connsiteX53" fmla="*/ 1406318 w 2331720"/>
                  <a:gd name="connsiteY53" fmla="*/ 720828 h 3676248"/>
                  <a:gd name="connsiteX54" fmla="*/ 925402 w 2331720"/>
                  <a:gd name="connsiteY54" fmla="*/ 720828 h 3676248"/>
                  <a:gd name="connsiteX55" fmla="*/ 914400 w 2331720"/>
                  <a:gd name="connsiteY55" fmla="*/ 709826 h 3676248"/>
                  <a:gd name="connsiteX56" fmla="*/ 914400 w 2331720"/>
                  <a:gd name="connsiteY56" fmla="*/ 430078 h 3676248"/>
                  <a:gd name="connsiteX57" fmla="*/ 925402 w 2331720"/>
                  <a:gd name="connsiteY57" fmla="*/ 419076 h 3676248"/>
                  <a:gd name="connsiteX58" fmla="*/ 657701 w 2331720"/>
                  <a:gd name="connsiteY58" fmla="*/ 0 h 3676248"/>
                  <a:gd name="connsiteX59" fmla="*/ 1044535 w 2331720"/>
                  <a:gd name="connsiteY59" fmla="*/ 0 h 3676248"/>
                  <a:gd name="connsiteX60" fmla="*/ 1165860 w 2331720"/>
                  <a:gd name="connsiteY60" fmla="*/ 137192 h 3676248"/>
                  <a:gd name="connsiteX61" fmla="*/ 1287185 w 2331720"/>
                  <a:gd name="connsiteY61" fmla="*/ 0 h 3676248"/>
                  <a:gd name="connsiteX62" fmla="*/ 1674019 w 2331720"/>
                  <a:gd name="connsiteY62" fmla="*/ 0 h 3676248"/>
                  <a:gd name="connsiteX63" fmla="*/ 1417896 w 2331720"/>
                  <a:gd name="connsiteY63" fmla="*/ 395838 h 3676248"/>
                  <a:gd name="connsiteX64" fmla="*/ 913824 w 2331720"/>
                  <a:gd name="connsiteY64" fmla="*/ 395838 h 3676248"/>
                  <a:gd name="connsiteX65" fmla="*/ 657701 w 2331720"/>
                  <a:gd name="connsiteY65" fmla="*/ 0 h 3676248"/>
                  <a:gd name="connsiteX0" fmla="*/ 785265 w 2331720"/>
                  <a:gd name="connsiteY0" fmla="*/ 1981892 h 3676248"/>
                  <a:gd name="connsiteX1" fmla="*/ 1165860 w 2331720"/>
                  <a:gd name="connsiteY1" fmla="*/ 2170079 h 3676248"/>
                  <a:gd name="connsiteX2" fmla="*/ 1546455 w 2331720"/>
                  <a:gd name="connsiteY2" fmla="*/ 1981892 h 3676248"/>
                  <a:gd name="connsiteX3" fmla="*/ 1971675 w 2331720"/>
                  <a:gd name="connsiteY3" fmla="*/ 2450854 h 3676248"/>
                  <a:gd name="connsiteX4" fmla="*/ 1935128 w 2331720"/>
                  <a:gd name="connsiteY4" fmla="*/ 2725830 h 3676248"/>
                  <a:gd name="connsiteX5" fmla="*/ 360045 w 2331720"/>
                  <a:gd name="connsiteY5" fmla="*/ 2725830 h 3676248"/>
                  <a:gd name="connsiteX6" fmla="*/ 360045 w 2331720"/>
                  <a:gd name="connsiteY6" fmla="*/ 2450854 h 3676248"/>
                  <a:gd name="connsiteX7" fmla="*/ 785265 w 2331720"/>
                  <a:gd name="connsiteY7" fmla="*/ 1981892 h 3676248"/>
                  <a:gd name="connsiteX8" fmla="*/ 1165860 w 2331720"/>
                  <a:gd name="connsiteY8" fmla="*/ 1190671 h 3676248"/>
                  <a:gd name="connsiteX9" fmla="*/ 1597819 w 2331720"/>
                  <a:gd name="connsiteY9" fmla="*/ 1622630 h 3676248"/>
                  <a:gd name="connsiteX10" fmla="*/ 1165860 w 2331720"/>
                  <a:gd name="connsiteY10" fmla="*/ 2054589 h 3676248"/>
                  <a:gd name="connsiteX11" fmla="*/ 733901 w 2331720"/>
                  <a:gd name="connsiteY11" fmla="*/ 1622630 h 3676248"/>
                  <a:gd name="connsiteX12" fmla="*/ 1165860 w 2331720"/>
                  <a:gd name="connsiteY12" fmla="*/ 1190671 h 3676248"/>
                  <a:gd name="connsiteX13" fmla="*/ 243129 w 2331720"/>
                  <a:gd name="connsiteY13" fmla="*/ 976862 h 3676248"/>
                  <a:gd name="connsiteX14" fmla="*/ 201454 w 2331720"/>
                  <a:gd name="connsiteY14" fmla="*/ 1018537 h 3676248"/>
                  <a:gd name="connsiteX15" fmla="*/ 201454 w 2331720"/>
                  <a:gd name="connsiteY15" fmla="*/ 2773512 h 3676248"/>
                  <a:gd name="connsiteX16" fmla="*/ 243129 w 2331720"/>
                  <a:gd name="connsiteY16" fmla="*/ 2815187 h 3676248"/>
                  <a:gd name="connsiteX17" fmla="*/ 2088591 w 2331720"/>
                  <a:gd name="connsiteY17" fmla="*/ 2815187 h 3676248"/>
                  <a:gd name="connsiteX18" fmla="*/ 2130266 w 2331720"/>
                  <a:gd name="connsiteY18" fmla="*/ 2773512 h 3676248"/>
                  <a:gd name="connsiteX19" fmla="*/ 2130266 w 2331720"/>
                  <a:gd name="connsiteY19" fmla="*/ 1018537 h 3676248"/>
                  <a:gd name="connsiteX20" fmla="*/ 2088591 w 2331720"/>
                  <a:gd name="connsiteY20" fmla="*/ 976862 h 3676248"/>
                  <a:gd name="connsiteX21" fmla="*/ 243129 w 2331720"/>
                  <a:gd name="connsiteY21" fmla="*/ 976862 h 3676248"/>
                  <a:gd name="connsiteX22" fmla="*/ 750570 w 2331720"/>
                  <a:gd name="connsiteY22" fmla="*/ 756517 h 3676248"/>
                  <a:gd name="connsiteX23" fmla="*/ 708660 w 2331720"/>
                  <a:gd name="connsiteY23" fmla="*/ 798427 h 3676248"/>
                  <a:gd name="connsiteX24" fmla="*/ 750570 w 2331720"/>
                  <a:gd name="connsiteY24" fmla="*/ 840337 h 3676248"/>
                  <a:gd name="connsiteX25" fmla="*/ 1581150 w 2331720"/>
                  <a:gd name="connsiteY25" fmla="*/ 840337 h 3676248"/>
                  <a:gd name="connsiteX26" fmla="*/ 1623060 w 2331720"/>
                  <a:gd name="connsiteY26" fmla="*/ 798427 h 3676248"/>
                  <a:gd name="connsiteX27" fmla="*/ 1581150 w 2331720"/>
                  <a:gd name="connsiteY27" fmla="*/ 756517 h 3676248"/>
                  <a:gd name="connsiteX28" fmla="*/ 750570 w 2331720"/>
                  <a:gd name="connsiteY28" fmla="*/ 756517 h 3676248"/>
                  <a:gd name="connsiteX29" fmla="*/ 207663 w 2331720"/>
                  <a:gd name="connsiteY29" fmla="*/ 567288 h 3676248"/>
                  <a:gd name="connsiteX30" fmla="*/ 894398 w 2331720"/>
                  <a:gd name="connsiteY30" fmla="*/ 567288 h 3676248"/>
                  <a:gd name="connsiteX31" fmla="*/ 894398 w 2331720"/>
                  <a:gd name="connsiteY31" fmla="*/ 722542 h 3676248"/>
                  <a:gd name="connsiteX32" fmla="*/ 906400 w 2331720"/>
                  <a:gd name="connsiteY32" fmla="*/ 734544 h 3676248"/>
                  <a:gd name="connsiteX33" fmla="*/ 1425321 w 2331720"/>
                  <a:gd name="connsiteY33" fmla="*/ 734544 h 3676248"/>
                  <a:gd name="connsiteX34" fmla="*/ 1437323 w 2331720"/>
                  <a:gd name="connsiteY34" fmla="*/ 722542 h 3676248"/>
                  <a:gd name="connsiteX35" fmla="*/ 1437323 w 2331720"/>
                  <a:gd name="connsiteY35" fmla="*/ 567288 h 3676248"/>
                  <a:gd name="connsiteX36" fmla="*/ 2124057 w 2331720"/>
                  <a:gd name="connsiteY36" fmla="*/ 567288 h 3676248"/>
                  <a:gd name="connsiteX37" fmla="*/ 2331720 w 2331720"/>
                  <a:gd name="connsiteY37" fmla="*/ 774951 h 3676248"/>
                  <a:gd name="connsiteX38" fmla="*/ 2331720 w 2331720"/>
                  <a:gd name="connsiteY38" fmla="*/ 3468585 h 3676248"/>
                  <a:gd name="connsiteX39" fmla="*/ 2124057 w 2331720"/>
                  <a:gd name="connsiteY39" fmla="*/ 3676248 h 3676248"/>
                  <a:gd name="connsiteX40" fmla="*/ 207663 w 2331720"/>
                  <a:gd name="connsiteY40" fmla="*/ 3676248 h 3676248"/>
                  <a:gd name="connsiteX41" fmla="*/ 0 w 2331720"/>
                  <a:gd name="connsiteY41" fmla="*/ 3468585 h 3676248"/>
                  <a:gd name="connsiteX42" fmla="*/ 0 w 2331720"/>
                  <a:gd name="connsiteY42" fmla="*/ 774951 h 3676248"/>
                  <a:gd name="connsiteX43" fmla="*/ 207663 w 2331720"/>
                  <a:gd name="connsiteY43" fmla="*/ 567288 h 3676248"/>
                  <a:gd name="connsiteX44" fmla="*/ 1165861 w 2331720"/>
                  <a:gd name="connsiteY44" fmla="*/ 471845 h 3676248"/>
                  <a:gd name="connsiteX45" fmla="*/ 1067753 w 2331720"/>
                  <a:gd name="connsiteY45" fmla="*/ 569953 h 3676248"/>
                  <a:gd name="connsiteX46" fmla="*/ 1165861 w 2331720"/>
                  <a:gd name="connsiteY46" fmla="*/ 668061 h 3676248"/>
                  <a:gd name="connsiteX47" fmla="*/ 1263969 w 2331720"/>
                  <a:gd name="connsiteY47" fmla="*/ 569953 h 3676248"/>
                  <a:gd name="connsiteX48" fmla="*/ 1165861 w 2331720"/>
                  <a:gd name="connsiteY48" fmla="*/ 471845 h 3676248"/>
                  <a:gd name="connsiteX49" fmla="*/ 925402 w 2331720"/>
                  <a:gd name="connsiteY49" fmla="*/ 419076 h 3676248"/>
                  <a:gd name="connsiteX50" fmla="*/ 1406318 w 2331720"/>
                  <a:gd name="connsiteY50" fmla="*/ 419076 h 3676248"/>
                  <a:gd name="connsiteX51" fmla="*/ 1417320 w 2331720"/>
                  <a:gd name="connsiteY51" fmla="*/ 430078 h 3676248"/>
                  <a:gd name="connsiteX52" fmla="*/ 1417320 w 2331720"/>
                  <a:gd name="connsiteY52" fmla="*/ 709826 h 3676248"/>
                  <a:gd name="connsiteX53" fmla="*/ 1406318 w 2331720"/>
                  <a:gd name="connsiteY53" fmla="*/ 720828 h 3676248"/>
                  <a:gd name="connsiteX54" fmla="*/ 925402 w 2331720"/>
                  <a:gd name="connsiteY54" fmla="*/ 720828 h 3676248"/>
                  <a:gd name="connsiteX55" fmla="*/ 914400 w 2331720"/>
                  <a:gd name="connsiteY55" fmla="*/ 709826 h 3676248"/>
                  <a:gd name="connsiteX56" fmla="*/ 914400 w 2331720"/>
                  <a:gd name="connsiteY56" fmla="*/ 430078 h 3676248"/>
                  <a:gd name="connsiteX57" fmla="*/ 925402 w 2331720"/>
                  <a:gd name="connsiteY57" fmla="*/ 419076 h 3676248"/>
                  <a:gd name="connsiteX58" fmla="*/ 657701 w 2331720"/>
                  <a:gd name="connsiteY58" fmla="*/ 0 h 3676248"/>
                  <a:gd name="connsiteX59" fmla="*/ 1044535 w 2331720"/>
                  <a:gd name="connsiteY59" fmla="*/ 0 h 3676248"/>
                  <a:gd name="connsiteX60" fmla="*/ 1165860 w 2331720"/>
                  <a:gd name="connsiteY60" fmla="*/ 137192 h 3676248"/>
                  <a:gd name="connsiteX61" fmla="*/ 1287185 w 2331720"/>
                  <a:gd name="connsiteY61" fmla="*/ 0 h 3676248"/>
                  <a:gd name="connsiteX62" fmla="*/ 1674019 w 2331720"/>
                  <a:gd name="connsiteY62" fmla="*/ 0 h 3676248"/>
                  <a:gd name="connsiteX63" fmla="*/ 1417896 w 2331720"/>
                  <a:gd name="connsiteY63" fmla="*/ 395838 h 3676248"/>
                  <a:gd name="connsiteX64" fmla="*/ 913824 w 2331720"/>
                  <a:gd name="connsiteY64" fmla="*/ 395838 h 3676248"/>
                  <a:gd name="connsiteX65" fmla="*/ 657701 w 2331720"/>
                  <a:gd name="connsiteY65" fmla="*/ 0 h 3676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2331720" h="3676248">
                    <a:moveTo>
                      <a:pt x="785265" y="1981892"/>
                    </a:moveTo>
                    <a:cubicBezTo>
                      <a:pt x="872246" y="2096903"/>
                      <a:pt x="1010508" y="2170079"/>
                      <a:pt x="1165860" y="2170079"/>
                    </a:cubicBezTo>
                    <a:cubicBezTo>
                      <a:pt x="1321213" y="2170079"/>
                      <a:pt x="1459474" y="2096903"/>
                      <a:pt x="1546455" y="1981892"/>
                    </a:cubicBezTo>
                    <a:cubicBezTo>
                      <a:pt x="1785440" y="2003951"/>
                      <a:pt x="1971675" y="2205654"/>
                      <a:pt x="1971675" y="2450854"/>
                    </a:cubicBezTo>
                    <a:lnTo>
                      <a:pt x="1935128" y="2725830"/>
                    </a:lnTo>
                    <a:lnTo>
                      <a:pt x="360045" y="2725830"/>
                    </a:lnTo>
                    <a:lnTo>
                      <a:pt x="360045" y="2450854"/>
                    </a:lnTo>
                    <a:cubicBezTo>
                      <a:pt x="360045" y="2205654"/>
                      <a:pt x="546281" y="2003951"/>
                      <a:pt x="785265" y="1981892"/>
                    </a:cubicBezTo>
                    <a:close/>
                    <a:moveTo>
                      <a:pt x="1165860" y="1190671"/>
                    </a:moveTo>
                    <a:cubicBezTo>
                      <a:pt x="1404424" y="1190671"/>
                      <a:pt x="1597819" y="1384066"/>
                      <a:pt x="1597819" y="1622630"/>
                    </a:cubicBezTo>
                    <a:cubicBezTo>
                      <a:pt x="1597819" y="1861194"/>
                      <a:pt x="1404424" y="2054589"/>
                      <a:pt x="1165860" y="2054589"/>
                    </a:cubicBezTo>
                    <a:cubicBezTo>
                      <a:pt x="927296" y="2054589"/>
                      <a:pt x="733901" y="1861194"/>
                      <a:pt x="733901" y="1622630"/>
                    </a:cubicBezTo>
                    <a:cubicBezTo>
                      <a:pt x="733901" y="1384066"/>
                      <a:pt x="927296" y="1190671"/>
                      <a:pt x="1165860" y="1190671"/>
                    </a:cubicBezTo>
                    <a:close/>
                    <a:moveTo>
                      <a:pt x="243129" y="976862"/>
                    </a:moveTo>
                    <a:cubicBezTo>
                      <a:pt x="220113" y="976862"/>
                      <a:pt x="201454" y="995521"/>
                      <a:pt x="201454" y="1018537"/>
                    </a:cubicBezTo>
                    <a:lnTo>
                      <a:pt x="201454" y="2773512"/>
                    </a:lnTo>
                    <a:cubicBezTo>
                      <a:pt x="201454" y="2796528"/>
                      <a:pt x="220113" y="2815187"/>
                      <a:pt x="243129" y="2815187"/>
                    </a:cubicBezTo>
                    <a:lnTo>
                      <a:pt x="2088591" y="2815187"/>
                    </a:lnTo>
                    <a:cubicBezTo>
                      <a:pt x="2111607" y="2815187"/>
                      <a:pt x="2130266" y="2796528"/>
                      <a:pt x="2130266" y="2773512"/>
                    </a:cubicBezTo>
                    <a:lnTo>
                      <a:pt x="2130266" y="1018537"/>
                    </a:lnTo>
                    <a:cubicBezTo>
                      <a:pt x="2130266" y="995521"/>
                      <a:pt x="2111607" y="976862"/>
                      <a:pt x="2088591" y="976862"/>
                    </a:cubicBezTo>
                    <a:lnTo>
                      <a:pt x="243129" y="976862"/>
                    </a:lnTo>
                    <a:close/>
                    <a:moveTo>
                      <a:pt x="750570" y="756517"/>
                    </a:moveTo>
                    <a:cubicBezTo>
                      <a:pt x="727424" y="756517"/>
                      <a:pt x="708660" y="775281"/>
                      <a:pt x="708660" y="798427"/>
                    </a:cubicBezTo>
                    <a:cubicBezTo>
                      <a:pt x="708660" y="821573"/>
                      <a:pt x="727424" y="840337"/>
                      <a:pt x="750570" y="840337"/>
                    </a:cubicBezTo>
                    <a:lnTo>
                      <a:pt x="1581150" y="840337"/>
                    </a:lnTo>
                    <a:cubicBezTo>
                      <a:pt x="1604296" y="840337"/>
                      <a:pt x="1623060" y="821573"/>
                      <a:pt x="1623060" y="798427"/>
                    </a:cubicBezTo>
                    <a:cubicBezTo>
                      <a:pt x="1623060" y="775281"/>
                      <a:pt x="1604296" y="756517"/>
                      <a:pt x="1581150" y="756517"/>
                    </a:cubicBezTo>
                    <a:lnTo>
                      <a:pt x="750570" y="756517"/>
                    </a:lnTo>
                    <a:close/>
                    <a:moveTo>
                      <a:pt x="207663" y="567288"/>
                    </a:moveTo>
                    <a:lnTo>
                      <a:pt x="894398" y="567288"/>
                    </a:lnTo>
                    <a:lnTo>
                      <a:pt x="894398" y="722542"/>
                    </a:lnTo>
                    <a:cubicBezTo>
                      <a:pt x="894398" y="729171"/>
                      <a:pt x="899771" y="734544"/>
                      <a:pt x="906400" y="734544"/>
                    </a:cubicBezTo>
                    <a:lnTo>
                      <a:pt x="1425321" y="734544"/>
                    </a:lnTo>
                    <a:cubicBezTo>
                      <a:pt x="1431950" y="734544"/>
                      <a:pt x="1437323" y="729171"/>
                      <a:pt x="1437323" y="722542"/>
                    </a:cubicBezTo>
                    <a:lnTo>
                      <a:pt x="1437323" y="567288"/>
                    </a:lnTo>
                    <a:lnTo>
                      <a:pt x="2124057" y="567288"/>
                    </a:lnTo>
                    <a:cubicBezTo>
                      <a:pt x="2238746" y="567288"/>
                      <a:pt x="2331720" y="660262"/>
                      <a:pt x="2331720" y="774951"/>
                    </a:cubicBezTo>
                    <a:lnTo>
                      <a:pt x="2331720" y="3468585"/>
                    </a:lnTo>
                    <a:cubicBezTo>
                      <a:pt x="2331720" y="3583274"/>
                      <a:pt x="2238746" y="3676248"/>
                      <a:pt x="2124057" y="3676248"/>
                    </a:cubicBezTo>
                    <a:lnTo>
                      <a:pt x="207663" y="3676248"/>
                    </a:lnTo>
                    <a:cubicBezTo>
                      <a:pt x="92974" y="3676248"/>
                      <a:pt x="0" y="3583274"/>
                      <a:pt x="0" y="3468585"/>
                    </a:cubicBezTo>
                    <a:lnTo>
                      <a:pt x="0" y="774951"/>
                    </a:lnTo>
                    <a:cubicBezTo>
                      <a:pt x="0" y="660262"/>
                      <a:pt x="92974" y="567288"/>
                      <a:pt x="207663" y="567288"/>
                    </a:cubicBezTo>
                    <a:close/>
                    <a:moveTo>
                      <a:pt x="1165861" y="471845"/>
                    </a:moveTo>
                    <a:cubicBezTo>
                      <a:pt x="1111677" y="471845"/>
                      <a:pt x="1067753" y="515769"/>
                      <a:pt x="1067753" y="569953"/>
                    </a:cubicBezTo>
                    <a:cubicBezTo>
                      <a:pt x="1067753" y="624137"/>
                      <a:pt x="1111677" y="668061"/>
                      <a:pt x="1165861" y="668061"/>
                    </a:cubicBezTo>
                    <a:cubicBezTo>
                      <a:pt x="1220045" y="668061"/>
                      <a:pt x="1263969" y="624137"/>
                      <a:pt x="1263969" y="569953"/>
                    </a:cubicBezTo>
                    <a:cubicBezTo>
                      <a:pt x="1263969" y="515769"/>
                      <a:pt x="1220045" y="471845"/>
                      <a:pt x="1165861" y="471845"/>
                    </a:cubicBezTo>
                    <a:close/>
                    <a:moveTo>
                      <a:pt x="925402" y="419076"/>
                    </a:moveTo>
                    <a:lnTo>
                      <a:pt x="1406318" y="419076"/>
                    </a:lnTo>
                    <a:cubicBezTo>
                      <a:pt x="1412394" y="419076"/>
                      <a:pt x="1417320" y="424002"/>
                      <a:pt x="1417320" y="430078"/>
                    </a:cubicBezTo>
                    <a:lnTo>
                      <a:pt x="1417320" y="709826"/>
                    </a:lnTo>
                    <a:cubicBezTo>
                      <a:pt x="1417320" y="715902"/>
                      <a:pt x="1412394" y="720828"/>
                      <a:pt x="1406318" y="720828"/>
                    </a:cubicBezTo>
                    <a:lnTo>
                      <a:pt x="925402" y="720828"/>
                    </a:lnTo>
                    <a:cubicBezTo>
                      <a:pt x="919326" y="720828"/>
                      <a:pt x="914400" y="715902"/>
                      <a:pt x="914400" y="709826"/>
                    </a:cubicBezTo>
                    <a:lnTo>
                      <a:pt x="914400" y="430078"/>
                    </a:lnTo>
                    <a:cubicBezTo>
                      <a:pt x="914400" y="424002"/>
                      <a:pt x="919326" y="419076"/>
                      <a:pt x="925402" y="419076"/>
                    </a:cubicBezTo>
                    <a:close/>
                    <a:moveTo>
                      <a:pt x="657701" y="0"/>
                    </a:moveTo>
                    <a:lnTo>
                      <a:pt x="1044535" y="0"/>
                    </a:lnTo>
                    <a:lnTo>
                      <a:pt x="1165860" y="137192"/>
                    </a:lnTo>
                    <a:lnTo>
                      <a:pt x="1287185" y="0"/>
                    </a:lnTo>
                    <a:lnTo>
                      <a:pt x="1674019" y="0"/>
                    </a:lnTo>
                    <a:lnTo>
                      <a:pt x="1417896" y="395838"/>
                    </a:lnTo>
                    <a:lnTo>
                      <a:pt x="913824" y="395838"/>
                    </a:lnTo>
                    <a:lnTo>
                      <a:pt x="657701" y="0"/>
                    </a:lnTo>
                    <a:close/>
                  </a:path>
                </a:pathLst>
              </a:custGeom>
              <a:no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38" tIns="91438" rIns="91438" bIns="91438"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r" defTabSz="914374">
                  <a:defRPr/>
                </a:pPr>
                <a:endParaRPr lang="en-US" sz="2400">
                  <a:solidFill>
                    <a:srgbClr val="505050"/>
                  </a:solidFill>
                  <a:latin typeface="Segoe UI Light"/>
                </a:endParaRPr>
              </a:p>
            </p:txBody>
          </p:sp>
        </p:grpSp>
      </p:grpSp>
      <p:sp>
        <p:nvSpPr>
          <p:cNvPr id="4" name="Rectangle 3">
            <a:extLst>
              <a:ext uri="{FF2B5EF4-FFF2-40B4-BE49-F238E27FC236}">
                <a16:creationId xmlns:a16="http://schemas.microsoft.com/office/drawing/2014/main" id="{F47E6BD5-3FA7-394A-A0C4-058D23D56E80}"/>
              </a:ext>
            </a:extLst>
          </p:cNvPr>
          <p:cNvSpPr/>
          <p:nvPr/>
        </p:nvSpPr>
        <p:spPr bwMode="auto">
          <a:xfrm>
            <a:off x="337407" y="2034133"/>
            <a:ext cx="1026747" cy="406816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 name="Rectangle 8"/>
          <p:cNvSpPr/>
          <p:nvPr/>
        </p:nvSpPr>
        <p:spPr bwMode="auto">
          <a:xfrm>
            <a:off x="88" y="1617812"/>
            <a:ext cx="539254" cy="511118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algn="ctr" defTabSz="93248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2" name="monitor_3" title="Icon of a monitor with a checkmark on the lower right corner">
            <a:extLst>
              <a:ext uri="{FF2B5EF4-FFF2-40B4-BE49-F238E27FC236}">
                <a16:creationId xmlns:a16="http://schemas.microsoft.com/office/drawing/2014/main" id="{ABD3F450-F1CB-4846-B3ED-303110592D8B}"/>
              </a:ext>
            </a:extLst>
          </p:cNvPr>
          <p:cNvSpPr>
            <a:spLocks noChangeAspect="1" noEditPoints="1"/>
          </p:cNvSpPr>
          <p:nvPr/>
        </p:nvSpPr>
        <p:spPr bwMode="auto">
          <a:xfrm>
            <a:off x="695364" y="2470514"/>
            <a:ext cx="447163" cy="358616"/>
          </a:xfrm>
          <a:custGeom>
            <a:avLst/>
            <a:gdLst>
              <a:gd name="T0" fmla="*/ 404 w 404"/>
              <a:gd name="T1" fmla="*/ 223 h 324"/>
              <a:gd name="T2" fmla="*/ 304 w 404"/>
              <a:gd name="T3" fmla="*/ 324 h 324"/>
              <a:gd name="T4" fmla="*/ 256 w 404"/>
              <a:gd name="T5" fmla="*/ 276 h 324"/>
              <a:gd name="T6" fmla="*/ 386 w 404"/>
              <a:gd name="T7" fmla="*/ 171 h 324"/>
              <a:gd name="T8" fmla="*/ 386 w 404"/>
              <a:gd name="T9" fmla="*/ 0 h 324"/>
              <a:gd name="T10" fmla="*/ 0 w 404"/>
              <a:gd name="T11" fmla="*/ 0 h 324"/>
              <a:gd name="T12" fmla="*/ 0 w 404"/>
              <a:gd name="T13" fmla="*/ 223 h 324"/>
              <a:gd name="T14" fmla="*/ 330 w 404"/>
              <a:gd name="T15" fmla="*/ 223 h 324"/>
              <a:gd name="T16" fmla="*/ 117 w 404"/>
              <a:gd name="T17" fmla="*/ 285 h 324"/>
              <a:gd name="T18" fmla="*/ 190 w 404"/>
              <a:gd name="T19" fmla="*/ 285 h 324"/>
              <a:gd name="T20" fmla="*/ 190 w 404"/>
              <a:gd name="T21" fmla="*/ 223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4" h="324">
                <a:moveTo>
                  <a:pt x="404" y="223"/>
                </a:moveTo>
                <a:lnTo>
                  <a:pt x="304" y="324"/>
                </a:lnTo>
                <a:lnTo>
                  <a:pt x="256" y="276"/>
                </a:lnTo>
                <a:moveTo>
                  <a:pt x="386" y="171"/>
                </a:moveTo>
                <a:lnTo>
                  <a:pt x="386" y="0"/>
                </a:lnTo>
                <a:lnTo>
                  <a:pt x="0" y="0"/>
                </a:lnTo>
                <a:lnTo>
                  <a:pt x="0" y="223"/>
                </a:lnTo>
                <a:lnTo>
                  <a:pt x="330" y="223"/>
                </a:lnTo>
                <a:moveTo>
                  <a:pt x="117" y="285"/>
                </a:moveTo>
                <a:lnTo>
                  <a:pt x="190" y="285"/>
                </a:lnTo>
                <a:lnTo>
                  <a:pt x="190" y="223"/>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54" tIns="44827" rIns="89654" bIns="44827" numCol="1" anchor="t" anchorCtr="0" compatLnSpc="1">
            <a:prstTxWarp prst="textNoShape">
              <a:avLst/>
            </a:prstTxWarp>
          </a:bodyPr>
          <a:lstStyle/>
          <a:p>
            <a:pPr defTabSz="914554"/>
            <a:endParaRPr lang="en-US" sz="1765">
              <a:solidFill>
                <a:srgbClr val="505050"/>
              </a:solidFill>
              <a:latin typeface="Segoe UI"/>
            </a:endParaRPr>
          </a:p>
        </p:txBody>
      </p:sp>
      <p:sp>
        <p:nvSpPr>
          <p:cNvPr id="46" name="list_4" title="Icon of a checklist">
            <a:extLst>
              <a:ext uri="{FF2B5EF4-FFF2-40B4-BE49-F238E27FC236}">
                <a16:creationId xmlns:a16="http://schemas.microsoft.com/office/drawing/2014/main" id="{D189DB4A-0AE2-2F45-A425-403BB67E2AF1}"/>
              </a:ext>
            </a:extLst>
          </p:cNvPr>
          <p:cNvSpPr>
            <a:spLocks noChangeAspect="1" noEditPoints="1"/>
          </p:cNvSpPr>
          <p:nvPr/>
        </p:nvSpPr>
        <p:spPr bwMode="auto">
          <a:xfrm>
            <a:off x="631543" y="3862278"/>
            <a:ext cx="530583" cy="358616"/>
          </a:xfrm>
          <a:custGeom>
            <a:avLst/>
            <a:gdLst>
              <a:gd name="T0" fmla="*/ 90 w 253"/>
              <a:gd name="T1" fmla="*/ 24 h 171"/>
              <a:gd name="T2" fmla="*/ 253 w 253"/>
              <a:gd name="T3" fmla="*/ 24 h 171"/>
              <a:gd name="T4" fmla="*/ 90 w 253"/>
              <a:gd name="T5" fmla="*/ 73 h 171"/>
              <a:gd name="T6" fmla="*/ 253 w 253"/>
              <a:gd name="T7" fmla="*/ 73 h 171"/>
              <a:gd name="T8" fmla="*/ 90 w 253"/>
              <a:gd name="T9" fmla="*/ 121 h 171"/>
              <a:gd name="T10" fmla="*/ 253 w 253"/>
              <a:gd name="T11" fmla="*/ 121 h 171"/>
              <a:gd name="T12" fmla="*/ 90 w 253"/>
              <a:gd name="T13" fmla="*/ 171 h 171"/>
              <a:gd name="T14" fmla="*/ 253 w 253"/>
              <a:gd name="T15" fmla="*/ 171 h 171"/>
              <a:gd name="T16" fmla="*/ 0 w 253"/>
              <a:gd name="T17" fmla="*/ 23 h 171"/>
              <a:gd name="T18" fmla="*/ 17 w 253"/>
              <a:gd name="T19" fmla="*/ 40 h 171"/>
              <a:gd name="T20" fmla="*/ 58 w 253"/>
              <a:gd name="T21" fmla="*/ 0 h 171"/>
              <a:gd name="T22" fmla="*/ 0 w 253"/>
              <a:gd name="T23" fmla="*/ 121 h 171"/>
              <a:gd name="T24" fmla="*/ 17 w 253"/>
              <a:gd name="T25" fmla="*/ 138 h 171"/>
              <a:gd name="T26" fmla="*/ 58 w 253"/>
              <a:gd name="T27" fmla="*/ 98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3" h="171">
                <a:moveTo>
                  <a:pt x="90" y="24"/>
                </a:moveTo>
                <a:lnTo>
                  <a:pt x="253" y="24"/>
                </a:lnTo>
                <a:moveTo>
                  <a:pt x="90" y="73"/>
                </a:moveTo>
                <a:lnTo>
                  <a:pt x="253" y="73"/>
                </a:lnTo>
                <a:moveTo>
                  <a:pt x="90" y="121"/>
                </a:moveTo>
                <a:lnTo>
                  <a:pt x="253" y="121"/>
                </a:lnTo>
                <a:moveTo>
                  <a:pt x="90" y="171"/>
                </a:moveTo>
                <a:lnTo>
                  <a:pt x="253" y="171"/>
                </a:lnTo>
                <a:moveTo>
                  <a:pt x="0" y="23"/>
                </a:moveTo>
                <a:lnTo>
                  <a:pt x="17" y="40"/>
                </a:lnTo>
                <a:lnTo>
                  <a:pt x="58" y="0"/>
                </a:lnTo>
                <a:moveTo>
                  <a:pt x="0" y="121"/>
                </a:moveTo>
                <a:lnTo>
                  <a:pt x="17" y="138"/>
                </a:lnTo>
                <a:lnTo>
                  <a:pt x="58" y="98"/>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54" tIns="44827" rIns="89654" bIns="44827" numCol="1" anchor="t" anchorCtr="0" compatLnSpc="1">
            <a:prstTxWarp prst="textNoShape">
              <a:avLst/>
            </a:prstTxWarp>
          </a:bodyPr>
          <a:lstStyle/>
          <a:p>
            <a:pPr defTabSz="914554"/>
            <a:endParaRPr lang="en-US" sz="1765">
              <a:solidFill>
                <a:srgbClr val="505050"/>
              </a:solidFill>
              <a:latin typeface="Segoe UI"/>
            </a:endParaRPr>
          </a:p>
        </p:txBody>
      </p:sp>
      <p:sp>
        <p:nvSpPr>
          <p:cNvPr id="47" name="Lock" title="Icon of a padlock">
            <a:extLst>
              <a:ext uri="{FF2B5EF4-FFF2-40B4-BE49-F238E27FC236}">
                <a16:creationId xmlns:a16="http://schemas.microsoft.com/office/drawing/2014/main" id="{8A7967B3-3B50-2C44-B06A-E7DE5666F2E3}"/>
              </a:ext>
            </a:extLst>
          </p:cNvPr>
          <p:cNvSpPr>
            <a:spLocks noChangeAspect="1" noEditPoints="1"/>
          </p:cNvSpPr>
          <p:nvPr/>
        </p:nvSpPr>
        <p:spPr bwMode="auto">
          <a:xfrm>
            <a:off x="789734" y="5278712"/>
            <a:ext cx="320731" cy="448270"/>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54" tIns="44827" rIns="89654" bIns="44827" numCol="1" anchor="t" anchorCtr="0" compatLnSpc="1">
            <a:prstTxWarp prst="textNoShape">
              <a:avLst/>
            </a:prstTxWarp>
          </a:bodyPr>
          <a:lstStyle/>
          <a:p>
            <a:pPr defTabSz="914554"/>
            <a:endParaRPr lang="en-US" sz="1765">
              <a:solidFill>
                <a:srgbClr val="505050"/>
              </a:solidFill>
              <a:latin typeface="Segoe UI"/>
            </a:endParaRPr>
          </a:p>
        </p:txBody>
      </p:sp>
      <p:pic>
        <p:nvPicPr>
          <p:cNvPr id="48" name="Picture 47">
            <a:extLst>
              <a:ext uri="{FF2B5EF4-FFF2-40B4-BE49-F238E27FC236}">
                <a16:creationId xmlns:a16="http://schemas.microsoft.com/office/drawing/2014/main" id="{1B7C40E2-1EF5-914C-9E2D-3DB02FABF029}"/>
              </a:ext>
            </a:extLst>
          </p:cNvPr>
          <p:cNvPicPr>
            <a:picLocks noChangeAspect="1"/>
          </p:cNvPicPr>
          <p:nvPr/>
        </p:nvPicPr>
        <p:blipFill rotWithShape="1">
          <a:blip r:embed="rId3" cstate="screen">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a:ext>
            </a:extLst>
          </a:blip>
          <a:srcRect/>
          <a:stretch/>
        </p:blipFill>
        <p:spPr>
          <a:xfrm>
            <a:off x="6541120" y="-6323"/>
            <a:ext cx="5708589" cy="6870831"/>
          </a:xfrm>
          <a:prstGeom prst="rect">
            <a:avLst/>
          </a:prstGeom>
        </p:spPr>
      </p:pic>
      <p:sp>
        <p:nvSpPr>
          <p:cNvPr id="49" name="Rectangle 48">
            <a:extLst>
              <a:ext uri="{FF2B5EF4-FFF2-40B4-BE49-F238E27FC236}">
                <a16:creationId xmlns:a16="http://schemas.microsoft.com/office/drawing/2014/main" id="{A76CC54B-EED6-2846-859F-602468E4FAF8}"/>
              </a:ext>
            </a:extLst>
          </p:cNvPr>
          <p:cNvSpPr/>
          <p:nvPr/>
        </p:nvSpPr>
        <p:spPr bwMode="auto">
          <a:xfrm>
            <a:off x="6536418" y="140"/>
            <a:ext cx="5717994" cy="6857903"/>
          </a:xfrm>
          <a:prstGeom prst="rect">
            <a:avLst/>
          </a:prstGeom>
          <a:solidFill>
            <a:schemeClr val="bg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algn="ctr" defTabSz="93248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 name="Rectangle 49">
            <a:extLst>
              <a:ext uri="{FF2B5EF4-FFF2-40B4-BE49-F238E27FC236}">
                <a16:creationId xmlns:a16="http://schemas.microsoft.com/office/drawing/2014/main" id="{2347D223-856E-FE49-985E-9093EF887CC5}"/>
              </a:ext>
            </a:extLst>
          </p:cNvPr>
          <p:cNvSpPr/>
          <p:nvPr/>
        </p:nvSpPr>
        <p:spPr>
          <a:xfrm>
            <a:off x="6541120" y="49"/>
            <a:ext cx="5708589" cy="6857903"/>
          </a:xfrm>
          <a:prstGeom prst="rect">
            <a:avLst/>
          </a:prstGeom>
          <a:solidFill>
            <a:srgbClr val="253B5D">
              <a:alpha val="7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554"/>
            <a:endParaRPr lang="en-US" sz="1765">
              <a:solidFill>
                <a:srgbClr val="FFFFFF"/>
              </a:solidFill>
              <a:latin typeface="Segoe UI"/>
            </a:endParaRPr>
          </a:p>
        </p:txBody>
      </p:sp>
    </p:spTree>
    <p:extLst>
      <p:ext uri="{BB962C8B-B14F-4D97-AF65-F5344CB8AC3E}">
        <p14:creationId xmlns:p14="http://schemas.microsoft.com/office/powerpoint/2010/main" val="1902505685"/>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500"/>
                                        <p:tgtEl>
                                          <p:spTgt spid="4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4"/>
                                        </p:tgtEl>
                                        <p:attrNameLst>
                                          <p:attrName>style.visibility</p:attrName>
                                        </p:attrNameLst>
                                      </p:cBhvr>
                                      <p:to>
                                        <p:strVal val="visible"/>
                                      </p:to>
                                    </p:set>
                                    <p:animEffect transition="in" filter="fade">
                                      <p:cBhvr>
                                        <p:cTn id="11" dur="500"/>
                                        <p:tgtEl>
                                          <p:spTgt spid="44"/>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45"/>
                                        </p:tgtEl>
                                        <p:attrNameLst>
                                          <p:attrName>style.visibility</p:attrName>
                                        </p:attrNameLst>
                                      </p:cBhvr>
                                      <p:to>
                                        <p:strVal val="visible"/>
                                      </p:to>
                                    </p:set>
                                    <p:animEffect transition="in" filter="fade">
                                      <p:cBhvr>
                                        <p:cTn id="15"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3" name="Group 42"/>
          <p:cNvGrpSpPr/>
          <p:nvPr/>
        </p:nvGrpSpPr>
        <p:grpSpPr>
          <a:xfrm>
            <a:off x="4730455" y="2651727"/>
            <a:ext cx="2420653" cy="794342"/>
            <a:chOff x="579176" y="3142750"/>
            <a:chExt cx="2420687" cy="794353"/>
          </a:xfrm>
        </p:grpSpPr>
        <p:sp>
          <p:nvSpPr>
            <p:cNvPr id="12" name="Content Placeholder 12"/>
            <p:cNvSpPr txBox="1">
              <a:spLocks/>
            </p:cNvSpPr>
            <p:nvPr/>
          </p:nvSpPr>
          <p:spPr>
            <a:xfrm>
              <a:off x="1512893" y="3196439"/>
              <a:ext cx="1486970" cy="740664"/>
            </a:xfrm>
            <a:prstGeom prst="rect">
              <a:avLst/>
            </a:prstGeom>
          </p:spPr>
          <p:txBody>
            <a:bodyPr vert="horz" wrap="square" lIns="0" tIns="0" rIns="0" bIns="0" rtlCol="0" anchor="ctr">
              <a:noAutofit/>
            </a:bodyPr>
            <a:lstStyle>
              <a:lvl1pPr marL="171450" indent="-171450" algn="l" defTabSz="685800" rtl="0" eaLnBrk="1" latinLnBrk="0" hangingPunct="1">
                <a:lnSpc>
                  <a:spcPct val="90000"/>
                </a:lnSpc>
                <a:spcBef>
                  <a:spcPts val="750"/>
                </a:spcBef>
                <a:buClr>
                  <a:srgbClr val="8DC63F"/>
                </a:buClr>
                <a:buSzPct val="100000"/>
                <a:buFont typeface="Arial"/>
                <a:buChar char="•"/>
                <a:defRPr sz="1800" kern="1200" baseline="0">
                  <a:solidFill>
                    <a:srgbClr val="5F6062"/>
                  </a:solidFill>
                  <a:latin typeface="Franklin Gothic Book"/>
                  <a:ea typeface="Arial" charset="0"/>
                  <a:cs typeface="Franklin Gothic Book"/>
                </a:defRPr>
              </a:lvl1pPr>
              <a:lvl2pPr marL="342900" indent="-171450" algn="l" defTabSz="685800" rtl="0" eaLnBrk="1" latinLnBrk="0" hangingPunct="1">
                <a:lnSpc>
                  <a:spcPct val="90000"/>
                </a:lnSpc>
                <a:spcBef>
                  <a:spcPts val="375"/>
                </a:spcBef>
                <a:buClr>
                  <a:srgbClr val="8DC63F"/>
                </a:buClr>
                <a:buSzPct val="100000"/>
                <a:buFont typeface="AppleSymbols" charset="0"/>
                <a:buChar char="⎻"/>
                <a:tabLst/>
                <a:defRPr sz="1800" kern="1200">
                  <a:solidFill>
                    <a:srgbClr val="5F6062"/>
                  </a:solidFill>
                  <a:latin typeface="Franklin Gothic Book"/>
                  <a:ea typeface="Arial" charset="0"/>
                  <a:cs typeface="Franklin Gothic Book"/>
                </a:defRPr>
              </a:lvl2pPr>
              <a:lvl3pPr marL="515541" indent="-172641" algn="l" defTabSz="685800" rtl="0" eaLnBrk="1" latinLnBrk="0" hangingPunct="1">
                <a:lnSpc>
                  <a:spcPct val="90000"/>
                </a:lnSpc>
                <a:spcBef>
                  <a:spcPts val="375"/>
                </a:spcBef>
                <a:buClr>
                  <a:srgbClr val="8DC63F"/>
                </a:buClr>
                <a:buSzPct val="100000"/>
                <a:buFont typeface="Arial"/>
                <a:buChar char="•"/>
                <a:tabLst/>
                <a:defRPr sz="1500" kern="1200">
                  <a:solidFill>
                    <a:srgbClr val="5F6062"/>
                  </a:solidFill>
                  <a:latin typeface="Franklin Gothic Book"/>
                  <a:ea typeface="Arial" charset="0"/>
                  <a:cs typeface="Franklin Gothic Book"/>
                </a:defRPr>
              </a:lvl3pPr>
              <a:lvl4pPr marL="686991" indent="-171450" algn="l" defTabSz="685800" rtl="0" eaLnBrk="1" latinLnBrk="0" hangingPunct="1">
                <a:lnSpc>
                  <a:spcPct val="90000"/>
                </a:lnSpc>
                <a:spcBef>
                  <a:spcPts val="375"/>
                </a:spcBef>
                <a:buClr>
                  <a:srgbClr val="8DC63F"/>
                </a:buClr>
                <a:buSzPct val="100000"/>
                <a:buFont typeface="AppleSymbols" charset="0"/>
                <a:buChar char="⎻"/>
                <a:tabLst/>
                <a:defRPr sz="1400" kern="1200">
                  <a:solidFill>
                    <a:srgbClr val="5F6062"/>
                  </a:solidFill>
                  <a:latin typeface="Franklin Gothic Book"/>
                  <a:ea typeface="Arial" charset="0"/>
                  <a:cs typeface="Franklin Gothic Book"/>
                </a:defRPr>
              </a:lvl4pPr>
              <a:lvl5pPr marL="859631" indent="-172641" algn="l" defTabSz="685800" rtl="0" eaLnBrk="1" latinLnBrk="0" hangingPunct="1">
                <a:lnSpc>
                  <a:spcPct val="90000"/>
                </a:lnSpc>
                <a:spcBef>
                  <a:spcPts val="375"/>
                </a:spcBef>
                <a:buClr>
                  <a:srgbClr val="8DC63F"/>
                </a:buClr>
                <a:buSzPct val="75000"/>
                <a:buFont typeface="Courier New" charset="0"/>
                <a:buChar char="o"/>
                <a:tabLst/>
                <a:defRPr sz="1400" kern="1200">
                  <a:solidFill>
                    <a:srgbClr val="5F6062"/>
                  </a:solidFill>
                  <a:latin typeface="Franklin Gothic Book"/>
                  <a:ea typeface="Arial" charset="0"/>
                  <a:cs typeface="Franklin Gothic Book"/>
                </a:defRPr>
              </a:lvl5pPr>
              <a:lvl6pPr marL="1885950" indent="-171450" algn="l" defTabSz="685800" rtl="0" eaLnBrk="1" latinLnBrk="0" hangingPunct="1">
                <a:lnSpc>
                  <a:spcPct val="90000"/>
                </a:lnSpc>
                <a:spcBef>
                  <a:spcPts val="375"/>
                </a:spcBef>
                <a:buFont typeface="Arial"/>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400" kern="1200">
                  <a:solidFill>
                    <a:schemeClr val="tx1"/>
                  </a:solidFill>
                  <a:latin typeface="+mn-lt"/>
                  <a:ea typeface="+mn-ea"/>
                  <a:cs typeface="+mn-cs"/>
                </a:defRPr>
              </a:lvl9pPr>
            </a:lstStyle>
            <a:p>
              <a:pPr marL="0" indent="0" defTabSz="685808">
                <a:lnSpc>
                  <a:spcPct val="100000"/>
                </a:lnSpc>
                <a:buNone/>
                <a:defRPr/>
              </a:pPr>
              <a:r>
                <a:rPr lang="en-US" sz="2400">
                  <a:solidFill>
                    <a:srgbClr val="D2D2D2">
                      <a:lumMod val="10000"/>
                    </a:srgbClr>
                  </a:solidFill>
                  <a:latin typeface="Segoe" panose="020B0502040504020203" pitchFamily="34" charset="0"/>
                </a:rPr>
                <a:t>Assets</a:t>
              </a:r>
            </a:p>
            <a:p>
              <a:pPr marL="0" indent="0" defTabSz="685808">
                <a:lnSpc>
                  <a:spcPct val="100000"/>
                </a:lnSpc>
                <a:buNone/>
                <a:defRPr/>
              </a:pPr>
              <a:r>
                <a:rPr lang="en-US" sz="1177">
                  <a:solidFill>
                    <a:srgbClr val="D2D2D2">
                      <a:lumMod val="10000"/>
                    </a:srgbClr>
                  </a:solidFill>
                  <a:latin typeface="Segoe" panose="020B0502040504020203" pitchFamily="34" charset="0"/>
                </a:rPr>
                <a:t>(infra, apps, &amp; data)</a:t>
              </a:r>
            </a:p>
          </p:txBody>
        </p:sp>
        <p:grpSp>
          <p:nvGrpSpPr>
            <p:cNvPr id="19" name="Group 18"/>
            <p:cNvGrpSpPr/>
            <p:nvPr/>
          </p:nvGrpSpPr>
          <p:grpSpPr>
            <a:xfrm>
              <a:off x="579176" y="3142750"/>
              <a:ext cx="784910" cy="578284"/>
              <a:chOff x="4388353" y="4047171"/>
              <a:chExt cx="757237" cy="500063"/>
            </a:xfrm>
          </p:grpSpPr>
          <p:sp>
            <p:nvSpPr>
              <p:cNvPr id="20" name="Freeform 182"/>
              <p:cNvSpPr>
                <a:spLocks noEditPoints="1"/>
              </p:cNvSpPr>
              <p:nvPr/>
            </p:nvSpPr>
            <p:spPr bwMode="auto">
              <a:xfrm>
                <a:off x="4388353" y="4047171"/>
                <a:ext cx="757237" cy="500063"/>
              </a:xfrm>
              <a:custGeom>
                <a:avLst/>
                <a:gdLst>
                  <a:gd name="T0" fmla="*/ 2726 w 2756"/>
                  <a:gd name="T1" fmla="*/ 1683 h 1819"/>
                  <a:gd name="T2" fmla="*/ 2726 w 2756"/>
                  <a:gd name="T3" fmla="*/ 1683 h 1819"/>
                  <a:gd name="T4" fmla="*/ 2718 w 2756"/>
                  <a:gd name="T5" fmla="*/ 1692 h 1819"/>
                  <a:gd name="T6" fmla="*/ 2496 w 2756"/>
                  <a:gd name="T7" fmla="*/ 1792 h 1819"/>
                  <a:gd name="T8" fmla="*/ 260 w 2756"/>
                  <a:gd name="T9" fmla="*/ 1792 h 1819"/>
                  <a:gd name="T10" fmla="*/ 38 w 2756"/>
                  <a:gd name="T11" fmla="*/ 1692 h 1819"/>
                  <a:gd name="T12" fmla="*/ 32 w 2756"/>
                  <a:gd name="T13" fmla="*/ 1686 h 1819"/>
                  <a:gd name="T14" fmla="*/ 26 w 2756"/>
                  <a:gd name="T15" fmla="*/ 1668 h 1819"/>
                  <a:gd name="T16" fmla="*/ 43 w 2756"/>
                  <a:gd name="T17" fmla="*/ 1641 h 1819"/>
                  <a:gd name="T18" fmla="*/ 51 w 2756"/>
                  <a:gd name="T19" fmla="*/ 1640 h 1819"/>
                  <a:gd name="T20" fmla="*/ 208 w 2756"/>
                  <a:gd name="T21" fmla="*/ 1640 h 1819"/>
                  <a:gd name="T22" fmla="*/ 222 w 2756"/>
                  <a:gd name="T23" fmla="*/ 1640 h 1819"/>
                  <a:gd name="T24" fmla="*/ 2534 w 2756"/>
                  <a:gd name="T25" fmla="*/ 1640 h 1819"/>
                  <a:gd name="T26" fmla="*/ 2712 w 2756"/>
                  <a:gd name="T27" fmla="*/ 1640 h 1819"/>
                  <a:gd name="T28" fmla="*/ 2729 w 2756"/>
                  <a:gd name="T29" fmla="*/ 1668 h 1819"/>
                  <a:gd name="T30" fmla="*/ 2726 w 2756"/>
                  <a:gd name="T31" fmla="*/ 1683 h 1819"/>
                  <a:gd name="T32" fmla="*/ 2534 w 2756"/>
                  <a:gd name="T33" fmla="*/ 1613 h 1819"/>
                  <a:gd name="T34" fmla="*/ 2534 w 2756"/>
                  <a:gd name="T35" fmla="*/ 1613 h 1819"/>
                  <a:gd name="T36" fmla="*/ 222 w 2756"/>
                  <a:gd name="T37" fmla="*/ 1613 h 1819"/>
                  <a:gd name="T38" fmla="*/ 222 w 2756"/>
                  <a:gd name="T39" fmla="*/ 27 h 1819"/>
                  <a:gd name="T40" fmla="*/ 2534 w 2756"/>
                  <a:gd name="T41" fmla="*/ 27 h 1819"/>
                  <a:gd name="T42" fmla="*/ 2534 w 2756"/>
                  <a:gd name="T43" fmla="*/ 1613 h 1819"/>
                  <a:gd name="T44" fmla="*/ 2720 w 2756"/>
                  <a:gd name="T45" fmla="*/ 1615 h 1819"/>
                  <a:gd name="T46" fmla="*/ 2720 w 2756"/>
                  <a:gd name="T47" fmla="*/ 1615 h 1819"/>
                  <a:gd name="T48" fmla="*/ 2715 w 2756"/>
                  <a:gd name="T49" fmla="*/ 1613 h 1819"/>
                  <a:gd name="T50" fmla="*/ 2595 w 2756"/>
                  <a:gd name="T51" fmla="*/ 1613 h 1819"/>
                  <a:gd name="T52" fmla="*/ 2561 w 2756"/>
                  <a:gd name="T53" fmla="*/ 1613 h 1819"/>
                  <a:gd name="T54" fmla="*/ 2561 w 2756"/>
                  <a:gd name="T55" fmla="*/ 0 h 1819"/>
                  <a:gd name="T56" fmla="*/ 195 w 2756"/>
                  <a:gd name="T57" fmla="*/ 0 h 1819"/>
                  <a:gd name="T58" fmla="*/ 195 w 2756"/>
                  <a:gd name="T59" fmla="*/ 1613 h 1819"/>
                  <a:gd name="T60" fmla="*/ 51 w 2756"/>
                  <a:gd name="T61" fmla="*/ 1613 h 1819"/>
                  <a:gd name="T62" fmla="*/ 37 w 2756"/>
                  <a:gd name="T63" fmla="*/ 1615 h 1819"/>
                  <a:gd name="T64" fmla="*/ 35 w 2756"/>
                  <a:gd name="T65" fmla="*/ 1615 h 1819"/>
                  <a:gd name="T66" fmla="*/ 0 w 2756"/>
                  <a:gd name="T67" fmla="*/ 1668 h 1819"/>
                  <a:gd name="T68" fmla="*/ 11 w 2756"/>
                  <a:gd name="T69" fmla="*/ 1701 h 1819"/>
                  <a:gd name="T70" fmla="*/ 19 w 2756"/>
                  <a:gd name="T71" fmla="*/ 1711 h 1819"/>
                  <a:gd name="T72" fmla="*/ 260 w 2756"/>
                  <a:gd name="T73" fmla="*/ 1819 h 1819"/>
                  <a:gd name="T74" fmla="*/ 2496 w 2756"/>
                  <a:gd name="T75" fmla="*/ 1819 h 1819"/>
                  <a:gd name="T76" fmla="*/ 2738 w 2756"/>
                  <a:gd name="T77" fmla="*/ 1710 h 1819"/>
                  <a:gd name="T78" fmla="*/ 2744 w 2756"/>
                  <a:gd name="T79" fmla="*/ 1703 h 1819"/>
                  <a:gd name="T80" fmla="*/ 2749 w 2756"/>
                  <a:gd name="T81" fmla="*/ 1697 h 1819"/>
                  <a:gd name="T82" fmla="*/ 2756 w 2756"/>
                  <a:gd name="T83" fmla="*/ 1668 h 1819"/>
                  <a:gd name="T84" fmla="*/ 2720 w 2756"/>
                  <a:gd name="T85" fmla="*/ 1615 h 1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756" h="1819">
                    <a:moveTo>
                      <a:pt x="2726" y="1683"/>
                    </a:moveTo>
                    <a:lnTo>
                      <a:pt x="2726" y="1683"/>
                    </a:lnTo>
                    <a:lnTo>
                      <a:pt x="2718" y="1692"/>
                    </a:lnTo>
                    <a:cubicBezTo>
                      <a:pt x="2656" y="1757"/>
                      <a:pt x="2577" y="1792"/>
                      <a:pt x="2496" y="1792"/>
                    </a:cubicBezTo>
                    <a:lnTo>
                      <a:pt x="260" y="1792"/>
                    </a:lnTo>
                    <a:cubicBezTo>
                      <a:pt x="180" y="1792"/>
                      <a:pt x="101" y="1757"/>
                      <a:pt x="38" y="1692"/>
                    </a:cubicBezTo>
                    <a:lnTo>
                      <a:pt x="32" y="1686"/>
                    </a:lnTo>
                    <a:cubicBezTo>
                      <a:pt x="27" y="1677"/>
                      <a:pt x="26" y="1672"/>
                      <a:pt x="26" y="1668"/>
                    </a:cubicBezTo>
                    <a:cubicBezTo>
                      <a:pt x="26" y="1655"/>
                      <a:pt x="33" y="1645"/>
                      <a:pt x="43" y="1641"/>
                    </a:cubicBezTo>
                    <a:cubicBezTo>
                      <a:pt x="46" y="1640"/>
                      <a:pt x="49" y="1640"/>
                      <a:pt x="51" y="1640"/>
                    </a:cubicBezTo>
                    <a:lnTo>
                      <a:pt x="208" y="1640"/>
                    </a:lnTo>
                    <a:lnTo>
                      <a:pt x="222" y="1640"/>
                    </a:lnTo>
                    <a:lnTo>
                      <a:pt x="2534" y="1640"/>
                    </a:lnTo>
                    <a:lnTo>
                      <a:pt x="2712" y="1640"/>
                    </a:lnTo>
                    <a:cubicBezTo>
                      <a:pt x="2722" y="1643"/>
                      <a:pt x="2730" y="1655"/>
                      <a:pt x="2729" y="1668"/>
                    </a:cubicBezTo>
                    <a:cubicBezTo>
                      <a:pt x="2729" y="1673"/>
                      <a:pt x="2728" y="1678"/>
                      <a:pt x="2726" y="1683"/>
                    </a:cubicBezTo>
                    <a:close/>
                    <a:moveTo>
                      <a:pt x="2534" y="1613"/>
                    </a:moveTo>
                    <a:lnTo>
                      <a:pt x="2534" y="1613"/>
                    </a:lnTo>
                    <a:lnTo>
                      <a:pt x="222" y="1613"/>
                    </a:lnTo>
                    <a:lnTo>
                      <a:pt x="222" y="27"/>
                    </a:lnTo>
                    <a:lnTo>
                      <a:pt x="2534" y="27"/>
                    </a:lnTo>
                    <a:lnTo>
                      <a:pt x="2534" y="1613"/>
                    </a:lnTo>
                    <a:close/>
                    <a:moveTo>
                      <a:pt x="2720" y="1615"/>
                    </a:moveTo>
                    <a:lnTo>
                      <a:pt x="2720" y="1615"/>
                    </a:lnTo>
                    <a:lnTo>
                      <a:pt x="2715" y="1613"/>
                    </a:lnTo>
                    <a:lnTo>
                      <a:pt x="2595" y="1613"/>
                    </a:lnTo>
                    <a:lnTo>
                      <a:pt x="2561" y="1613"/>
                    </a:lnTo>
                    <a:lnTo>
                      <a:pt x="2561" y="0"/>
                    </a:lnTo>
                    <a:lnTo>
                      <a:pt x="195" y="0"/>
                    </a:lnTo>
                    <a:lnTo>
                      <a:pt x="195" y="1613"/>
                    </a:lnTo>
                    <a:lnTo>
                      <a:pt x="51" y="1613"/>
                    </a:lnTo>
                    <a:cubicBezTo>
                      <a:pt x="49" y="1613"/>
                      <a:pt x="45" y="1613"/>
                      <a:pt x="37" y="1615"/>
                    </a:cubicBezTo>
                    <a:lnTo>
                      <a:pt x="35" y="1615"/>
                    </a:lnTo>
                    <a:cubicBezTo>
                      <a:pt x="14" y="1623"/>
                      <a:pt x="0" y="1644"/>
                      <a:pt x="0" y="1668"/>
                    </a:cubicBezTo>
                    <a:cubicBezTo>
                      <a:pt x="0" y="1679"/>
                      <a:pt x="3" y="1690"/>
                      <a:pt x="11" y="1701"/>
                    </a:cubicBezTo>
                    <a:lnTo>
                      <a:pt x="19" y="1711"/>
                    </a:lnTo>
                    <a:cubicBezTo>
                      <a:pt x="87" y="1781"/>
                      <a:pt x="173" y="1819"/>
                      <a:pt x="260" y="1819"/>
                    </a:cubicBezTo>
                    <a:lnTo>
                      <a:pt x="2496" y="1819"/>
                    </a:lnTo>
                    <a:cubicBezTo>
                      <a:pt x="2585" y="1819"/>
                      <a:pt x="2670" y="1780"/>
                      <a:pt x="2738" y="1710"/>
                    </a:cubicBezTo>
                    <a:lnTo>
                      <a:pt x="2744" y="1703"/>
                    </a:lnTo>
                    <a:lnTo>
                      <a:pt x="2749" y="1697"/>
                    </a:lnTo>
                    <a:cubicBezTo>
                      <a:pt x="2754" y="1688"/>
                      <a:pt x="2756" y="1678"/>
                      <a:pt x="2756" y="1668"/>
                    </a:cubicBezTo>
                    <a:cubicBezTo>
                      <a:pt x="2756" y="1643"/>
                      <a:pt x="2742" y="1622"/>
                      <a:pt x="2720" y="1615"/>
                    </a:cubicBezTo>
                    <a:close/>
                  </a:path>
                </a:pathLst>
              </a:custGeom>
              <a:solidFill>
                <a:schemeClr val="tx2"/>
              </a:solidFill>
              <a:ln w="0">
                <a:noFill/>
                <a:prstDash val="solid"/>
                <a:round/>
                <a:headEnd/>
                <a:tailEnd/>
              </a:ln>
            </p:spPr>
            <p:txBody>
              <a:bodyPr vert="horz" wrap="square" lIns="91438" tIns="45719" rIns="91438" bIns="45719" numCol="1" anchor="t" anchorCtr="0" compatLnSpc="1">
                <a:prstTxWarp prst="textNoShape">
                  <a:avLst/>
                </a:prstTxWarp>
              </a:bodyPr>
              <a:lstStyle/>
              <a:p>
                <a:pPr defTabSz="914411">
                  <a:defRPr/>
                </a:pPr>
                <a:endParaRPr lang="en-US" sz="2400">
                  <a:solidFill>
                    <a:srgbClr val="505050"/>
                  </a:solidFill>
                  <a:latin typeface="Segoe UI Light"/>
                </a:endParaRPr>
              </a:p>
            </p:txBody>
          </p:sp>
          <p:sp>
            <p:nvSpPr>
              <p:cNvPr id="21" name="Freeform 183"/>
              <p:cNvSpPr>
                <a:spLocks noEditPoints="1"/>
              </p:cNvSpPr>
              <p:nvPr/>
            </p:nvSpPr>
            <p:spPr bwMode="auto">
              <a:xfrm>
                <a:off x="4475665" y="4085271"/>
                <a:ext cx="581025" cy="385763"/>
              </a:xfrm>
              <a:custGeom>
                <a:avLst/>
                <a:gdLst>
                  <a:gd name="T0" fmla="*/ 2089 w 2116"/>
                  <a:gd name="T1" fmla="*/ 1380 h 1407"/>
                  <a:gd name="T2" fmla="*/ 2089 w 2116"/>
                  <a:gd name="T3" fmla="*/ 1380 h 1407"/>
                  <a:gd name="T4" fmla="*/ 27 w 2116"/>
                  <a:gd name="T5" fmla="*/ 1380 h 1407"/>
                  <a:gd name="T6" fmla="*/ 27 w 2116"/>
                  <a:gd name="T7" fmla="*/ 26 h 1407"/>
                  <a:gd name="T8" fmla="*/ 2089 w 2116"/>
                  <a:gd name="T9" fmla="*/ 26 h 1407"/>
                  <a:gd name="T10" fmla="*/ 2089 w 2116"/>
                  <a:gd name="T11" fmla="*/ 1380 h 1407"/>
                  <a:gd name="T12" fmla="*/ 2116 w 2116"/>
                  <a:gd name="T13" fmla="*/ 0 h 1407"/>
                  <a:gd name="T14" fmla="*/ 2116 w 2116"/>
                  <a:gd name="T15" fmla="*/ 0 h 1407"/>
                  <a:gd name="T16" fmla="*/ 0 w 2116"/>
                  <a:gd name="T17" fmla="*/ 0 h 1407"/>
                  <a:gd name="T18" fmla="*/ 0 w 2116"/>
                  <a:gd name="T19" fmla="*/ 1407 h 1407"/>
                  <a:gd name="T20" fmla="*/ 2116 w 2116"/>
                  <a:gd name="T21" fmla="*/ 1407 h 1407"/>
                  <a:gd name="T22" fmla="*/ 2116 w 2116"/>
                  <a:gd name="T23" fmla="*/ 0 h 1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16" h="1407">
                    <a:moveTo>
                      <a:pt x="2089" y="1380"/>
                    </a:moveTo>
                    <a:lnTo>
                      <a:pt x="2089" y="1380"/>
                    </a:lnTo>
                    <a:lnTo>
                      <a:pt x="27" y="1380"/>
                    </a:lnTo>
                    <a:lnTo>
                      <a:pt x="27" y="26"/>
                    </a:lnTo>
                    <a:lnTo>
                      <a:pt x="2089" y="26"/>
                    </a:lnTo>
                    <a:lnTo>
                      <a:pt x="2089" y="1380"/>
                    </a:lnTo>
                    <a:close/>
                    <a:moveTo>
                      <a:pt x="2116" y="0"/>
                    </a:moveTo>
                    <a:lnTo>
                      <a:pt x="2116" y="0"/>
                    </a:lnTo>
                    <a:lnTo>
                      <a:pt x="0" y="0"/>
                    </a:lnTo>
                    <a:lnTo>
                      <a:pt x="0" y="1407"/>
                    </a:lnTo>
                    <a:lnTo>
                      <a:pt x="2116" y="1407"/>
                    </a:lnTo>
                    <a:lnTo>
                      <a:pt x="2116" y="0"/>
                    </a:lnTo>
                    <a:close/>
                  </a:path>
                </a:pathLst>
              </a:custGeom>
              <a:solidFill>
                <a:schemeClr val="tx2"/>
              </a:solidFill>
              <a:ln w="0">
                <a:noFill/>
                <a:prstDash val="solid"/>
                <a:round/>
                <a:headEnd/>
                <a:tailEnd/>
              </a:ln>
            </p:spPr>
            <p:txBody>
              <a:bodyPr vert="horz" wrap="square" lIns="91438" tIns="45719" rIns="91438" bIns="45719" numCol="1" anchor="t" anchorCtr="0" compatLnSpc="1">
                <a:prstTxWarp prst="textNoShape">
                  <a:avLst/>
                </a:prstTxWarp>
              </a:bodyPr>
              <a:lstStyle/>
              <a:p>
                <a:pPr defTabSz="914411">
                  <a:defRPr/>
                </a:pPr>
                <a:endParaRPr lang="en-US" sz="2400">
                  <a:solidFill>
                    <a:srgbClr val="505050"/>
                  </a:solidFill>
                  <a:latin typeface="Segoe UI Light"/>
                </a:endParaRPr>
              </a:p>
            </p:txBody>
          </p:sp>
          <p:sp>
            <p:nvSpPr>
              <p:cNvPr id="22" name="Freeform 184"/>
              <p:cNvSpPr>
                <a:spLocks noEditPoints="1"/>
              </p:cNvSpPr>
              <p:nvPr/>
            </p:nvSpPr>
            <p:spPr bwMode="auto">
              <a:xfrm>
                <a:off x="4694740" y="4510721"/>
                <a:ext cx="144462" cy="17463"/>
              </a:xfrm>
              <a:custGeom>
                <a:avLst/>
                <a:gdLst>
                  <a:gd name="T0" fmla="*/ 493 w 526"/>
                  <a:gd name="T1" fmla="*/ 39 h 66"/>
                  <a:gd name="T2" fmla="*/ 493 w 526"/>
                  <a:gd name="T3" fmla="*/ 39 h 66"/>
                  <a:gd name="T4" fmla="*/ 33 w 526"/>
                  <a:gd name="T5" fmla="*/ 39 h 66"/>
                  <a:gd name="T6" fmla="*/ 27 w 526"/>
                  <a:gd name="T7" fmla="*/ 33 h 66"/>
                  <a:gd name="T8" fmla="*/ 33 w 526"/>
                  <a:gd name="T9" fmla="*/ 27 h 66"/>
                  <a:gd name="T10" fmla="*/ 493 w 526"/>
                  <a:gd name="T11" fmla="*/ 27 h 66"/>
                  <a:gd name="T12" fmla="*/ 499 w 526"/>
                  <a:gd name="T13" fmla="*/ 33 h 66"/>
                  <a:gd name="T14" fmla="*/ 493 w 526"/>
                  <a:gd name="T15" fmla="*/ 39 h 66"/>
                  <a:gd name="T16" fmla="*/ 493 w 526"/>
                  <a:gd name="T17" fmla="*/ 0 h 66"/>
                  <a:gd name="T18" fmla="*/ 493 w 526"/>
                  <a:gd name="T19" fmla="*/ 0 h 66"/>
                  <a:gd name="T20" fmla="*/ 33 w 526"/>
                  <a:gd name="T21" fmla="*/ 0 h 66"/>
                  <a:gd name="T22" fmla="*/ 0 w 526"/>
                  <a:gd name="T23" fmla="*/ 33 h 66"/>
                  <a:gd name="T24" fmla="*/ 33 w 526"/>
                  <a:gd name="T25" fmla="*/ 66 h 66"/>
                  <a:gd name="T26" fmla="*/ 493 w 526"/>
                  <a:gd name="T27" fmla="*/ 66 h 66"/>
                  <a:gd name="T28" fmla="*/ 526 w 526"/>
                  <a:gd name="T29" fmla="*/ 33 h 66"/>
                  <a:gd name="T30" fmla="*/ 493 w 526"/>
                  <a:gd name="T31" fmla="*/ 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26" h="66">
                    <a:moveTo>
                      <a:pt x="493" y="39"/>
                    </a:moveTo>
                    <a:lnTo>
                      <a:pt x="493" y="39"/>
                    </a:lnTo>
                    <a:lnTo>
                      <a:pt x="33" y="39"/>
                    </a:lnTo>
                    <a:cubicBezTo>
                      <a:pt x="29" y="39"/>
                      <a:pt x="27" y="36"/>
                      <a:pt x="27" y="33"/>
                    </a:cubicBezTo>
                    <a:cubicBezTo>
                      <a:pt x="27" y="30"/>
                      <a:pt x="29" y="27"/>
                      <a:pt x="33" y="27"/>
                    </a:cubicBezTo>
                    <a:lnTo>
                      <a:pt x="493" y="27"/>
                    </a:lnTo>
                    <a:cubicBezTo>
                      <a:pt x="496" y="27"/>
                      <a:pt x="499" y="30"/>
                      <a:pt x="499" y="33"/>
                    </a:cubicBezTo>
                    <a:cubicBezTo>
                      <a:pt x="499" y="36"/>
                      <a:pt x="496" y="39"/>
                      <a:pt x="493" y="39"/>
                    </a:cubicBezTo>
                    <a:close/>
                    <a:moveTo>
                      <a:pt x="493" y="0"/>
                    </a:moveTo>
                    <a:lnTo>
                      <a:pt x="493" y="0"/>
                    </a:lnTo>
                    <a:lnTo>
                      <a:pt x="33" y="0"/>
                    </a:lnTo>
                    <a:cubicBezTo>
                      <a:pt x="15" y="0"/>
                      <a:pt x="0" y="15"/>
                      <a:pt x="0" y="33"/>
                    </a:cubicBezTo>
                    <a:cubicBezTo>
                      <a:pt x="0" y="51"/>
                      <a:pt x="15" y="66"/>
                      <a:pt x="33" y="66"/>
                    </a:cubicBezTo>
                    <a:lnTo>
                      <a:pt x="493" y="66"/>
                    </a:lnTo>
                    <a:cubicBezTo>
                      <a:pt x="511" y="66"/>
                      <a:pt x="526" y="51"/>
                      <a:pt x="526" y="33"/>
                    </a:cubicBezTo>
                    <a:cubicBezTo>
                      <a:pt x="526" y="15"/>
                      <a:pt x="511" y="0"/>
                      <a:pt x="493" y="0"/>
                    </a:cubicBezTo>
                    <a:close/>
                  </a:path>
                </a:pathLst>
              </a:custGeom>
              <a:solidFill>
                <a:schemeClr val="tx2"/>
              </a:solidFill>
              <a:ln w="0">
                <a:noFill/>
                <a:prstDash val="solid"/>
                <a:round/>
                <a:headEnd/>
                <a:tailEnd/>
              </a:ln>
            </p:spPr>
            <p:txBody>
              <a:bodyPr vert="horz" wrap="square" lIns="91438" tIns="45719" rIns="91438" bIns="45719" numCol="1" anchor="t" anchorCtr="0" compatLnSpc="1">
                <a:prstTxWarp prst="textNoShape">
                  <a:avLst/>
                </a:prstTxWarp>
              </a:bodyPr>
              <a:lstStyle/>
              <a:p>
                <a:pPr defTabSz="914411">
                  <a:defRPr/>
                </a:pPr>
                <a:endParaRPr lang="en-US" sz="2400">
                  <a:solidFill>
                    <a:srgbClr val="505050"/>
                  </a:solidFill>
                  <a:latin typeface="Segoe UI Light"/>
                </a:endParaRPr>
              </a:p>
            </p:txBody>
          </p:sp>
          <p:sp>
            <p:nvSpPr>
              <p:cNvPr id="23" name="Freeform: Shape 22"/>
              <p:cNvSpPr>
                <a:spLocks/>
              </p:cNvSpPr>
              <p:nvPr/>
            </p:nvSpPr>
            <p:spPr bwMode="auto">
              <a:xfrm>
                <a:off x="4629442" y="4160011"/>
                <a:ext cx="273470" cy="241809"/>
              </a:xfrm>
              <a:custGeom>
                <a:avLst/>
                <a:gdLst>
                  <a:gd name="connsiteX0" fmla="*/ 277455 w 337824"/>
                  <a:gd name="connsiteY0" fmla="*/ 117982 h 337825"/>
                  <a:gd name="connsiteX1" fmla="*/ 273574 w 337824"/>
                  <a:gd name="connsiteY1" fmla="*/ 119310 h 337825"/>
                  <a:gd name="connsiteX2" fmla="*/ 127592 w 337824"/>
                  <a:gd name="connsiteY2" fmla="*/ 247963 h 337825"/>
                  <a:gd name="connsiteX3" fmla="*/ 66720 w 337824"/>
                  <a:gd name="connsiteY3" fmla="*/ 180284 h 337825"/>
                  <a:gd name="connsiteX4" fmla="*/ 59115 w 337824"/>
                  <a:gd name="connsiteY4" fmla="*/ 179881 h 337825"/>
                  <a:gd name="connsiteX5" fmla="*/ 43097 w 337824"/>
                  <a:gd name="connsiteY5" fmla="*/ 194287 h 337825"/>
                  <a:gd name="connsiteX6" fmla="*/ 42694 w 337824"/>
                  <a:gd name="connsiteY6" fmla="*/ 201894 h 337825"/>
                  <a:gd name="connsiteX7" fmla="*/ 106653 w 337824"/>
                  <a:gd name="connsiteY7" fmla="*/ 273005 h 337825"/>
                  <a:gd name="connsiteX8" fmla="*/ 106799 w 337824"/>
                  <a:gd name="connsiteY8" fmla="*/ 273432 h 337825"/>
                  <a:gd name="connsiteX9" fmla="*/ 120976 w 337824"/>
                  <a:gd name="connsiteY9" fmla="*/ 289518 h 337825"/>
                  <a:gd name="connsiteX10" fmla="*/ 124659 w 337824"/>
                  <a:gd name="connsiteY10" fmla="*/ 291324 h 337825"/>
                  <a:gd name="connsiteX11" fmla="*/ 125013 w 337824"/>
                  <a:gd name="connsiteY11" fmla="*/ 291203 h 337825"/>
                  <a:gd name="connsiteX12" fmla="*/ 125240 w 337824"/>
                  <a:gd name="connsiteY12" fmla="*/ 291311 h 337825"/>
                  <a:gd name="connsiteX13" fmla="*/ 129127 w 337824"/>
                  <a:gd name="connsiteY13" fmla="*/ 289938 h 337825"/>
                  <a:gd name="connsiteX14" fmla="*/ 145144 w 337824"/>
                  <a:gd name="connsiteY14" fmla="*/ 275532 h 337825"/>
                  <a:gd name="connsiteX15" fmla="*/ 145283 w 337824"/>
                  <a:gd name="connsiteY15" fmla="*/ 275242 h 337825"/>
                  <a:gd name="connsiteX16" fmla="*/ 294838 w 337824"/>
                  <a:gd name="connsiteY16" fmla="*/ 143439 h 337825"/>
                  <a:gd name="connsiteX17" fmla="*/ 295315 w 337824"/>
                  <a:gd name="connsiteY17" fmla="*/ 135874 h 337825"/>
                  <a:gd name="connsiteX18" fmla="*/ 281139 w 337824"/>
                  <a:gd name="connsiteY18" fmla="*/ 119788 h 337825"/>
                  <a:gd name="connsiteX19" fmla="*/ 277455 w 337824"/>
                  <a:gd name="connsiteY19" fmla="*/ 117982 h 337825"/>
                  <a:gd name="connsiteX20" fmla="*/ 168912 w 337824"/>
                  <a:gd name="connsiteY20" fmla="*/ 0 h 337825"/>
                  <a:gd name="connsiteX21" fmla="*/ 337824 w 337824"/>
                  <a:gd name="connsiteY21" fmla="*/ 168913 h 337825"/>
                  <a:gd name="connsiteX22" fmla="*/ 168912 w 337824"/>
                  <a:gd name="connsiteY22" fmla="*/ 337825 h 337825"/>
                  <a:gd name="connsiteX23" fmla="*/ 0 w 337824"/>
                  <a:gd name="connsiteY23" fmla="*/ 168913 h 337825"/>
                  <a:gd name="connsiteX24" fmla="*/ 168912 w 337824"/>
                  <a:gd name="connsiteY24" fmla="*/ 0 h 337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37824" h="337825">
                    <a:moveTo>
                      <a:pt x="277455" y="117982"/>
                    </a:moveTo>
                    <a:cubicBezTo>
                      <a:pt x="276085" y="117896"/>
                      <a:pt x="274684" y="118331"/>
                      <a:pt x="273574" y="119310"/>
                    </a:cubicBezTo>
                    <a:lnTo>
                      <a:pt x="127592" y="247963"/>
                    </a:lnTo>
                    <a:lnTo>
                      <a:pt x="66720" y="180284"/>
                    </a:lnTo>
                    <a:cubicBezTo>
                      <a:pt x="64731" y="178072"/>
                      <a:pt x="61326" y="177892"/>
                      <a:pt x="59115" y="179881"/>
                    </a:cubicBezTo>
                    <a:lnTo>
                      <a:pt x="43097" y="194287"/>
                    </a:lnTo>
                    <a:cubicBezTo>
                      <a:pt x="40885" y="196277"/>
                      <a:pt x="40705" y="199682"/>
                      <a:pt x="42694" y="201894"/>
                    </a:cubicBezTo>
                    <a:lnTo>
                      <a:pt x="106653" y="273005"/>
                    </a:lnTo>
                    <a:lnTo>
                      <a:pt x="106799" y="273432"/>
                    </a:lnTo>
                    <a:lnTo>
                      <a:pt x="120976" y="289518"/>
                    </a:lnTo>
                    <a:cubicBezTo>
                      <a:pt x="121954" y="290629"/>
                      <a:pt x="123291" y="291238"/>
                      <a:pt x="124659" y="291324"/>
                    </a:cubicBezTo>
                    <a:lnTo>
                      <a:pt x="125013" y="291203"/>
                    </a:lnTo>
                    <a:lnTo>
                      <a:pt x="125240" y="291311"/>
                    </a:lnTo>
                    <a:cubicBezTo>
                      <a:pt x="126617" y="291385"/>
                      <a:pt x="128021" y="290933"/>
                      <a:pt x="129127" y="289938"/>
                    </a:cubicBezTo>
                    <a:lnTo>
                      <a:pt x="145144" y="275532"/>
                    </a:lnTo>
                    <a:lnTo>
                      <a:pt x="145283" y="275242"/>
                    </a:lnTo>
                    <a:lnTo>
                      <a:pt x="294838" y="143439"/>
                    </a:lnTo>
                    <a:cubicBezTo>
                      <a:pt x="297059" y="141482"/>
                      <a:pt x="297273" y="138095"/>
                      <a:pt x="295315" y="135874"/>
                    </a:cubicBezTo>
                    <a:lnTo>
                      <a:pt x="281139" y="119788"/>
                    </a:lnTo>
                    <a:cubicBezTo>
                      <a:pt x="280160" y="118677"/>
                      <a:pt x="278824" y="118068"/>
                      <a:pt x="277455" y="117982"/>
                    </a:cubicBezTo>
                    <a:close/>
                    <a:moveTo>
                      <a:pt x="168912" y="0"/>
                    </a:moveTo>
                    <a:cubicBezTo>
                      <a:pt x="262199" y="0"/>
                      <a:pt x="337824" y="75626"/>
                      <a:pt x="337824" y="168913"/>
                    </a:cubicBezTo>
                    <a:cubicBezTo>
                      <a:pt x="337824" y="262200"/>
                      <a:pt x="262199" y="337825"/>
                      <a:pt x="168912" y="337825"/>
                    </a:cubicBezTo>
                    <a:cubicBezTo>
                      <a:pt x="75625" y="337825"/>
                      <a:pt x="0" y="262200"/>
                      <a:pt x="0" y="168913"/>
                    </a:cubicBezTo>
                    <a:cubicBezTo>
                      <a:pt x="0" y="75626"/>
                      <a:pt x="75625" y="0"/>
                      <a:pt x="168912" y="0"/>
                    </a:cubicBezTo>
                    <a:close/>
                  </a:path>
                </a:pathLst>
              </a:custGeom>
              <a:noFill/>
              <a:ln w="9525">
                <a:solidFill>
                  <a:schemeClr val="tx2"/>
                </a:solidFill>
                <a:prstDash val="solid"/>
                <a:round/>
                <a:headEnd/>
                <a:tailEnd/>
              </a:ln>
            </p:spPr>
            <p:txBody>
              <a:bodyPr vert="horz" wrap="square" lIns="91438" tIns="45719" rIns="91438" bIns="45719" numCol="1" anchor="t" anchorCtr="0" compatLnSpc="1">
                <a:prstTxWarp prst="textNoShape">
                  <a:avLst/>
                </a:prstTxWarp>
                <a:no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374">
                  <a:defRPr/>
                </a:pPr>
                <a:endParaRPr lang="en-US" sz="2400">
                  <a:solidFill>
                    <a:srgbClr val="505050"/>
                  </a:solidFill>
                  <a:latin typeface="Segoe UI Light"/>
                </a:endParaRPr>
              </a:p>
            </p:txBody>
          </p:sp>
        </p:grpSp>
      </p:grpSp>
      <p:grpSp>
        <p:nvGrpSpPr>
          <p:cNvPr id="44" name="Group 43"/>
          <p:cNvGrpSpPr/>
          <p:nvPr/>
        </p:nvGrpSpPr>
        <p:grpSpPr>
          <a:xfrm>
            <a:off x="7040858" y="2570538"/>
            <a:ext cx="2288272" cy="740654"/>
            <a:chOff x="711609" y="4130713"/>
            <a:chExt cx="2288305" cy="740664"/>
          </a:xfrm>
        </p:grpSpPr>
        <p:sp>
          <p:nvSpPr>
            <p:cNvPr id="13" name="Content Placeholder 12"/>
            <p:cNvSpPr txBox="1">
              <a:spLocks/>
            </p:cNvSpPr>
            <p:nvPr/>
          </p:nvSpPr>
          <p:spPr>
            <a:xfrm>
              <a:off x="1512942" y="4130713"/>
              <a:ext cx="1486972" cy="740664"/>
            </a:xfrm>
            <a:prstGeom prst="rect">
              <a:avLst/>
            </a:prstGeom>
          </p:spPr>
          <p:txBody>
            <a:bodyPr vert="horz" wrap="square" lIns="0" tIns="0" rIns="0" bIns="0" rtlCol="0" anchor="ctr">
              <a:noAutofit/>
            </a:bodyPr>
            <a:lstStyle>
              <a:lvl1pPr marL="171450" indent="-171450" algn="l" defTabSz="685800" rtl="0" eaLnBrk="1" latinLnBrk="0" hangingPunct="1">
                <a:lnSpc>
                  <a:spcPct val="90000"/>
                </a:lnSpc>
                <a:spcBef>
                  <a:spcPts val="750"/>
                </a:spcBef>
                <a:buClr>
                  <a:srgbClr val="8DC63F"/>
                </a:buClr>
                <a:buSzPct val="100000"/>
                <a:buFont typeface="Arial"/>
                <a:buChar char="•"/>
                <a:defRPr sz="1800" kern="1200" baseline="0">
                  <a:solidFill>
                    <a:srgbClr val="5F6062"/>
                  </a:solidFill>
                  <a:latin typeface="Franklin Gothic Book"/>
                  <a:ea typeface="Arial" charset="0"/>
                  <a:cs typeface="Franklin Gothic Book"/>
                </a:defRPr>
              </a:lvl1pPr>
              <a:lvl2pPr marL="342900" indent="-171450" algn="l" defTabSz="685800" rtl="0" eaLnBrk="1" latinLnBrk="0" hangingPunct="1">
                <a:lnSpc>
                  <a:spcPct val="90000"/>
                </a:lnSpc>
                <a:spcBef>
                  <a:spcPts val="375"/>
                </a:spcBef>
                <a:buClr>
                  <a:srgbClr val="8DC63F"/>
                </a:buClr>
                <a:buSzPct val="100000"/>
                <a:buFont typeface="AppleSymbols" charset="0"/>
                <a:buChar char="⎻"/>
                <a:tabLst/>
                <a:defRPr sz="1800" kern="1200">
                  <a:solidFill>
                    <a:srgbClr val="5F6062"/>
                  </a:solidFill>
                  <a:latin typeface="Franklin Gothic Book"/>
                  <a:ea typeface="Arial" charset="0"/>
                  <a:cs typeface="Franklin Gothic Book"/>
                </a:defRPr>
              </a:lvl2pPr>
              <a:lvl3pPr marL="515541" indent="-172641" algn="l" defTabSz="685800" rtl="0" eaLnBrk="1" latinLnBrk="0" hangingPunct="1">
                <a:lnSpc>
                  <a:spcPct val="90000"/>
                </a:lnSpc>
                <a:spcBef>
                  <a:spcPts val="375"/>
                </a:spcBef>
                <a:buClr>
                  <a:srgbClr val="8DC63F"/>
                </a:buClr>
                <a:buSzPct val="100000"/>
                <a:buFont typeface="Arial"/>
                <a:buChar char="•"/>
                <a:tabLst/>
                <a:defRPr sz="1500" kern="1200">
                  <a:solidFill>
                    <a:srgbClr val="5F6062"/>
                  </a:solidFill>
                  <a:latin typeface="Franklin Gothic Book"/>
                  <a:ea typeface="Arial" charset="0"/>
                  <a:cs typeface="Franklin Gothic Book"/>
                </a:defRPr>
              </a:lvl3pPr>
              <a:lvl4pPr marL="686991" indent="-171450" algn="l" defTabSz="685800" rtl="0" eaLnBrk="1" latinLnBrk="0" hangingPunct="1">
                <a:lnSpc>
                  <a:spcPct val="90000"/>
                </a:lnSpc>
                <a:spcBef>
                  <a:spcPts val="375"/>
                </a:spcBef>
                <a:buClr>
                  <a:srgbClr val="8DC63F"/>
                </a:buClr>
                <a:buSzPct val="100000"/>
                <a:buFont typeface="AppleSymbols" charset="0"/>
                <a:buChar char="⎻"/>
                <a:tabLst/>
                <a:defRPr sz="1400" kern="1200">
                  <a:solidFill>
                    <a:srgbClr val="5F6062"/>
                  </a:solidFill>
                  <a:latin typeface="Franklin Gothic Book"/>
                  <a:ea typeface="Arial" charset="0"/>
                  <a:cs typeface="Franklin Gothic Book"/>
                </a:defRPr>
              </a:lvl4pPr>
              <a:lvl5pPr marL="859631" indent="-172641" algn="l" defTabSz="685800" rtl="0" eaLnBrk="1" latinLnBrk="0" hangingPunct="1">
                <a:lnSpc>
                  <a:spcPct val="90000"/>
                </a:lnSpc>
                <a:spcBef>
                  <a:spcPts val="375"/>
                </a:spcBef>
                <a:buClr>
                  <a:srgbClr val="8DC63F"/>
                </a:buClr>
                <a:buSzPct val="75000"/>
                <a:buFont typeface="Courier New" charset="0"/>
                <a:buChar char="o"/>
                <a:tabLst/>
                <a:defRPr sz="1400" kern="1200">
                  <a:solidFill>
                    <a:srgbClr val="5F6062"/>
                  </a:solidFill>
                  <a:latin typeface="Franklin Gothic Book"/>
                  <a:ea typeface="Arial" charset="0"/>
                  <a:cs typeface="Franklin Gothic Book"/>
                </a:defRPr>
              </a:lvl5pPr>
              <a:lvl6pPr marL="1885950" indent="-171450" algn="l" defTabSz="685800" rtl="0" eaLnBrk="1" latinLnBrk="0" hangingPunct="1">
                <a:lnSpc>
                  <a:spcPct val="90000"/>
                </a:lnSpc>
                <a:spcBef>
                  <a:spcPts val="375"/>
                </a:spcBef>
                <a:buFont typeface="Arial"/>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400" kern="1200">
                  <a:solidFill>
                    <a:schemeClr val="tx1"/>
                  </a:solidFill>
                  <a:latin typeface="+mn-lt"/>
                  <a:ea typeface="+mn-ea"/>
                  <a:cs typeface="+mn-cs"/>
                </a:defRPr>
              </a:lvl9pPr>
            </a:lstStyle>
            <a:p>
              <a:pPr marL="0" indent="0" defTabSz="685808">
                <a:lnSpc>
                  <a:spcPct val="100000"/>
                </a:lnSpc>
                <a:buNone/>
                <a:defRPr/>
              </a:pPr>
              <a:r>
                <a:rPr lang="en-US" sz="2400">
                  <a:solidFill>
                    <a:srgbClr val="D2D2D2">
                      <a:lumMod val="10000"/>
                    </a:srgbClr>
                  </a:solidFill>
                  <a:latin typeface="Segoe" panose="020B0502040504020203" pitchFamily="34" charset="0"/>
                </a:rPr>
                <a:t>Workloads</a:t>
              </a:r>
            </a:p>
          </p:txBody>
        </p:sp>
        <p:grpSp>
          <p:nvGrpSpPr>
            <p:cNvPr id="24" name="Group 23"/>
            <p:cNvGrpSpPr/>
            <p:nvPr/>
          </p:nvGrpSpPr>
          <p:grpSpPr>
            <a:xfrm>
              <a:off x="711609" y="4143958"/>
              <a:ext cx="520044" cy="680058"/>
              <a:chOff x="3465513" y="900113"/>
              <a:chExt cx="515938" cy="674688"/>
            </a:xfrm>
            <a:solidFill>
              <a:schemeClr val="tx2"/>
            </a:solidFill>
          </p:grpSpPr>
          <p:sp>
            <p:nvSpPr>
              <p:cNvPr id="25" name="Freeform 94"/>
              <p:cNvSpPr>
                <a:spLocks noEditPoints="1"/>
              </p:cNvSpPr>
              <p:nvPr/>
            </p:nvSpPr>
            <p:spPr bwMode="auto">
              <a:xfrm>
                <a:off x="3556000" y="900113"/>
                <a:ext cx="334963" cy="122238"/>
              </a:xfrm>
              <a:custGeom>
                <a:avLst/>
                <a:gdLst>
                  <a:gd name="T0" fmla="*/ 26 w 1219"/>
                  <a:gd name="T1" fmla="*/ 297 h 448"/>
                  <a:gd name="T2" fmla="*/ 26 w 1219"/>
                  <a:gd name="T3" fmla="*/ 297 h 448"/>
                  <a:gd name="T4" fmla="*/ 96 w 1219"/>
                  <a:gd name="T5" fmla="*/ 228 h 448"/>
                  <a:gd name="T6" fmla="*/ 431 w 1219"/>
                  <a:gd name="T7" fmla="*/ 228 h 448"/>
                  <a:gd name="T8" fmla="*/ 430 w 1219"/>
                  <a:gd name="T9" fmla="*/ 210 h 448"/>
                  <a:gd name="T10" fmla="*/ 430 w 1219"/>
                  <a:gd name="T11" fmla="*/ 205 h 448"/>
                  <a:gd name="T12" fmla="*/ 453 w 1219"/>
                  <a:gd name="T13" fmla="*/ 118 h 448"/>
                  <a:gd name="T14" fmla="*/ 471 w 1219"/>
                  <a:gd name="T15" fmla="*/ 92 h 448"/>
                  <a:gd name="T16" fmla="*/ 610 w 1219"/>
                  <a:gd name="T17" fmla="*/ 26 h 448"/>
                  <a:gd name="T18" fmla="*/ 748 w 1219"/>
                  <a:gd name="T19" fmla="*/ 92 h 448"/>
                  <a:gd name="T20" fmla="*/ 766 w 1219"/>
                  <a:gd name="T21" fmla="*/ 118 h 448"/>
                  <a:gd name="T22" fmla="*/ 789 w 1219"/>
                  <a:gd name="T23" fmla="*/ 205 h 448"/>
                  <a:gd name="T24" fmla="*/ 789 w 1219"/>
                  <a:gd name="T25" fmla="*/ 210 h 448"/>
                  <a:gd name="T26" fmla="*/ 788 w 1219"/>
                  <a:gd name="T27" fmla="*/ 228 h 448"/>
                  <a:gd name="T28" fmla="*/ 1123 w 1219"/>
                  <a:gd name="T29" fmla="*/ 228 h 448"/>
                  <a:gd name="T30" fmla="*/ 1193 w 1219"/>
                  <a:gd name="T31" fmla="*/ 297 h 448"/>
                  <a:gd name="T32" fmla="*/ 1193 w 1219"/>
                  <a:gd name="T33" fmla="*/ 421 h 448"/>
                  <a:gd name="T34" fmla="*/ 26 w 1219"/>
                  <a:gd name="T35" fmla="*/ 421 h 448"/>
                  <a:gd name="T36" fmla="*/ 26 w 1219"/>
                  <a:gd name="T37" fmla="*/ 297 h 448"/>
                  <a:gd name="T38" fmla="*/ 0 w 1219"/>
                  <a:gd name="T39" fmla="*/ 448 h 448"/>
                  <a:gd name="T40" fmla="*/ 0 w 1219"/>
                  <a:gd name="T41" fmla="*/ 448 h 448"/>
                  <a:gd name="T42" fmla="*/ 1219 w 1219"/>
                  <a:gd name="T43" fmla="*/ 448 h 448"/>
                  <a:gd name="T44" fmla="*/ 1219 w 1219"/>
                  <a:gd name="T45" fmla="*/ 347 h 448"/>
                  <a:gd name="T46" fmla="*/ 1219 w 1219"/>
                  <a:gd name="T47" fmla="*/ 320 h 448"/>
                  <a:gd name="T48" fmla="*/ 1219 w 1219"/>
                  <a:gd name="T49" fmla="*/ 297 h 448"/>
                  <a:gd name="T50" fmla="*/ 1123 w 1219"/>
                  <a:gd name="T51" fmla="*/ 201 h 448"/>
                  <a:gd name="T52" fmla="*/ 816 w 1219"/>
                  <a:gd name="T53" fmla="*/ 201 h 448"/>
                  <a:gd name="T54" fmla="*/ 796 w 1219"/>
                  <a:gd name="T55" fmla="*/ 118 h 448"/>
                  <a:gd name="T56" fmla="*/ 781 w 1219"/>
                  <a:gd name="T57" fmla="*/ 92 h 448"/>
                  <a:gd name="T58" fmla="*/ 610 w 1219"/>
                  <a:gd name="T59" fmla="*/ 0 h 448"/>
                  <a:gd name="T60" fmla="*/ 438 w 1219"/>
                  <a:gd name="T61" fmla="*/ 92 h 448"/>
                  <a:gd name="T62" fmla="*/ 423 w 1219"/>
                  <a:gd name="T63" fmla="*/ 118 h 448"/>
                  <a:gd name="T64" fmla="*/ 404 w 1219"/>
                  <a:gd name="T65" fmla="*/ 201 h 448"/>
                  <a:gd name="T66" fmla="*/ 96 w 1219"/>
                  <a:gd name="T67" fmla="*/ 201 h 448"/>
                  <a:gd name="T68" fmla="*/ 0 w 1219"/>
                  <a:gd name="T69" fmla="*/ 297 h 448"/>
                  <a:gd name="T70" fmla="*/ 0 w 1219"/>
                  <a:gd name="T71" fmla="*/ 320 h 448"/>
                  <a:gd name="T72" fmla="*/ 0 w 1219"/>
                  <a:gd name="T73" fmla="*/ 347 h 448"/>
                  <a:gd name="T74" fmla="*/ 0 w 1219"/>
                  <a:gd name="T75" fmla="*/ 448 h 4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19" h="448">
                    <a:moveTo>
                      <a:pt x="26" y="297"/>
                    </a:moveTo>
                    <a:lnTo>
                      <a:pt x="26" y="297"/>
                    </a:lnTo>
                    <a:cubicBezTo>
                      <a:pt x="26" y="259"/>
                      <a:pt x="57" y="228"/>
                      <a:pt x="96" y="228"/>
                    </a:cubicBezTo>
                    <a:lnTo>
                      <a:pt x="431" y="228"/>
                    </a:lnTo>
                    <a:lnTo>
                      <a:pt x="430" y="210"/>
                    </a:lnTo>
                    <a:cubicBezTo>
                      <a:pt x="430" y="209"/>
                      <a:pt x="430" y="207"/>
                      <a:pt x="430" y="205"/>
                    </a:cubicBezTo>
                    <a:cubicBezTo>
                      <a:pt x="430" y="174"/>
                      <a:pt x="438" y="144"/>
                      <a:pt x="453" y="118"/>
                    </a:cubicBezTo>
                    <a:cubicBezTo>
                      <a:pt x="458" y="109"/>
                      <a:pt x="464" y="100"/>
                      <a:pt x="471" y="92"/>
                    </a:cubicBezTo>
                    <a:cubicBezTo>
                      <a:pt x="504" y="51"/>
                      <a:pt x="554" y="26"/>
                      <a:pt x="610" y="26"/>
                    </a:cubicBezTo>
                    <a:cubicBezTo>
                      <a:pt x="665" y="26"/>
                      <a:pt x="715" y="51"/>
                      <a:pt x="748" y="92"/>
                    </a:cubicBezTo>
                    <a:cubicBezTo>
                      <a:pt x="755" y="100"/>
                      <a:pt x="761" y="109"/>
                      <a:pt x="766" y="118"/>
                    </a:cubicBezTo>
                    <a:cubicBezTo>
                      <a:pt x="781" y="144"/>
                      <a:pt x="789" y="174"/>
                      <a:pt x="789" y="205"/>
                    </a:cubicBezTo>
                    <a:cubicBezTo>
                      <a:pt x="789" y="207"/>
                      <a:pt x="789" y="209"/>
                      <a:pt x="789" y="210"/>
                    </a:cubicBezTo>
                    <a:lnTo>
                      <a:pt x="788" y="228"/>
                    </a:lnTo>
                    <a:lnTo>
                      <a:pt x="1123" y="228"/>
                    </a:lnTo>
                    <a:cubicBezTo>
                      <a:pt x="1162" y="228"/>
                      <a:pt x="1193" y="259"/>
                      <a:pt x="1193" y="297"/>
                    </a:cubicBezTo>
                    <a:lnTo>
                      <a:pt x="1193" y="421"/>
                    </a:lnTo>
                    <a:lnTo>
                      <a:pt x="26" y="421"/>
                    </a:lnTo>
                    <a:lnTo>
                      <a:pt x="26" y="297"/>
                    </a:lnTo>
                    <a:close/>
                    <a:moveTo>
                      <a:pt x="0" y="448"/>
                    </a:moveTo>
                    <a:lnTo>
                      <a:pt x="0" y="448"/>
                    </a:lnTo>
                    <a:lnTo>
                      <a:pt x="1219" y="448"/>
                    </a:lnTo>
                    <a:lnTo>
                      <a:pt x="1219" y="347"/>
                    </a:lnTo>
                    <a:lnTo>
                      <a:pt x="1219" y="320"/>
                    </a:lnTo>
                    <a:lnTo>
                      <a:pt x="1219" y="297"/>
                    </a:lnTo>
                    <a:cubicBezTo>
                      <a:pt x="1219" y="244"/>
                      <a:pt x="1176" y="201"/>
                      <a:pt x="1123" y="201"/>
                    </a:cubicBezTo>
                    <a:lnTo>
                      <a:pt x="816" y="201"/>
                    </a:lnTo>
                    <a:cubicBezTo>
                      <a:pt x="815" y="171"/>
                      <a:pt x="808" y="143"/>
                      <a:pt x="796" y="118"/>
                    </a:cubicBezTo>
                    <a:cubicBezTo>
                      <a:pt x="792" y="109"/>
                      <a:pt x="787" y="100"/>
                      <a:pt x="781" y="92"/>
                    </a:cubicBezTo>
                    <a:cubicBezTo>
                      <a:pt x="744" y="36"/>
                      <a:pt x="681" y="0"/>
                      <a:pt x="610" y="0"/>
                    </a:cubicBezTo>
                    <a:cubicBezTo>
                      <a:pt x="538" y="0"/>
                      <a:pt x="475" y="36"/>
                      <a:pt x="438" y="92"/>
                    </a:cubicBezTo>
                    <a:cubicBezTo>
                      <a:pt x="432" y="100"/>
                      <a:pt x="427" y="109"/>
                      <a:pt x="423" y="118"/>
                    </a:cubicBezTo>
                    <a:cubicBezTo>
                      <a:pt x="411" y="143"/>
                      <a:pt x="404" y="171"/>
                      <a:pt x="404" y="201"/>
                    </a:cubicBezTo>
                    <a:lnTo>
                      <a:pt x="96" y="201"/>
                    </a:lnTo>
                    <a:cubicBezTo>
                      <a:pt x="43" y="201"/>
                      <a:pt x="0" y="244"/>
                      <a:pt x="0" y="297"/>
                    </a:cubicBezTo>
                    <a:lnTo>
                      <a:pt x="0" y="320"/>
                    </a:lnTo>
                    <a:lnTo>
                      <a:pt x="0" y="347"/>
                    </a:lnTo>
                    <a:lnTo>
                      <a:pt x="0" y="448"/>
                    </a:lnTo>
                    <a:close/>
                  </a:path>
                </a:pathLst>
              </a:custGeom>
              <a:grpFill/>
              <a:ln w="0">
                <a:noFill/>
                <a:prstDash val="solid"/>
                <a:round/>
                <a:headEnd/>
                <a:tailEnd/>
              </a:ln>
            </p:spPr>
            <p:txBody>
              <a:bodyPr vert="horz" wrap="square" lIns="91438" tIns="45719" rIns="91438" bIns="45719" numCol="1" anchor="t" anchorCtr="0" compatLnSpc="1">
                <a:prstTxWarp prst="textNoShape">
                  <a:avLst/>
                </a:prstTxWarp>
              </a:bodyPr>
              <a:lstStyle/>
              <a:p>
                <a:pPr defTabSz="914411">
                  <a:defRPr/>
                </a:pPr>
                <a:endParaRPr lang="en-US" sz="2400">
                  <a:solidFill>
                    <a:srgbClr val="505050"/>
                  </a:solidFill>
                  <a:latin typeface="Segoe UI Light"/>
                </a:endParaRPr>
              </a:p>
            </p:txBody>
          </p:sp>
          <p:sp>
            <p:nvSpPr>
              <p:cNvPr id="26" name="Freeform 95"/>
              <p:cNvSpPr>
                <a:spLocks noEditPoints="1"/>
              </p:cNvSpPr>
              <p:nvPr/>
            </p:nvSpPr>
            <p:spPr bwMode="auto">
              <a:xfrm>
                <a:off x="3702050" y="935038"/>
                <a:ext cx="42863" cy="42863"/>
              </a:xfrm>
              <a:custGeom>
                <a:avLst/>
                <a:gdLst>
                  <a:gd name="T0" fmla="*/ 79 w 157"/>
                  <a:gd name="T1" fmla="*/ 27 h 156"/>
                  <a:gd name="T2" fmla="*/ 79 w 157"/>
                  <a:gd name="T3" fmla="*/ 27 h 156"/>
                  <a:gd name="T4" fmla="*/ 130 w 157"/>
                  <a:gd name="T5" fmla="*/ 78 h 156"/>
                  <a:gd name="T6" fmla="*/ 79 w 157"/>
                  <a:gd name="T7" fmla="*/ 130 h 156"/>
                  <a:gd name="T8" fmla="*/ 27 w 157"/>
                  <a:gd name="T9" fmla="*/ 78 h 156"/>
                  <a:gd name="T10" fmla="*/ 79 w 157"/>
                  <a:gd name="T11" fmla="*/ 27 h 156"/>
                  <a:gd name="T12" fmla="*/ 79 w 157"/>
                  <a:gd name="T13" fmla="*/ 156 h 156"/>
                  <a:gd name="T14" fmla="*/ 79 w 157"/>
                  <a:gd name="T15" fmla="*/ 156 h 156"/>
                  <a:gd name="T16" fmla="*/ 157 w 157"/>
                  <a:gd name="T17" fmla="*/ 78 h 156"/>
                  <a:gd name="T18" fmla="*/ 79 w 157"/>
                  <a:gd name="T19" fmla="*/ 0 h 156"/>
                  <a:gd name="T20" fmla="*/ 0 w 157"/>
                  <a:gd name="T21" fmla="*/ 78 h 156"/>
                  <a:gd name="T22" fmla="*/ 79 w 157"/>
                  <a:gd name="T23" fmla="*/ 156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7" h="156">
                    <a:moveTo>
                      <a:pt x="79" y="27"/>
                    </a:moveTo>
                    <a:lnTo>
                      <a:pt x="79" y="27"/>
                    </a:lnTo>
                    <a:cubicBezTo>
                      <a:pt x="107" y="27"/>
                      <a:pt x="130" y="50"/>
                      <a:pt x="130" y="78"/>
                    </a:cubicBezTo>
                    <a:cubicBezTo>
                      <a:pt x="130" y="107"/>
                      <a:pt x="107" y="130"/>
                      <a:pt x="79" y="130"/>
                    </a:cubicBezTo>
                    <a:cubicBezTo>
                      <a:pt x="50" y="130"/>
                      <a:pt x="27" y="107"/>
                      <a:pt x="27" y="78"/>
                    </a:cubicBezTo>
                    <a:cubicBezTo>
                      <a:pt x="27" y="50"/>
                      <a:pt x="50" y="27"/>
                      <a:pt x="79" y="27"/>
                    </a:cubicBezTo>
                    <a:close/>
                    <a:moveTo>
                      <a:pt x="79" y="156"/>
                    </a:moveTo>
                    <a:lnTo>
                      <a:pt x="79" y="156"/>
                    </a:lnTo>
                    <a:cubicBezTo>
                      <a:pt x="122" y="156"/>
                      <a:pt x="157" y="121"/>
                      <a:pt x="157" y="78"/>
                    </a:cubicBezTo>
                    <a:cubicBezTo>
                      <a:pt x="157" y="35"/>
                      <a:pt x="122" y="0"/>
                      <a:pt x="79" y="0"/>
                    </a:cubicBezTo>
                    <a:cubicBezTo>
                      <a:pt x="35" y="0"/>
                      <a:pt x="0" y="35"/>
                      <a:pt x="0" y="78"/>
                    </a:cubicBezTo>
                    <a:cubicBezTo>
                      <a:pt x="0" y="121"/>
                      <a:pt x="35" y="156"/>
                      <a:pt x="79" y="156"/>
                    </a:cubicBezTo>
                    <a:close/>
                  </a:path>
                </a:pathLst>
              </a:custGeom>
              <a:grpFill/>
              <a:ln w="0">
                <a:noFill/>
                <a:prstDash val="solid"/>
                <a:round/>
                <a:headEnd/>
                <a:tailEnd/>
              </a:ln>
            </p:spPr>
            <p:txBody>
              <a:bodyPr vert="horz" wrap="square" lIns="91438" tIns="45719" rIns="91438" bIns="45719" numCol="1" anchor="t" anchorCtr="0" compatLnSpc="1">
                <a:prstTxWarp prst="textNoShape">
                  <a:avLst/>
                </a:prstTxWarp>
              </a:bodyPr>
              <a:lstStyle/>
              <a:p>
                <a:pPr defTabSz="914411">
                  <a:defRPr/>
                </a:pPr>
                <a:endParaRPr lang="en-US" sz="2400">
                  <a:solidFill>
                    <a:srgbClr val="505050"/>
                  </a:solidFill>
                  <a:latin typeface="Segoe UI Light"/>
                </a:endParaRPr>
              </a:p>
            </p:txBody>
          </p:sp>
          <p:sp>
            <p:nvSpPr>
              <p:cNvPr id="27" name="Freeform 96"/>
              <p:cNvSpPr>
                <a:spLocks/>
              </p:cNvSpPr>
              <p:nvPr/>
            </p:nvSpPr>
            <p:spPr bwMode="auto">
              <a:xfrm>
                <a:off x="3465513" y="925513"/>
                <a:ext cx="515938" cy="649288"/>
              </a:xfrm>
              <a:custGeom>
                <a:avLst/>
                <a:gdLst>
                  <a:gd name="T0" fmla="*/ 1784 w 1881"/>
                  <a:gd name="T1" fmla="*/ 0 h 2368"/>
                  <a:gd name="T2" fmla="*/ 1784 w 1881"/>
                  <a:gd name="T3" fmla="*/ 0 h 2368"/>
                  <a:gd name="T4" fmla="*/ 1112 w 1881"/>
                  <a:gd name="T5" fmla="*/ 0 h 2368"/>
                  <a:gd name="T6" fmla="*/ 1127 w 1881"/>
                  <a:gd name="T7" fmla="*/ 26 h 2368"/>
                  <a:gd name="T8" fmla="*/ 1784 w 1881"/>
                  <a:gd name="T9" fmla="*/ 26 h 2368"/>
                  <a:gd name="T10" fmla="*/ 1854 w 1881"/>
                  <a:gd name="T11" fmla="*/ 96 h 2368"/>
                  <a:gd name="T12" fmla="*/ 1854 w 1881"/>
                  <a:gd name="T13" fmla="*/ 2272 h 2368"/>
                  <a:gd name="T14" fmla="*/ 1784 w 1881"/>
                  <a:gd name="T15" fmla="*/ 2342 h 2368"/>
                  <a:gd name="T16" fmla="*/ 97 w 1881"/>
                  <a:gd name="T17" fmla="*/ 2342 h 2368"/>
                  <a:gd name="T18" fmla="*/ 27 w 1881"/>
                  <a:gd name="T19" fmla="*/ 2272 h 2368"/>
                  <a:gd name="T20" fmla="*/ 27 w 1881"/>
                  <a:gd name="T21" fmla="*/ 96 h 2368"/>
                  <a:gd name="T22" fmla="*/ 97 w 1881"/>
                  <a:gd name="T23" fmla="*/ 26 h 2368"/>
                  <a:gd name="T24" fmla="*/ 754 w 1881"/>
                  <a:gd name="T25" fmla="*/ 26 h 2368"/>
                  <a:gd name="T26" fmla="*/ 769 w 1881"/>
                  <a:gd name="T27" fmla="*/ 0 h 2368"/>
                  <a:gd name="T28" fmla="*/ 97 w 1881"/>
                  <a:gd name="T29" fmla="*/ 0 h 2368"/>
                  <a:gd name="T30" fmla="*/ 0 w 1881"/>
                  <a:gd name="T31" fmla="*/ 96 h 2368"/>
                  <a:gd name="T32" fmla="*/ 0 w 1881"/>
                  <a:gd name="T33" fmla="*/ 2272 h 2368"/>
                  <a:gd name="T34" fmla="*/ 97 w 1881"/>
                  <a:gd name="T35" fmla="*/ 2368 h 2368"/>
                  <a:gd name="T36" fmla="*/ 1784 w 1881"/>
                  <a:gd name="T37" fmla="*/ 2368 h 2368"/>
                  <a:gd name="T38" fmla="*/ 1881 w 1881"/>
                  <a:gd name="T39" fmla="*/ 2272 h 2368"/>
                  <a:gd name="T40" fmla="*/ 1881 w 1881"/>
                  <a:gd name="T41" fmla="*/ 96 h 2368"/>
                  <a:gd name="T42" fmla="*/ 1784 w 1881"/>
                  <a:gd name="T43" fmla="*/ 0 h 2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81" h="2368">
                    <a:moveTo>
                      <a:pt x="1784" y="0"/>
                    </a:moveTo>
                    <a:lnTo>
                      <a:pt x="1784" y="0"/>
                    </a:lnTo>
                    <a:lnTo>
                      <a:pt x="1112" y="0"/>
                    </a:lnTo>
                    <a:cubicBezTo>
                      <a:pt x="1118" y="8"/>
                      <a:pt x="1123" y="17"/>
                      <a:pt x="1127" y="26"/>
                    </a:cubicBezTo>
                    <a:lnTo>
                      <a:pt x="1784" y="26"/>
                    </a:lnTo>
                    <a:cubicBezTo>
                      <a:pt x="1823" y="26"/>
                      <a:pt x="1854" y="58"/>
                      <a:pt x="1854" y="96"/>
                    </a:cubicBezTo>
                    <a:lnTo>
                      <a:pt x="1854" y="2272"/>
                    </a:lnTo>
                    <a:cubicBezTo>
                      <a:pt x="1854" y="2310"/>
                      <a:pt x="1823" y="2342"/>
                      <a:pt x="1784" y="2342"/>
                    </a:cubicBezTo>
                    <a:lnTo>
                      <a:pt x="97" y="2342"/>
                    </a:lnTo>
                    <a:cubicBezTo>
                      <a:pt x="58" y="2342"/>
                      <a:pt x="27" y="2310"/>
                      <a:pt x="27" y="2272"/>
                    </a:cubicBezTo>
                    <a:lnTo>
                      <a:pt x="27" y="96"/>
                    </a:lnTo>
                    <a:cubicBezTo>
                      <a:pt x="27" y="58"/>
                      <a:pt x="58" y="26"/>
                      <a:pt x="97" y="26"/>
                    </a:cubicBezTo>
                    <a:lnTo>
                      <a:pt x="754" y="26"/>
                    </a:lnTo>
                    <a:cubicBezTo>
                      <a:pt x="758" y="17"/>
                      <a:pt x="763" y="8"/>
                      <a:pt x="769" y="0"/>
                    </a:cubicBezTo>
                    <a:lnTo>
                      <a:pt x="97" y="0"/>
                    </a:lnTo>
                    <a:cubicBezTo>
                      <a:pt x="44" y="0"/>
                      <a:pt x="0" y="43"/>
                      <a:pt x="0" y="96"/>
                    </a:cubicBezTo>
                    <a:lnTo>
                      <a:pt x="0" y="2272"/>
                    </a:lnTo>
                    <a:cubicBezTo>
                      <a:pt x="0" y="2325"/>
                      <a:pt x="44" y="2368"/>
                      <a:pt x="97" y="2368"/>
                    </a:cubicBezTo>
                    <a:lnTo>
                      <a:pt x="1784" y="2368"/>
                    </a:lnTo>
                    <a:cubicBezTo>
                      <a:pt x="1837" y="2368"/>
                      <a:pt x="1881" y="2325"/>
                      <a:pt x="1881" y="2272"/>
                    </a:cubicBezTo>
                    <a:lnTo>
                      <a:pt x="1881" y="96"/>
                    </a:lnTo>
                    <a:cubicBezTo>
                      <a:pt x="1881" y="43"/>
                      <a:pt x="1837" y="0"/>
                      <a:pt x="1784" y="0"/>
                    </a:cubicBezTo>
                    <a:close/>
                  </a:path>
                </a:pathLst>
              </a:custGeom>
              <a:grpFill/>
              <a:ln w="0">
                <a:noFill/>
                <a:prstDash val="solid"/>
                <a:round/>
                <a:headEnd/>
                <a:tailEnd/>
              </a:ln>
            </p:spPr>
            <p:txBody>
              <a:bodyPr vert="horz" wrap="square" lIns="91438" tIns="45719" rIns="91438" bIns="45719" numCol="1" anchor="t" anchorCtr="0" compatLnSpc="1">
                <a:prstTxWarp prst="textNoShape">
                  <a:avLst/>
                </a:prstTxWarp>
              </a:bodyPr>
              <a:lstStyle/>
              <a:p>
                <a:pPr defTabSz="914411">
                  <a:defRPr/>
                </a:pPr>
                <a:endParaRPr lang="en-US" sz="2400">
                  <a:solidFill>
                    <a:srgbClr val="505050"/>
                  </a:solidFill>
                  <a:latin typeface="Segoe UI Light"/>
                </a:endParaRPr>
              </a:p>
            </p:txBody>
          </p:sp>
          <p:sp>
            <p:nvSpPr>
              <p:cNvPr id="28" name="Freeform 97"/>
              <p:cNvSpPr>
                <a:spLocks/>
              </p:cNvSpPr>
              <p:nvPr/>
            </p:nvSpPr>
            <p:spPr bwMode="auto">
              <a:xfrm>
                <a:off x="3506788" y="987426"/>
                <a:ext cx="433388" cy="546100"/>
              </a:xfrm>
              <a:custGeom>
                <a:avLst/>
                <a:gdLst>
                  <a:gd name="T0" fmla="*/ 1400 w 1581"/>
                  <a:gd name="T1" fmla="*/ 0 h 1990"/>
                  <a:gd name="T2" fmla="*/ 1400 w 1581"/>
                  <a:gd name="T3" fmla="*/ 0 h 1990"/>
                  <a:gd name="T4" fmla="*/ 1400 w 1581"/>
                  <a:gd name="T5" fmla="*/ 27 h 1990"/>
                  <a:gd name="T6" fmla="*/ 1554 w 1581"/>
                  <a:gd name="T7" fmla="*/ 27 h 1990"/>
                  <a:gd name="T8" fmla="*/ 1554 w 1581"/>
                  <a:gd name="T9" fmla="*/ 1964 h 1990"/>
                  <a:gd name="T10" fmla="*/ 27 w 1581"/>
                  <a:gd name="T11" fmla="*/ 1964 h 1990"/>
                  <a:gd name="T12" fmla="*/ 27 w 1581"/>
                  <a:gd name="T13" fmla="*/ 27 h 1990"/>
                  <a:gd name="T14" fmla="*/ 181 w 1581"/>
                  <a:gd name="T15" fmla="*/ 27 h 1990"/>
                  <a:gd name="T16" fmla="*/ 181 w 1581"/>
                  <a:gd name="T17" fmla="*/ 0 h 1990"/>
                  <a:gd name="T18" fmla="*/ 0 w 1581"/>
                  <a:gd name="T19" fmla="*/ 0 h 1990"/>
                  <a:gd name="T20" fmla="*/ 0 w 1581"/>
                  <a:gd name="T21" fmla="*/ 1990 h 1990"/>
                  <a:gd name="T22" fmla="*/ 1581 w 1581"/>
                  <a:gd name="T23" fmla="*/ 1990 h 1990"/>
                  <a:gd name="T24" fmla="*/ 1581 w 1581"/>
                  <a:gd name="T25" fmla="*/ 0 h 1990"/>
                  <a:gd name="T26" fmla="*/ 1400 w 1581"/>
                  <a:gd name="T27" fmla="*/ 0 h 19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81" h="1990">
                    <a:moveTo>
                      <a:pt x="1400" y="0"/>
                    </a:moveTo>
                    <a:lnTo>
                      <a:pt x="1400" y="0"/>
                    </a:lnTo>
                    <a:lnTo>
                      <a:pt x="1400" y="27"/>
                    </a:lnTo>
                    <a:lnTo>
                      <a:pt x="1554" y="27"/>
                    </a:lnTo>
                    <a:lnTo>
                      <a:pt x="1554" y="1964"/>
                    </a:lnTo>
                    <a:lnTo>
                      <a:pt x="27" y="1964"/>
                    </a:lnTo>
                    <a:lnTo>
                      <a:pt x="27" y="27"/>
                    </a:lnTo>
                    <a:lnTo>
                      <a:pt x="181" y="27"/>
                    </a:lnTo>
                    <a:lnTo>
                      <a:pt x="181" y="0"/>
                    </a:lnTo>
                    <a:lnTo>
                      <a:pt x="0" y="0"/>
                    </a:lnTo>
                    <a:lnTo>
                      <a:pt x="0" y="1990"/>
                    </a:lnTo>
                    <a:lnTo>
                      <a:pt x="1581" y="1990"/>
                    </a:lnTo>
                    <a:lnTo>
                      <a:pt x="1581" y="0"/>
                    </a:lnTo>
                    <a:lnTo>
                      <a:pt x="1400" y="0"/>
                    </a:lnTo>
                    <a:close/>
                  </a:path>
                </a:pathLst>
              </a:custGeom>
              <a:grpFill/>
              <a:ln w="0">
                <a:noFill/>
                <a:prstDash val="solid"/>
                <a:round/>
                <a:headEnd/>
                <a:tailEnd/>
              </a:ln>
            </p:spPr>
            <p:txBody>
              <a:bodyPr vert="horz" wrap="square" lIns="91438" tIns="45719" rIns="91438" bIns="45719" numCol="1" anchor="t" anchorCtr="0" compatLnSpc="1">
                <a:prstTxWarp prst="textNoShape">
                  <a:avLst/>
                </a:prstTxWarp>
              </a:bodyPr>
              <a:lstStyle/>
              <a:p>
                <a:pPr defTabSz="914411">
                  <a:defRPr/>
                </a:pPr>
                <a:endParaRPr lang="en-US" sz="2400">
                  <a:solidFill>
                    <a:srgbClr val="505050"/>
                  </a:solidFill>
                  <a:latin typeface="Segoe UI Light"/>
                </a:endParaRPr>
              </a:p>
            </p:txBody>
          </p:sp>
          <p:sp>
            <p:nvSpPr>
              <p:cNvPr id="29" name="Freeform 98"/>
              <p:cNvSpPr>
                <a:spLocks/>
              </p:cNvSpPr>
              <p:nvPr/>
            </p:nvSpPr>
            <p:spPr bwMode="auto">
              <a:xfrm>
                <a:off x="3565525" y="1117601"/>
                <a:ext cx="169863" cy="6350"/>
              </a:xfrm>
              <a:custGeom>
                <a:avLst/>
                <a:gdLst>
                  <a:gd name="T0" fmla="*/ 619 w 619"/>
                  <a:gd name="T1" fmla="*/ 27 h 27"/>
                  <a:gd name="T2" fmla="*/ 619 w 619"/>
                  <a:gd name="T3" fmla="*/ 27 h 27"/>
                  <a:gd name="T4" fmla="*/ 0 w 619"/>
                  <a:gd name="T5" fmla="*/ 27 h 27"/>
                  <a:gd name="T6" fmla="*/ 0 w 619"/>
                  <a:gd name="T7" fmla="*/ 0 h 27"/>
                  <a:gd name="T8" fmla="*/ 619 w 619"/>
                  <a:gd name="T9" fmla="*/ 0 h 27"/>
                  <a:gd name="T10" fmla="*/ 619 w 619"/>
                  <a:gd name="T11" fmla="*/ 27 h 27"/>
                </a:gdLst>
                <a:ahLst/>
                <a:cxnLst>
                  <a:cxn ang="0">
                    <a:pos x="T0" y="T1"/>
                  </a:cxn>
                  <a:cxn ang="0">
                    <a:pos x="T2" y="T3"/>
                  </a:cxn>
                  <a:cxn ang="0">
                    <a:pos x="T4" y="T5"/>
                  </a:cxn>
                  <a:cxn ang="0">
                    <a:pos x="T6" y="T7"/>
                  </a:cxn>
                  <a:cxn ang="0">
                    <a:pos x="T8" y="T9"/>
                  </a:cxn>
                  <a:cxn ang="0">
                    <a:pos x="T10" y="T11"/>
                  </a:cxn>
                </a:cxnLst>
                <a:rect l="0" t="0" r="r" b="b"/>
                <a:pathLst>
                  <a:path w="619" h="27">
                    <a:moveTo>
                      <a:pt x="619" y="27"/>
                    </a:moveTo>
                    <a:lnTo>
                      <a:pt x="619" y="27"/>
                    </a:lnTo>
                    <a:lnTo>
                      <a:pt x="0" y="27"/>
                    </a:lnTo>
                    <a:lnTo>
                      <a:pt x="0" y="0"/>
                    </a:lnTo>
                    <a:lnTo>
                      <a:pt x="619" y="0"/>
                    </a:lnTo>
                    <a:lnTo>
                      <a:pt x="619" y="27"/>
                    </a:lnTo>
                    <a:close/>
                  </a:path>
                </a:pathLst>
              </a:custGeom>
              <a:grpFill/>
              <a:ln w="0">
                <a:noFill/>
                <a:prstDash val="solid"/>
                <a:round/>
                <a:headEnd/>
                <a:tailEnd/>
              </a:ln>
            </p:spPr>
            <p:txBody>
              <a:bodyPr vert="horz" wrap="square" lIns="91438" tIns="45719" rIns="91438" bIns="45719" numCol="1" anchor="t" anchorCtr="0" compatLnSpc="1">
                <a:prstTxWarp prst="textNoShape">
                  <a:avLst/>
                </a:prstTxWarp>
              </a:bodyPr>
              <a:lstStyle/>
              <a:p>
                <a:pPr defTabSz="914411">
                  <a:defRPr/>
                </a:pPr>
                <a:endParaRPr lang="en-US" sz="2400">
                  <a:solidFill>
                    <a:srgbClr val="505050"/>
                  </a:solidFill>
                  <a:latin typeface="Segoe UI Light"/>
                </a:endParaRPr>
              </a:p>
            </p:txBody>
          </p:sp>
          <p:sp>
            <p:nvSpPr>
              <p:cNvPr id="30" name="Freeform 99"/>
              <p:cNvSpPr>
                <a:spLocks/>
              </p:cNvSpPr>
              <p:nvPr/>
            </p:nvSpPr>
            <p:spPr bwMode="auto">
              <a:xfrm>
                <a:off x="3565525" y="1271588"/>
                <a:ext cx="169863" cy="7938"/>
              </a:xfrm>
              <a:custGeom>
                <a:avLst/>
                <a:gdLst>
                  <a:gd name="T0" fmla="*/ 619 w 619"/>
                  <a:gd name="T1" fmla="*/ 27 h 27"/>
                  <a:gd name="T2" fmla="*/ 619 w 619"/>
                  <a:gd name="T3" fmla="*/ 27 h 27"/>
                  <a:gd name="T4" fmla="*/ 0 w 619"/>
                  <a:gd name="T5" fmla="*/ 27 h 27"/>
                  <a:gd name="T6" fmla="*/ 0 w 619"/>
                  <a:gd name="T7" fmla="*/ 0 h 27"/>
                  <a:gd name="T8" fmla="*/ 619 w 619"/>
                  <a:gd name="T9" fmla="*/ 0 h 27"/>
                  <a:gd name="T10" fmla="*/ 619 w 619"/>
                  <a:gd name="T11" fmla="*/ 27 h 27"/>
                </a:gdLst>
                <a:ahLst/>
                <a:cxnLst>
                  <a:cxn ang="0">
                    <a:pos x="T0" y="T1"/>
                  </a:cxn>
                  <a:cxn ang="0">
                    <a:pos x="T2" y="T3"/>
                  </a:cxn>
                  <a:cxn ang="0">
                    <a:pos x="T4" y="T5"/>
                  </a:cxn>
                  <a:cxn ang="0">
                    <a:pos x="T6" y="T7"/>
                  </a:cxn>
                  <a:cxn ang="0">
                    <a:pos x="T8" y="T9"/>
                  </a:cxn>
                  <a:cxn ang="0">
                    <a:pos x="T10" y="T11"/>
                  </a:cxn>
                </a:cxnLst>
                <a:rect l="0" t="0" r="r" b="b"/>
                <a:pathLst>
                  <a:path w="619" h="27">
                    <a:moveTo>
                      <a:pt x="619" y="27"/>
                    </a:moveTo>
                    <a:lnTo>
                      <a:pt x="619" y="27"/>
                    </a:lnTo>
                    <a:lnTo>
                      <a:pt x="0" y="27"/>
                    </a:lnTo>
                    <a:lnTo>
                      <a:pt x="0" y="0"/>
                    </a:lnTo>
                    <a:lnTo>
                      <a:pt x="619" y="0"/>
                    </a:lnTo>
                    <a:lnTo>
                      <a:pt x="619" y="27"/>
                    </a:lnTo>
                    <a:close/>
                  </a:path>
                </a:pathLst>
              </a:custGeom>
              <a:grpFill/>
              <a:ln w="0">
                <a:noFill/>
                <a:prstDash val="solid"/>
                <a:round/>
                <a:headEnd/>
                <a:tailEnd/>
              </a:ln>
            </p:spPr>
            <p:txBody>
              <a:bodyPr vert="horz" wrap="square" lIns="91438" tIns="45719" rIns="91438" bIns="45719" numCol="1" anchor="t" anchorCtr="0" compatLnSpc="1">
                <a:prstTxWarp prst="textNoShape">
                  <a:avLst/>
                </a:prstTxWarp>
              </a:bodyPr>
              <a:lstStyle/>
              <a:p>
                <a:pPr defTabSz="914411">
                  <a:defRPr/>
                </a:pPr>
                <a:endParaRPr lang="en-US" sz="2400">
                  <a:solidFill>
                    <a:srgbClr val="505050"/>
                  </a:solidFill>
                  <a:latin typeface="Segoe UI Light"/>
                </a:endParaRPr>
              </a:p>
            </p:txBody>
          </p:sp>
          <p:sp>
            <p:nvSpPr>
              <p:cNvPr id="31" name="Freeform 100"/>
              <p:cNvSpPr>
                <a:spLocks/>
              </p:cNvSpPr>
              <p:nvPr/>
            </p:nvSpPr>
            <p:spPr bwMode="auto">
              <a:xfrm>
                <a:off x="3781425" y="1068388"/>
                <a:ext cx="106363" cy="104775"/>
              </a:xfrm>
              <a:custGeom>
                <a:avLst/>
                <a:gdLst>
                  <a:gd name="T0" fmla="*/ 384 w 384"/>
                  <a:gd name="T1" fmla="*/ 62 h 383"/>
                  <a:gd name="T2" fmla="*/ 384 w 384"/>
                  <a:gd name="T3" fmla="*/ 62 h 383"/>
                  <a:gd name="T4" fmla="*/ 357 w 384"/>
                  <a:gd name="T5" fmla="*/ 89 h 383"/>
                  <a:gd name="T6" fmla="*/ 357 w 384"/>
                  <a:gd name="T7" fmla="*/ 357 h 383"/>
                  <a:gd name="T8" fmla="*/ 27 w 384"/>
                  <a:gd name="T9" fmla="*/ 357 h 383"/>
                  <a:gd name="T10" fmla="*/ 27 w 384"/>
                  <a:gd name="T11" fmla="*/ 26 h 383"/>
                  <a:gd name="T12" fmla="*/ 357 w 384"/>
                  <a:gd name="T13" fmla="*/ 26 h 383"/>
                  <a:gd name="T14" fmla="*/ 357 w 384"/>
                  <a:gd name="T15" fmla="*/ 51 h 383"/>
                  <a:gd name="T16" fmla="*/ 384 w 384"/>
                  <a:gd name="T17" fmla="*/ 25 h 383"/>
                  <a:gd name="T18" fmla="*/ 384 w 384"/>
                  <a:gd name="T19" fmla="*/ 0 h 383"/>
                  <a:gd name="T20" fmla="*/ 0 w 384"/>
                  <a:gd name="T21" fmla="*/ 0 h 383"/>
                  <a:gd name="T22" fmla="*/ 0 w 384"/>
                  <a:gd name="T23" fmla="*/ 383 h 383"/>
                  <a:gd name="T24" fmla="*/ 384 w 384"/>
                  <a:gd name="T25" fmla="*/ 383 h 383"/>
                  <a:gd name="T26" fmla="*/ 384 w 384"/>
                  <a:gd name="T27" fmla="*/ 62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84" h="383">
                    <a:moveTo>
                      <a:pt x="384" y="62"/>
                    </a:moveTo>
                    <a:lnTo>
                      <a:pt x="384" y="62"/>
                    </a:lnTo>
                    <a:lnTo>
                      <a:pt x="357" y="89"/>
                    </a:lnTo>
                    <a:lnTo>
                      <a:pt x="357" y="357"/>
                    </a:lnTo>
                    <a:lnTo>
                      <a:pt x="27" y="357"/>
                    </a:lnTo>
                    <a:lnTo>
                      <a:pt x="27" y="26"/>
                    </a:lnTo>
                    <a:lnTo>
                      <a:pt x="357" y="26"/>
                    </a:lnTo>
                    <a:lnTo>
                      <a:pt x="357" y="51"/>
                    </a:lnTo>
                    <a:lnTo>
                      <a:pt x="384" y="25"/>
                    </a:lnTo>
                    <a:lnTo>
                      <a:pt x="384" y="0"/>
                    </a:lnTo>
                    <a:lnTo>
                      <a:pt x="0" y="0"/>
                    </a:lnTo>
                    <a:lnTo>
                      <a:pt x="0" y="383"/>
                    </a:lnTo>
                    <a:lnTo>
                      <a:pt x="384" y="383"/>
                    </a:lnTo>
                    <a:lnTo>
                      <a:pt x="384" y="62"/>
                    </a:lnTo>
                    <a:close/>
                  </a:path>
                </a:pathLst>
              </a:custGeom>
              <a:grpFill/>
              <a:ln w="0">
                <a:noFill/>
                <a:prstDash val="solid"/>
                <a:round/>
                <a:headEnd/>
                <a:tailEnd/>
              </a:ln>
            </p:spPr>
            <p:txBody>
              <a:bodyPr vert="horz" wrap="square" lIns="91438" tIns="45719" rIns="91438" bIns="45719" numCol="1" anchor="t" anchorCtr="0" compatLnSpc="1">
                <a:prstTxWarp prst="textNoShape">
                  <a:avLst/>
                </a:prstTxWarp>
              </a:bodyPr>
              <a:lstStyle/>
              <a:p>
                <a:pPr defTabSz="914411">
                  <a:defRPr/>
                </a:pPr>
                <a:endParaRPr lang="en-US" sz="2400">
                  <a:solidFill>
                    <a:srgbClr val="505050"/>
                  </a:solidFill>
                  <a:latin typeface="Segoe UI Light"/>
                </a:endParaRPr>
              </a:p>
            </p:txBody>
          </p:sp>
          <p:sp>
            <p:nvSpPr>
              <p:cNvPr id="33" name="Freeform 101"/>
              <p:cNvSpPr>
                <a:spLocks/>
              </p:cNvSpPr>
              <p:nvPr/>
            </p:nvSpPr>
            <p:spPr bwMode="auto">
              <a:xfrm>
                <a:off x="3811588" y="1054101"/>
                <a:ext cx="103188" cy="82550"/>
              </a:xfrm>
              <a:custGeom>
                <a:avLst/>
                <a:gdLst>
                  <a:gd name="T0" fmla="*/ 91 w 375"/>
                  <a:gd name="T1" fmla="*/ 265 h 302"/>
                  <a:gd name="T2" fmla="*/ 91 w 375"/>
                  <a:gd name="T3" fmla="*/ 265 h 302"/>
                  <a:gd name="T4" fmla="*/ 19 w 375"/>
                  <a:gd name="T5" fmla="*/ 192 h 302"/>
                  <a:gd name="T6" fmla="*/ 0 w 375"/>
                  <a:gd name="T7" fmla="*/ 211 h 302"/>
                  <a:gd name="T8" fmla="*/ 91 w 375"/>
                  <a:gd name="T9" fmla="*/ 302 h 302"/>
                  <a:gd name="T10" fmla="*/ 250 w 375"/>
                  <a:gd name="T11" fmla="*/ 143 h 302"/>
                  <a:gd name="T12" fmla="*/ 277 w 375"/>
                  <a:gd name="T13" fmla="*/ 116 h 302"/>
                  <a:gd name="T14" fmla="*/ 375 w 375"/>
                  <a:gd name="T15" fmla="*/ 19 h 302"/>
                  <a:gd name="T16" fmla="*/ 356 w 375"/>
                  <a:gd name="T17" fmla="*/ 0 h 302"/>
                  <a:gd name="T18" fmla="*/ 277 w 375"/>
                  <a:gd name="T19" fmla="*/ 79 h 302"/>
                  <a:gd name="T20" fmla="*/ 250 w 375"/>
                  <a:gd name="T21" fmla="*/ 105 h 302"/>
                  <a:gd name="T22" fmla="*/ 91 w 375"/>
                  <a:gd name="T23" fmla="*/ 265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5" h="302">
                    <a:moveTo>
                      <a:pt x="91" y="265"/>
                    </a:moveTo>
                    <a:lnTo>
                      <a:pt x="91" y="265"/>
                    </a:lnTo>
                    <a:lnTo>
                      <a:pt x="19" y="192"/>
                    </a:lnTo>
                    <a:lnTo>
                      <a:pt x="0" y="211"/>
                    </a:lnTo>
                    <a:lnTo>
                      <a:pt x="91" y="302"/>
                    </a:lnTo>
                    <a:lnTo>
                      <a:pt x="250" y="143"/>
                    </a:lnTo>
                    <a:lnTo>
                      <a:pt x="277" y="116"/>
                    </a:lnTo>
                    <a:lnTo>
                      <a:pt x="375" y="19"/>
                    </a:lnTo>
                    <a:lnTo>
                      <a:pt x="356" y="0"/>
                    </a:lnTo>
                    <a:lnTo>
                      <a:pt x="277" y="79"/>
                    </a:lnTo>
                    <a:lnTo>
                      <a:pt x="250" y="105"/>
                    </a:lnTo>
                    <a:lnTo>
                      <a:pt x="91" y="265"/>
                    </a:lnTo>
                    <a:close/>
                  </a:path>
                </a:pathLst>
              </a:custGeom>
              <a:grpFill/>
              <a:ln w="0">
                <a:noFill/>
                <a:prstDash val="solid"/>
                <a:round/>
                <a:headEnd/>
                <a:tailEnd/>
              </a:ln>
            </p:spPr>
            <p:txBody>
              <a:bodyPr vert="horz" wrap="square" lIns="91438" tIns="45719" rIns="91438" bIns="45719" numCol="1" anchor="t" anchorCtr="0" compatLnSpc="1">
                <a:prstTxWarp prst="textNoShape">
                  <a:avLst/>
                </a:prstTxWarp>
              </a:bodyPr>
              <a:lstStyle/>
              <a:p>
                <a:pPr defTabSz="914411">
                  <a:defRPr/>
                </a:pPr>
                <a:endParaRPr lang="en-US" sz="2400">
                  <a:solidFill>
                    <a:srgbClr val="505050"/>
                  </a:solidFill>
                  <a:latin typeface="Segoe UI Light"/>
                </a:endParaRPr>
              </a:p>
            </p:txBody>
          </p:sp>
          <p:sp>
            <p:nvSpPr>
              <p:cNvPr id="34" name="Freeform 102"/>
              <p:cNvSpPr>
                <a:spLocks/>
              </p:cNvSpPr>
              <p:nvPr/>
            </p:nvSpPr>
            <p:spPr bwMode="auto">
              <a:xfrm>
                <a:off x="3781425" y="1223963"/>
                <a:ext cx="106363" cy="104775"/>
              </a:xfrm>
              <a:custGeom>
                <a:avLst/>
                <a:gdLst>
                  <a:gd name="T0" fmla="*/ 357 w 384"/>
                  <a:gd name="T1" fmla="*/ 357 h 384"/>
                  <a:gd name="T2" fmla="*/ 357 w 384"/>
                  <a:gd name="T3" fmla="*/ 357 h 384"/>
                  <a:gd name="T4" fmla="*/ 27 w 384"/>
                  <a:gd name="T5" fmla="*/ 357 h 384"/>
                  <a:gd name="T6" fmla="*/ 27 w 384"/>
                  <a:gd name="T7" fmla="*/ 27 h 384"/>
                  <a:gd name="T8" fmla="*/ 357 w 384"/>
                  <a:gd name="T9" fmla="*/ 27 h 384"/>
                  <a:gd name="T10" fmla="*/ 357 w 384"/>
                  <a:gd name="T11" fmla="*/ 52 h 384"/>
                  <a:gd name="T12" fmla="*/ 384 w 384"/>
                  <a:gd name="T13" fmla="*/ 25 h 384"/>
                  <a:gd name="T14" fmla="*/ 384 w 384"/>
                  <a:gd name="T15" fmla="*/ 0 h 384"/>
                  <a:gd name="T16" fmla="*/ 0 w 384"/>
                  <a:gd name="T17" fmla="*/ 0 h 384"/>
                  <a:gd name="T18" fmla="*/ 0 w 384"/>
                  <a:gd name="T19" fmla="*/ 384 h 384"/>
                  <a:gd name="T20" fmla="*/ 384 w 384"/>
                  <a:gd name="T21" fmla="*/ 384 h 384"/>
                  <a:gd name="T22" fmla="*/ 384 w 384"/>
                  <a:gd name="T23" fmla="*/ 63 h 384"/>
                  <a:gd name="T24" fmla="*/ 357 w 384"/>
                  <a:gd name="T25" fmla="*/ 90 h 384"/>
                  <a:gd name="T26" fmla="*/ 357 w 384"/>
                  <a:gd name="T27" fmla="*/ 357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84" h="384">
                    <a:moveTo>
                      <a:pt x="357" y="357"/>
                    </a:moveTo>
                    <a:lnTo>
                      <a:pt x="357" y="357"/>
                    </a:lnTo>
                    <a:lnTo>
                      <a:pt x="27" y="357"/>
                    </a:lnTo>
                    <a:lnTo>
                      <a:pt x="27" y="27"/>
                    </a:lnTo>
                    <a:lnTo>
                      <a:pt x="357" y="27"/>
                    </a:lnTo>
                    <a:lnTo>
                      <a:pt x="357" y="52"/>
                    </a:lnTo>
                    <a:lnTo>
                      <a:pt x="384" y="25"/>
                    </a:lnTo>
                    <a:lnTo>
                      <a:pt x="384" y="0"/>
                    </a:lnTo>
                    <a:lnTo>
                      <a:pt x="0" y="0"/>
                    </a:lnTo>
                    <a:lnTo>
                      <a:pt x="0" y="384"/>
                    </a:lnTo>
                    <a:lnTo>
                      <a:pt x="384" y="384"/>
                    </a:lnTo>
                    <a:lnTo>
                      <a:pt x="384" y="63"/>
                    </a:lnTo>
                    <a:lnTo>
                      <a:pt x="357" y="90"/>
                    </a:lnTo>
                    <a:lnTo>
                      <a:pt x="357" y="357"/>
                    </a:lnTo>
                    <a:close/>
                  </a:path>
                </a:pathLst>
              </a:custGeom>
              <a:grpFill/>
              <a:ln w="0">
                <a:noFill/>
                <a:prstDash val="solid"/>
                <a:round/>
                <a:headEnd/>
                <a:tailEnd/>
              </a:ln>
            </p:spPr>
            <p:txBody>
              <a:bodyPr vert="horz" wrap="square" lIns="91438" tIns="45719" rIns="91438" bIns="45719" numCol="1" anchor="t" anchorCtr="0" compatLnSpc="1">
                <a:prstTxWarp prst="textNoShape">
                  <a:avLst/>
                </a:prstTxWarp>
              </a:bodyPr>
              <a:lstStyle/>
              <a:p>
                <a:pPr defTabSz="914411">
                  <a:defRPr/>
                </a:pPr>
                <a:endParaRPr lang="en-US" sz="2400">
                  <a:solidFill>
                    <a:srgbClr val="505050"/>
                  </a:solidFill>
                  <a:latin typeface="Segoe UI Light"/>
                </a:endParaRPr>
              </a:p>
            </p:txBody>
          </p:sp>
          <p:sp>
            <p:nvSpPr>
              <p:cNvPr id="37" name="Freeform 103"/>
              <p:cNvSpPr>
                <a:spLocks/>
              </p:cNvSpPr>
              <p:nvPr/>
            </p:nvSpPr>
            <p:spPr bwMode="auto">
              <a:xfrm>
                <a:off x="3811588" y="1208088"/>
                <a:ext cx="103188" cy="84138"/>
              </a:xfrm>
              <a:custGeom>
                <a:avLst/>
                <a:gdLst>
                  <a:gd name="T0" fmla="*/ 277 w 375"/>
                  <a:gd name="T1" fmla="*/ 79 h 303"/>
                  <a:gd name="T2" fmla="*/ 277 w 375"/>
                  <a:gd name="T3" fmla="*/ 79 h 303"/>
                  <a:gd name="T4" fmla="*/ 250 w 375"/>
                  <a:gd name="T5" fmla="*/ 106 h 303"/>
                  <a:gd name="T6" fmla="*/ 91 w 375"/>
                  <a:gd name="T7" fmla="*/ 265 h 303"/>
                  <a:gd name="T8" fmla="*/ 19 w 375"/>
                  <a:gd name="T9" fmla="*/ 193 h 303"/>
                  <a:gd name="T10" fmla="*/ 0 w 375"/>
                  <a:gd name="T11" fmla="*/ 211 h 303"/>
                  <a:gd name="T12" fmla="*/ 91 w 375"/>
                  <a:gd name="T13" fmla="*/ 303 h 303"/>
                  <a:gd name="T14" fmla="*/ 250 w 375"/>
                  <a:gd name="T15" fmla="*/ 144 h 303"/>
                  <a:gd name="T16" fmla="*/ 277 w 375"/>
                  <a:gd name="T17" fmla="*/ 117 h 303"/>
                  <a:gd name="T18" fmla="*/ 375 w 375"/>
                  <a:gd name="T19" fmla="*/ 19 h 303"/>
                  <a:gd name="T20" fmla="*/ 356 w 375"/>
                  <a:gd name="T21" fmla="*/ 0 h 303"/>
                  <a:gd name="T22" fmla="*/ 277 w 375"/>
                  <a:gd name="T23" fmla="*/ 79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5" h="303">
                    <a:moveTo>
                      <a:pt x="277" y="79"/>
                    </a:moveTo>
                    <a:lnTo>
                      <a:pt x="277" y="79"/>
                    </a:lnTo>
                    <a:lnTo>
                      <a:pt x="250" y="106"/>
                    </a:lnTo>
                    <a:lnTo>
                      <a:pt x="91" y="265"/>
                    </a:lnTo>
                    <a:lnTo>
                      <a:pt x="19" y="193"/>
                    </a:lnTo>
                    <a:lnTo>
                      <a:pt x="0" y="211"/>
                    </a:lnTo>
                    <a:lnTo>
                      <a:pt x="91" y="303"/>
                    </a:lnTo>
                    <a:lnTo>
                      <a:pt x="250" y="144"/>
                    </a:lnTo>
                    <a:lnTo>
                      <a:pt x="277" y="117"/>
                    </a:lnTo>
                    <a:lnTo>
                      <a:pt x="375" y="19"/>
                    </a:lnTo>
                    <a:lnTo>
                      <a:pt x="356" y="0"/>
                    </a:lnTo>
                    <a:lnTo>
                      <a:pt x="277" y="79"/>
                    </a:lnTo>
                    <a:close/>
                  </a:path>
                </a:pathLst>
              </a:custGeom>
              <a:grpFill/>
              <a:ln w="0">
                <a:noFill/>
                <a:prstDash val="solid"/>
                <a:round/>
                <a:headEnd/>
                <a:tailEnd/>
              </a:ln>
            </p:spPr>
            <p:txBody>
              <a:bodyPr vert="horz" wrap="square" lIns="91438" tIns="45719" rIns="91438" bIns="45719" numCol="1" anchor="t" anchorCtr="0" compatLnSpc="1">
                <a:prstTxWarp prst="textNoShape">
                  <a:avLst/>
                </a:prstTxWarp>
              </a:bodyPr>
              <a:lstStyle/>
              <a:p>
                <a:pPr defTabSz="914411">
                  <a:defRPr/>
                </a:pPr>
                <a:endParaRPr lang="en-US" sz="2400">
                  <a:solidFill>
                    <a:srgbClr val="505050"/>
                  </a:solidFill>
                  <a:latin typeface="Segoe UI Light"/>
                </a:endParaRPr>
              </a:p>
            </p:txBody>
          </p:sp>
          <p:sp>
            <p:nvSpPr>
              <p:cNvPr id="38" name="Freeform 104"/>
              <p:cNvSpPr>
                <a:spLocks/>
              </p:cNvSpPr>
              <p:nvPr/>
            </p:nvSpPr>
            <p:spPr bwMode="auto">
              <a:xfrm>
                <a:off x="3781425" y="1379538"/>
                <a:ext cx="106363" cy="104775"/>
              </a:xfrm>
              <a:custGeom>
                <a:avLst/>
                <a:gdLst>
                  <a:gd name="T0" fmla="*/ 357 w 384"/>
                  <a:gd name="T1" fmla="*/ 357 h 384"/>
                  <a:gd name="T2" fmla="*/ 357 w 384"/>
                  <a:gd name="T3" fmla="*/ 357 h 384"/>
                  <a:gd name="T4" fmla="*/ 27 w 384"/>
                  <a:gd name="T5" fmla="*/ 357 h 384"/>
                  <a:gd name="T6" fmla="*/ 27 w 384"/>
                  <a:gd name="T7" fmla="*/ 27 h 384"/>
                  <a:gd name="T8" fmla="*/ 357 w 384"/>
                  <a:gd name="T9" fmla="*/ 27 h 384"/>
                  <a:gd name="T10" fmla="*/ 357 w 384"/>
                  <a:gd name="T11" fmla="*/ 52 h 384"/>
                  <a:gd name="T12" fmla="*/ 384 w 384"/>
                  <a:gd name="T13" fmla="*/ 26 h 384"/>
                  <a:gd name="T14" fmla="*/ 384 w 384"/>
                  <a:gd name="T15" fmla="*/ 0 h 384"/>
                  <a:gd name="T16" fmla="*/ 0 w 384"/>
                  <a:gd name="T17" fmla="*/ 0 h 384"/>
                  <a:gd name="T18" fmla="*/ 0 w 384"/>
                  <a:gd name="T19" fmla="*/ 384 h 384"/>
                  <a:gd name="T20" fmla="*/ 384 w 384"/>
                  <a:gd name="T21" fmla="*/ 384 h 384"/>
                  <a:gd name="T22" fmla="*/ 384 w 384"/>
                  <a:gd name="T23" fmla="*/ 63 h 384"/>
                  <a:gd name="T24" fmla="*/ 357 w 384"/>
                  <a:gd name="T25" fmla="*/ 90 h 384"/>
                  <a:gd name="T26" fmla="*/ 357 w 384"/>
                  <a:gd name="T27" fmla="*/ 357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84" h="384">
                    <a:moveTo>
                      <a:pt x="357" y="357"/>
                    </a:moveTo>
                    <a:lnTo>
                      <a:pt x="357" y="357"/>
                    </a:lnTo>
                    <a:lnTo>
                      <a:pt x="27" y="357"/>
                    </a:lnTo>
                    <a:lnTo>
                      <a:pt x="27" y="27"/>
                    </a:lnTo>
                    <a:lnTo>
                      <a:pt x="357" y="27"/>
                    </a:lnTo>
                    <a:lnTo>
                      <a:pt x="357" y="52"/>
                    </a:lnTo>
                    <a:lnTo>
                      <a:pt x="384" y="26"/>
                    </a:lnTo>
                    <a:lnTo>
                      <a:pt x="384" y="0"/>
                    </a:lnTo>
                    <a:lnTo>
                      <a:pt x="0" y="0"/>
                    </a:lnTo>
                    <a:lnTo>
                      <a:pt x="0" y="384"/>
                    </a:lnTo>
                    <a:lnTo>
                      <a:pt x="384" y="384"/>
                    </a:lnTo>
                    <a:lnTo>
                      <a:pt x="384" y="63"/>
                    </a:lnTo>
                    <a:lnTo>
                      <a:pt x="357" y="90"/>
                    </a:lnTo>
                    <a:lnTo>
                      <a:pt x="357" y="357"/>
                    </a:lnTo>
                    <a:close/>
                  </a:path>
                </a:pathLst>
              </a:custGeom>
              <a:grpFill/>
              <a:ln w="0">
                <a:noFill/>
                <a:prstDash val="solid"/>
                <a:round/>
                <a:headEnd/>
                <a:tailEnd/>
              </a:ln>
            </p:spPr>
            <p:txBody>
              <a:bodyPr vert="horz" wrap="square" lIns="91438" tIns="45719" rIns="91438" bIns="45719" numCol="1" anchor="t" anchorCtr="0" compatLnSpc="1">
                <a:prstTxWarp prst="textNoShape">
                  <a:avLst/>
                </a:prstTxWarp>
              </a:bodyPr>
              <a:lstStyle/>
              <a:p>
                <a:pPr defTabSz="914411">
                  <a:defRPr/>
                </a:pPr>
                <a:endParaRPr lang="en-US" sz="2400">
                  <a:solidFill>
                    <a:srgbClr val="505050"/>
                  </a:solidFill>
                  <a:latin typeface="Segoe UI Light"/>
                </a:endParaRPr>
              </a:p>
            </p:txBody>
          </p:sp>
          <p:sp>
            <p:nvSpPr>
              <p:cNvPr id="39" name="Freeform 105"/>
              <p:cNvSpPr>
                <a:spLocks/>
              </p:cNvSpPr>
              <p:nvPr/>
            </p:nvSpPr>
            <p:spPr bwMode="auto">
              <a:xfrm>
                <a:off x="3811588" y="1363663"/>
                <a:ext cx="103188" cy="84138"/>
              </a:xfrm>
              <a:custGeom>
                <a:avLst/>
                <a:gdLst>
                  <a:gd name="T0" fmla="*/ 356 w 375"/>
                  <a:gd name="T1" fmla="*/ 0 h 302"/>
                  <a:gd name="T2" fmla="*/ 356 w 375"/>
                  <a:gd name="T3" fmla="*/ 0 h 302"/>
                  <a:gd name="T4" fmla="*/ 277 w 375"/>
                  <a:gd name="T5" fmla="*/ 79 h 302"/>
                  <a:gd name="T6" fmla="*/ 250 w 375"/>
                  <a:gd name="T7" fmla="*/ 105 h 302"/>
                  <a:gd name="T8" fmla="*/ 91 w 375"/>
                  <a:gd name="T9" fmla="*/ 264 h 302"/>
                  <a:gd name="T10" fmla="*/ 19 w 375"/>
                  <a:gd name="T11" fmla="*/ 192 h 302"/>
                  <a:gd name="T12" fmla="*/ 0 w 375"/>
                  <a:gd name="T13" fmla="*/ 211 h 302"/>
                  <a:gd name="T14" fmla="*/ 91 w 375"/>
                  <a:gd name="T15" fmla="*/ 302 h 302"/>
                  <a:gd name="T16" fmla="*/ 250 w 375"/>
                  <a:gd name="T17" fmla="*/ 143 h 302"/>
                  <a:gd name="T18" fmla="*/ 277 w 375"/>
                  <a:gd name="T19" fmla="*/ 116 h 302"/>
                  <a:gd name="T20" fmla="*/ 375 w 375"/>
                  <a:gd name="T21" fmla="*/ 19 h 302"/>
                  <a:gd name="T22" fmla="*/ 356 w 375"/>
                  <a:gd name="T23" fmla="*/ 0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5" h="302">
                    <a:moveTo>
                      <a:pt x="356" y="0"/>
                    </a:moveTo>
                    <a:lnTo>
                      <a:pt x="356" y="0"/>
                    </a:lnTo>
                    <a:lnTo>
                      <a:pt x="277" y="79"/>
                    </a:lnTo>
                    <a:lnTo>
                      <a:pt x="250" y="105"/>
                    </a:lnTo>
                    <a:lnTo>
                      <a:pt x="91" y="264"/>
                    </a:lnTo>
                    <a:lnTo>
                      <a:pt x="19" y="192"/>
                    </a:lnTo>
                    <a:lnTo>
                      <a:pt x="0" y="211"/>
                    </a:lnTo>
                    <a:lnTo>
                      <a:pt x="91" y="302"/>
                    </a:lnTo>
                    <a:lnTo>
                      <a:pt x="250" y="143"/>
                    </a:lnTo>
                    <a:lnTo>
                      <a:pt x="277" y="116"/>
                    </a:lnTo>
                    <a:lnTo>
                      <a:pt x="375" y="19"/>
                    </a:lnTo>
                    <a:lnTo>
                      <a:pt x="356" y="0"/>
                    </a:lnTo>
                    <a:close/>
                  </a:path>
                </a:pathLst>
              </a:custGeom>
              <a:grpFill/>
              <a:ln w="0">
                <a:noFill/>
                <a:prstDash val="solid"/>
                <a:round/>
                <a:headEnd/>
                <a:tailEnd/>
              </a:ln>
            </p:spPr>
            <p:txBody>
              <a:bodyPr vert="horz" wrap="square" lIns="91438" tIns="45719" rIns="91438" bIns="45719" numCol="1" anchor="t" anchorCtr="0" compatLnSpc="1">
                <a:prstTxWarp prst="textNoShape">
                  <a:avLst/>
                </a:prstTxWarp>
              </a:bodyPr>
              <a:lstStyle/>
              <a:p>
                <a:pPr defTabSz="914411">
                  <a:defRPr/>
                </a:pPr>
                <a:endParaRPr lang="en-US" sz="2400">
                  <a:solidFill>
                    <a:srgbClr val="505050"/>
                  </a:solidFill>
                  <a:latin typeface="Segoe UI Light"/>
                </a:endParaRPr>
              </a:p>
            </p:txBody>
          </p:sp>
          <p:sp>
            <p:nvSpPr>
              <p:cNvPr id="40" name="Freeform 106"/>
              <p:cNvSpPr>
                <a:spLocks/>
              </p:cNvSpPr>
              <p:nvPr/>
            </p:nvSpPr>
            <p:spPr bwMode="auto">
              <a:xfrm>
                <a:off x="3565525" y="1427163"/>
                <a:ext cx="169863" cy="7938"/>
              </a:xfrm>
              <a:custGeom>
                <a:avLst/>
                <a:gdLst>
                  <a:gd name="T0" fmla="*/ 619 w 619"/>
                  <a:gd name="T1" fmla="*/ 27 h 27"/>
                  <a:gd name="T2" fmla="*/ 619 w 619"/>
                  <a:gd name="T3" fmla="*/ 27 h 27"/>
                  <a:gd name="T4" fmla="*/ 0 w 619"/>
                  <a:gd name="T5" fmla="*/ 27 h 27"/>
                  <a:gd name="T6" fmla="*/ 0 w 619"/>
                  <a:gd name="T7" fmla="*/ 0 h 27"/>
                  <a:gd name="T8" fmla="*/ 619 w 619"/>
                  <a:gd name="T9" fmla="*/ 0 h 27"/>
                  <a:gd name="T10" fmla="*/ 619 w 619"/>
                  <a:gd name="T11" fmla="*/ 27 h 27"/>
                </a:gdLst>
                <a:ahLst/>
                <a:cxnLst>
                  <a:cxn ang="0">
                    <a:pos x="T0" y="T1"/>
                  </a:cxn>
                  <a:cxn ang="0">
                    <a:pos x="T2" y="T3"/>
                  </a:cxn>
                  <a:cxn ang="0">
                    <a:pos x="T4" y="T5"/>
                  </a:cxn>
                  <a:cxn ang="0">
                    <a:pos x="T6" y="T7"/>
                  </a:cxn>
                  <a:cxn ang="0">
                    <a:pos x="T8" y="T9"/>
                  </a:cxn>
                  <a:cxn ang="0">
                    <a:pos x="T10" y="T11"/>
                  </a:cxn>
                </a:cxnLst>
                <a:rect l="0" t="0" r="r" b="b"/>
                <a:pathLst>
                  <a:path w="619" h="27">
                    <a:moveTo>
                      <a:pt x="619" y="27"/>
                    </a:moveTo>
                    <a:lnTo>
                      <a:pt x="619" y="27"/>
                    </a:lnTo>
                    <a:lnTo>
                      <a:pt x="0" y="27"/>
                    </a:lnTo>
                    <a:lnTo>
                      <a:pt x="0" y="0"/>
                    </a:lnTo>
                    <a:lnTo>
                      <a:pt x="619" y="0"/>
                    </a:lnTo>
                    <a:lnTo>
                      <a:pt x="619" y="27"/>
                    </a:lnTo>
                    <a:close/>
                  </a:path>
                </a:pathLst>
              </a:custGeom>
              <a:grpFill/>
              <a:ln w="0">
                <a:noFill/>
                <a:prstDash val="solid"/>
                <a:round/>
                <a:headEnd/>
                <a:tailEnd/>
              </a:ln>
            </p:spPr>
            <p:txBody>
              <a:bodyPr vert="horz" wrap="square" lIns="91438" tIns="45719" rIns="91438" bIns="45719" numCol="1" anchor="t" anchorCtr="0" compatLnSpc="1">
                <a:prstTxWarp prst="textNoShape">
                  <a:avLst/>
                </a:prstTxWarp>
              </a:bodyPr>
              <a:lstStyle/>
              <a:p>
                <a:pPr defTabSz="914411">
                  <a:defRPr/>
                </a:pPr>
                <a:endParaRPr lang="en-US" sz="2400">
                  <a:solidFill>
                    <a:srgbClr val="505050"/>
                  </a:solidFill>
                  <a:latin typeface="Segoe UI Light"/>
                </a:endParaRPr>
              </a:p>
            </p:txBody>
          </p:sp>
        </p:grpSp>
      </p:grpSp>
      <p:grpSp>
        <p:nvGrpSpPr>
          <p:cNvPr id="45" name="Group 44"/>
          <p:cNvGrpSpPr/>
          <p:nvPr/>
        </p:nvGrpSpPr>
        <p:grpSpPr>
          <a:xfrm>
            <a:off x="9548053" y="2523716"/>
            <a:ext cx="2270746" cy="791827"/>
            <a:chOff x="720513" y="5217469"/>
            <a:chExt cx="2270779" cy="791840"/>
          </a:xfrm>
        </p:grpSpPr>
        <p:sp>
          <p:nvSpPr>
            <p:cNvPr id="35" name="Content Placeholder 12"/>
            <p:cNvSpPr txBox="1">
              <a:spLocks/>
            </p:cNvSpPr>
            <p:nvPr/>
          </p:nvSpPr>
          <p:spPr>
            <a:xfrm>
              <a:off x="1504320" y="5252972"/>
              <a:ext cx="1486972" cy="740664"/>
            </a:xfrm>
            <a:prstGeom prst="rect">
              <a:avLst/>
            </a:prstGeom>
          </p:spPr>
          <p:txBody>
            <a:bodyPr vert="horz" wrap="square" lIns="0" tIns="0" rIns="0" bIns="0" rtlCol="0" anchor="ctr">
              <a:noAutofit/>
            </a:bodyPr>
            <a:lstStyle>
              <a:lvl1pPr marL="171450" indent="-171450" algn="l" defTabSz="685800" rtl="0" eaLnBrk="1" latinLnBrk="0" hangingPunct="1">
                <a:lnSpc>
                  <a:spcPct val="90000"/>
                </a:lnSpc>
                <a:spcBef>
                  <a:spcPts val="750"/>
                </a:spcBef>
                <a:buClr>
                  <a:srgbClr val="8DC63F"/>
                </a:buClr>
                <a:buSzPct val="100000"/>
                <a:buFont typeface="Arial"/>
                <a:buChar char="•"/>
                <a:defRPr sz="1800" kern="1200" baseline="0">
                  <a:solidFill>
                    <a:srgbClr val="5F6062"/>
                  </a:solidFill>
                  <a:latin typeface="Franklin Gothic Book"/>
                  <a:ea typeface="Arial" charset="0"/>
                  <a:cs typeface="Franklin Gothic Book"/>
                </a:defRPr>
              </a:lvl1pPr>
              <a:lvl2pPr marL="342900" indent="-171450" algn="l" defTabSz="685800" rtl="0" eaLnBrk="1" latinLnBrk="0" hangingPunct="1">
                <a:lnSpc>
                  <a:spcPct val="90000"/>
                </a:lnSpc>
                <a:spcBef>
                  <a:spcPts val="375"/>
                </a:spcBef>
                <a:buClr>
                  <a:srgbClr val="8DC63F"/>
                </a:buClr>
                <a:buSzPct val="100000"/>
                <a:buFont typeface="AppleSymbols" charset="0"/>
                <a:buChar char="⎻"/>
                <a:tabLst/>
                <a:defRPr sz="1800" kern="1200">
                  <a:solidFill>
                    <a:srgbClr val="5F6062"/>
                  </a:solidFill>
                  <a:latin typeface="Franklin Gothic Book"/>
                  <a:ea typeface="Arial" charset="0"/>
                  <a:cs typeface="Franklin Gothic Book"/>
                </a:defRPr>
              </a:lvl2pPr>
              <a:lvl3pPr marL="515541" indent="-172641" algn="l" defTabSz="685800" rtl="0" eaLnBrk="1" latinLnBrk="0" hangingPunct="1">
                <a:lnSpc>
                  <a:spcPct val="90000"/>
                </a:lnSpc>
                <a:spcBef>
                  <a:spcPts val="375"/>
                </a:spcBef>
                <a:buClr>
                  <a:srgbClr val="8DC63F"/>
                </a:buClr>
                <a:buSzPct val="100000"/>
                <a:buFont typeface="Arial"/>
                <a:buChar char="•"/>
                <a:tabLst/>
                <a:defRPr sz="1500" kern="1200">
                  <a:solidFill>
                    <a:srgbClr val="5F6062"/>
                  </a:solidFill>
                  <a:latin typeface="Franklin Gothic Book"/>
                  <a:ea typeface="Arial" charset="0"/>
                  <a:cs typeface="Franklin Gothic Book"/>
                </a:defRPr>
              </a:lvl3pPr>
              <a:lvl4pPr marL="686991" indent="-171450" algn="l" defTabSz="685800" rtl="0" eaLnBrk="1" latinLnBrk="0" hangingPunct="1">
                <a:lnSpc>
                  <a:spcPct val="90000"/>
                </a:lnSpc>
                <a:spcBef>
                  <a:spcPts val="375"/>
                </a:spcBef>
                <a:buClr>
                  <a:srgbClr val="8DC63F"/>
                </a:buClr>
                <a:buSzPct val="100000"/>
                <a:buFont typeface="AppleSymbols" charset="0"/>
                <a:buChar char="⎻"/>
                <a:tabLst/>
                <a:defRPr sz="1400" kern="1200">
                  <a:solidFill>
                    <a:srgbClr val="5F6062"/>
                  </a:solidFill>
                  <a:latin typeface="Franklin Gothic Book"/>
                  <a:ea typeface="Arial" charset="0"/>
                  <a:cs typeface="Franklin Gothic Book"/>
                </a:defRPr>
              </a:lvl4pPr>
              <a:lvl5pPr marL="859631" indent="-172641" algn="l" defTabSz="685800" rtl="0" eaLnBrk="1" latinLnBrk="0" hangingPunct="1">
                <a:lnSpc>
                  <a:spcPct val="90000"/>
                </a:lnSpc>
                <a:spcBef>
                  <a:spcPts val="375"/>
                </a:spcBef>
                <a:buClr>
                  <a:srgbClr val="8DC63F"/>
                </a:buClr>
                <a:buSzPct val="75000"/>
                <a:buFont typeface="Courier New" charset="0"/>
                <a:buChar char="o"/>
                <a:tabLst/>
                <a:defRPr sz="1400" kern="1200">
                  <a:solidFill>
                    <a:srgbClr val="5F6062"/>
                  </a:solidFill>
                  <a:latin typeface="Franklin Gothic Book"/>
                  <a:ea typeface="Arial" charset="0"/>
                  <a:cs typeface="Franklin Gothic Book"/>
                </a:defRPr>
              </a:lvl5pPr>
              <a:lvl6pPr marL="1885950" indent="-171450" algn="l" defTabSz="685800" rtl="0" eaLnBrk="1" latinLnBrk="0" hangingPunct="1">
                <a:lnSpc>
                  <a:spcPct val="90000"/>
                </a:lnSpc>
                <a:spcBef>
                  <a:spcPts val="375"/>
                </a:spcBef>
                <a:buFont typeface="Arial"/>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400" kern="1200">
                  <a:solidFill>
                    <a:schemeClr val="tx1"/>
                  </a:solidFill>
                  <a:latin typeface="+mn-lt"/>
                  <a:ea typeface="+mn-ea"/>
                  <a:cs typeface="+mn-cs"/>
                </a:defRPr>
              </a:lvl9pPr>
            </a:lstStyle>
            <a:p>
              <a:pPr marL="0" indent="0" defTabSz="685808">
                <a:lnSpc>
                  <a:spcPct val="100000"/>
                </a:lnSpc>
                <a:buNone/>
                <a:defRPr/>
              </a:pPr>
              <a:r>
                <a:rPr lang="en-US" sz="2400">
                  <a:solidFill>
                    <a:srgbClr val="D2D2D2">
                      <a:lumMod val="10000"/>
                    </a:srgbClr>
                  </a:solidFill>
                  <a:latin typeface="Segoe" panose="020B0502040504020203" pitchFamily="34" charset="0"/>
                </a:rPr>
                <a:t>Portfolio</a:t>
              </a:r>
            </a:p>
          </p:txBody>
        </p:sp>
        <p:grpSp>
          <p:nvGrpSpPr>
            <p:cNvPr id="5" name="Group 4"/>
            <p:cNvGrpSpPr/>
            <p:nvPr/>
          </p:nvGrpSpPr>
          <p:grpSpPr>
            <a:xfrm>
              <a:off x="720513" y="5217469"/>
              <a:ext cx="502237" cy="791840"/>
              <a:chOff x="749541" y="5217469"/>
              <a:chExt cx="502237" cy="791840"/>
            </a:xfrm>
          </p:grpSpPr>
          <p:sp>
            <p:nvSpPr>
              <p:cNvPr id="57" name="Freeform 12"/>
              <p:cNvSpPr>
                <a:spLocks noEditPoints="1"/>
              </p:cNvSpPr>
              <p:nvPr/>
            </p:nvSpPr>
            <p:spPr bwMode="auto">
              <a:xfrm>
                <a:off x="946346" y="5800099"/>
                <a:ext cx="108628" cy="132843"/>
              </a:xfrm>
              <a:custGeom>
                <a:avLst/>
                <a:gdLst>
                  <a:gd name="T0" fmla="*/ 281 w 629"/>
                  <a:gd name="T1" fmla="*/ 377 h 814"/>
                  <a:gd name="T2" fmla="*/ 423 w 629"/>
                  <a:gd name="T3" fmla="*/ 257 h 814"/>
                  <a:gd name="T4" fmla="*/ 401 w 629"/>
                  <a:gd name="T5" fmla="*/ 185 h 814"/>
                  <a:gd name="T6" fmla="*/ 315 w 629"/>
                  <a:gd name="T7" fmla="*/ 137 h 814"/>
                  <a:gd name="T8" fmla="*/ 206 w 629"/>
                  <a:gd name="T9" fmla="*/ 257 h 814"/>
                  <a:gd name="T10" fmla="*/ 281 w 629"/>
                  <a:gd name="T11" fmla="*/ 377 h 814"/>
                  <a:gd name="T12" fmla="*/ 450 w 629"/>
                  <a:gd name="T13" fmla="*/ 403 h 814"/>
                  <a:gd name="T14" fmla="*/ 217 w 629"/>
                  <a:gd name="T15" fmla="*/ 403 h 814"/>
                  <a:gd name="T16" fmla="*/ 180 w 629"/>
                  <a:gd name="T17" fmla="*/ 403 h 814"/>
                  <a:gd name="T18" fmla="*/ 220 w 629"/>
                  <a:gd name="T19" fmla="*/ 152 h 814"/>
                  <a:gd name="T20" fmla="*/ 409 w 629"/>
                  <a:gd name="T21" fmla="*/ 152 h 814"/>
                  <a:gd name="T22" fmla="*/ 431 w 629"/>
                  <a:gd name="T23" fmla="*/ 182 h 814"/>
                  <a:gd name="T24" fmla="*/ 450 w 629"/>
                  <a:gd name="T25" fmla="*/ 257 h 814"/>
                  <a:gd name="T26" fmla="*/ 43 w 629"/>
                  <a:gd name="T27" fmla="*/ 403 h 814"/>
                  <a:gd name="T28" fmla="*/ 27 w 629"/>
                  <a:gd name="T29" fmla="*/ 420 h 814"/>
                  <a:gd name="T30" fmla="*/ 43 w 629"/>
                  <a:gd name="T31" fmla="*/ 787 h 814"/>
                  <a:gd name="T32" fmla="*/ 603 w 629"/>
                  <a:gd name="T33" fmla="*/ 771 h 814"/>
                  <a:gd name="T34" fmla="*/ 586 w 629"/>
                  <a:gd name="T35" fmla="*/ 403 h 814"/>
                  <a:gd name="T36" fmla="*/ 533 w 629"/>
                  <a:gd name="T37" fmla="*/ 257 h 814"/>
                  <a:gd name="T38" fmla="*/ 471 w 629"/>
                  <a:gd name="T39" fmla="*/ 97 h 814"/>
                  <a:gd name="T40" fmla="*/ 315 w 629"/>
                  <a:gd name="T41" fmla="*/ 27 h 814"/>
                  <a:gd name="T42" fmla="*/ 159 w 629"/>
                  <a:gd name="T43" fmla="*/ 95 h 814"/>
                  <a:gd name="T44" fmla="*/ 96 w 629"/>
                  <a:gd name="T45" fmla="*/ 403 h 814"/>
                  <a:gd name="T46" fmla="*/ 586 w 629"/>
                  <a:gd name="T47" fmla="*/ 814 h 814"/>
                  <a:gd name="T48" fmla="*/ 43 w 629"/>
                  <a:gd name="T49" fmla="*/ 814 h 814"/>
                  <a:gd name="T50" fmla="*/ 0 w 629"/>
                  <a:gd name="T51" fmla="*/ 420 h 814"/>
                  <a:gd name="T52" fmla="*/ 70 w 629"/>
                  <a:gd name="T53" fmla="*/ 377 h 814"/>
                  <a:gd name="T54" fmla="*/ 140 w 629"/>
                  <a:gd name="T55" fmla="*/ 77 h 814"/>
                  <a:gd name="T56" fmla="*/ 315 w 629"/>
                  <a:gd name="T57" fmla="*/ 0 h 814"/>
                  <a:gd name="T58" fmla="*/ 492 w 629"/>
                  <a:gd name="T59" fmla="*/ 80 h 814"/>
                  <a:gd name="T60" fmla="*/ 560 w 629"/>
                  <a:gd name="T61" fmla="*/ 257 h 814"/>
                  <a:gd name="T62" fmla="*/ 586 w 629"/>
                  <a:gd name="T63" fmla="*/ 377 h 814"/>
                  <a:gd name="T64" fmla="*/ 629 w 629"/>
                  <a:gd name="T65" fmla="*/ 771 h 8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29" h="814">
                    <a:moveTo>
                      <a:pt x="281" y="377"/>
                    </a:moveTo>
                    <a:lnTo>
                      <a:pt x="281" y="377"/>
                    </a:lnTo>
                    <a:lnTo>
                      <a:pt x="423" y="377"/>
                    </a:lnTo>
                    <a:lnTo>
                      <a:pt x="423" y="257"/>
                    </a:lnTo>
                    <a:cubicBezTo>
                      <a:pt x="423" y="232"/>
                      <a:pt x="416" y="208"/>
                      <a:pt x="403" y="188"/>
                    </a:cubicBezTo>
                    <a:lnTo>
                      <a:pt x="401" y="185"/>
                    </a:lnTo>
                    <a:cubicBezTo>
                      <a:pt x="397" y="179"/>
                      <a:pt x="393" y="175"/>
                      <a:pt x="390" y="171"/>
                    </a:cubicBezTo>
                    <a:cubicBezTo>
                      <a:pt x="369" y="149"/>
                      <a:pt x="343" y="137"/>
                      <a:pt x="315" y="137"/>
                    </a:cubicBezTo>
                    <a:cubicBezTo>
                      <a:pt x="286" y="137"/>
                      <a:pt x="260" y="149"/>
                      <a:pt x="240" y="171"/>
                    </a:cubicBezTo>
                    <a:cubicBezTo>
                      <a:pt x="218" y="193"/>
                      <a:pt x="206" y="224"/>
                      <a:pt x="206" y="257"/>
                    </a:cubicBezTo>
                    <a:lnTo>
                      <a:pt x="206" y="377"/>
                    </a:lnTo>
                    <a:lnTo>
                      <a:pt x="281" y="377"/>
                    </a:lnTo>
                    <a:lnTo>
                      <a:pt x="281" y="377"/>
                    </a:lnTo>
                    <a:close/>
                    <a:moveTo>
                      <a:pt x="450" y="403"/>
                    </a:moveTo>
                    <a:lnTo>
                      <a:pt x="450" y="403"/>
                    </a:lnTo>
                    <a:lnTo>
                      <a:pt x="217" y="403"/>
                    </a:lnTo>
                    <a:lnTo>
                      <a:pt x="217" y="403"/>
                    </a:lnTo>
                    <a:lnTo>
                      <a:pt x="180" y="403"/>
                    </a:lnTo>
                    <a:lnTo>
                      <a:pt x="180" y="257"/>
                    </a:lnTo>
                    <a:cubicBezTo>
                      <a:pt x="180" y="218"/>
                      <a:pt x="194" y="180"/>
                      <a:pt x="220" y="152"/>
                    </a:cubicBezTo>
                    <a:cubicBezTo>
                      <a:pt x="246" y="125"/>
                      <a:pt x="279" y="110"/>
                      <a:pt x="315" y="110"/>
                    </a:cubicBezTo>
                    <a:cubicBezTo>
                      <a:pt x="350" y="110"/>
                      <a:pt x="384" y="125"/>
                      <a:pt x="409" y="152"/>
                    </a:cubicBezTo>
                    <a:cubicBezTo>
                      <a:pt x="415" y="158"/>
                      <a:pt x="420" y="165"/>
                      <a:pt x="425" y="173"/>
                    </a:cubicBezTo>
                    <a:lnTo>
                      <a:pt x="431" y="182"/>
                    </a:lnTo>
                    <a:lnTo>
                      <a:pt x="431" y="182"/>
                    </a:lnTo>
                    <a:cubicBezTo>
                      <a:pt x="443" y="205"/>
                      <a:pt x="450" y="231"/>
                      <a:pt x="450" y="257"/>
                    </a:cubicBezTo>
                    <a:lnTo>
                      <a:pt x="450" y="403"/>
                    </a:lnTo>
                    <a:close/>
                    <a:moveTo>
                      <a:pt x="43" y="403"/>
                    </a:moveTo>
                    <a:lnTo>
                      <a:pt x="43" y="403"/>
                    </a:lnTo>
                    <a:cubicBezTo>
                      <a:pt x="34" y="403"/>
                      <a:pt x="27" y="411"/>
                      <a:pt x="27" y="420"/>
                    </a:cubicBezTo>
                    <a:lnTo>
                      <a:pt x="27" y="771"/>
                    </a:lnTo>
                    <a:cubicBezTo>
                      <a:pt x="27" y="780"/>
                      <a:pt x="34" y="787"/>
                      <a:pt x="43" y="787"/>
                    </a:cubicBezTo>
                    <a:lnTo>
                      <a:pt x="586" y="787"/>
                    </a:lnTo>
                    <a:cubicBezTo>
                      <a:pt x="595" y="787"/>
                      <a:pt x="603" y="780"/>
                      <a:pt x="603" y="771"/>
                    </a:cubicBezTo>
                    <a:lnTo>
                      <a:pt x="603" y="420"/>
                    </a:lnTo>
                    <a:cubicBezTo>
                      <a:pt x="603" y="411"/>
                      <a:pt x="595" y="403"/>
                      <a:pt x="586" y="403"/>
                    </a:cubicBezTo>
                    <a:lnTo>
                      <a:pt x="533" y="403"/>
                    </a:lnTo>
                    <a:lnTo>
                      <a:pt x="533" y="257"/>
                    </a:lnTo>
                    <a:cubicBezTo>
                      <a:pt x="533" y="199"/>
                      <a:pt x="512" y="143"/>
                      <a:pt x="474" y="100"/>
                    </a:cubicBezTo>
                    <a:cubicBezTo>
                      <a:pt x="473" y="99"/>
                      <a:pt x="472" y="98"/>
                      <a:pt x="471" y="97"/>
                    </a:cubicBezTo>
                    <a:lnTo>
                      <a:pt x="470" y="95"/>
                    </a:lnTo>
                    <a:cubicBezTo>
                      <a:pt x="429" y="52"/>
                      <a:pt x="373" y="27"/>
                      <a:pt x="315" y="27"/>
                    </a:cubicBezTo>
                    <a:lnTo>
                      <a:pt x="314" y="27"/>
                    </a:lnTo>
                    <a:cubicBezTo>
                      <a:pt x="257" y="27"/>
                      <a:pt x="200" y="52"/>
                      <a:pt x="159" y="95"/>
                    </a:cubicBezTo>
                    <a:cubicBezTo>
                      <a:pt x="119" y="139"/>
                      <a:pt x="96" y="196"/>
                      <a:pt x="96" y="257"/>
                    </a:cubicBezTo>
                    <a:lnTo>
                      <a:pt x="96" y="403"/>
                    </a:lnTo>
                    <a:lnTo>
                      <a:pt x="43" y="403"/>
                    </a:lnTo>
                    <a:close/>
                    <a:moveTo>
                      <a:pt x="586" y="814"/>
                    </a:moveTo>
                    <a:lnTo>
                      <a:pt x="586" y="814"/>
                    </a:lnTo>
                    <a:lnTo>
                      <a:pt x="43" y="814"/>
                    </a:lnTo>
                    <a:cubicBezTo>
                      <a:pt x="19" y="814"/>
                      <a:pt x="0" y="794"/>
                      <a:pt x="0" y="771"/>
                    </a:cubicBezTo>
                    <a:lnTo>
                      <a:pt x="0" y="420"/>
                    </a:lnTo>
                    <a:cubicBezTo>
                      <a:pt x="0" y="396"/>
                      <a:pt x="19" y="377"/>
                      <a:pt x="43" y="377"/>
                    </a:cubicBezTo>
                    <a:lnTo>
                      <a:pt x="70" y="377"/>
                    </a:lnTo>
                    <a:lnTo>
                      <a:pt x="70" y="257"/>
                    </a:lnTo>
                    <a:cubicBezTo>
                      <a:pt x="70" y="190"/>
                      <a:pt x="95" y="126"/>
                      <a:pt x="140" y="77"/>
                    </a:cubicBezTo>
                    <a:cubicBezTo>
                      <a:pt x="186" y="28"/>
                      <a:pt x="249" y="0"/>
                      <a:pt x="314" y="0"/>
                    </a:cubicBezTo>
                    <a:cubicBezTo>
                      <a:pt x="315" y="0"/>
                      <a:pt x="315" y="0"/>
                      <a:pt x="315" y="0"/>
                    </a:cubicBezTo>
                    <a:cubicBezTo>
                      <a:pt x="380" y="0"/>
                      <a:pt x="444" y="28"/>
                      <a:pt x="489" y="77"/>
                    </a:cubicBezTo>
                    <a:cubicBezTo>
                      <a:pt x="490" y="78"/>
                      <a:pt x="491" y="79"/>
                      <a:pt x="492" y="80"/>
                    </a:cubicBezTo>
                    <a:cubicBezTo>
                      <a:pt x="493" y="81"/>
                      <a:pt x="493" y="82"/>
                      <a:pt x="494" y="82"/>
                    </a:cubicBezTo>
                    <a:cubicBezTo>
                      <a:pt x="536" y="130"/>
                      <a:pt x="560" y="192"/>
                      <a:pt x="560" y="257"/>
                    </a:cubicBezTo>
                    <a:lnTo>
                      <a:pt x="560" y="377"/>
                    </a:lnTo>
                    <a:lnTo>
                      <a:pt x="586" y="377"/>
                    </a:lnTo>
                    <a:cubicBezTo>
                      <a:pt x="610" y="377"/>
                      <a:pt x="629" y="396"/>
                      <a:pt x="629" y="420"/>
                    </a:cubicBezTo>
                    <a:lnTo>
                      <a:pt x="629" y="771"/>
                    </a:lnTo>
                    <a:cubicBezTo>
                      <a:pt x="629" y="794"/>
                      <a:pt x="610" y="814"/>
                      <a:pt x="586" y="814"/>
                    </a:cubicBezTo>
                    <a:close/>
                  </a:path>
                </a:pathLst>
              </a:custGeom>
              <a:solidFill>
                <a:schemeClr val="accent1"/>
              </a:solidFill>
              <a:ln w="0">
                <a:noFill/>
                <a:prstDash val="solid"/>
                <a:round/>
                <a:headEnd/>
                <a:tailEnd/>
              </a:ln>
            </p:spPr>
            <p:txBody>
              <a:bodyPr vert="horz" wrap="square" lIns="91438" tIns="45719" rIns="91438" bIns="45719" numCol="1" anchor="t" anchorCtr="0" compatLnSpc="1">
                <a:prstTxWarp prst="textNoShape">
                  <a:avLst/>
                </a:prstTxWarp>
              </a:bodyPr>
              <a:lstStyle/>
              <a:p>
                <a:pPr defTabSz="914411">
                  <a:defRPr/>
                </a:pPr>
                <a:endParaRPr lang="en-US" sz="2400">
                  <a:solidFill>
                    <a:srgbClr val="505050"/>
                  </a:solidFill>
                  <a:latin typeface="Segoe UI Light"/>
                </a:endParaRPr>
              </a:p>
            </p:txBody>
          </p:sp>
          <p:sp>
            <p:nvSpPr>
              <p:cNvPr id="36" name="Rounded Rectangle 27"/>
              <p:cNvSpPr/>
              <p:nvPr/>
            </p:nvSpPr>
            <p:spPr>
              <a:xfrm>
                <a:off x="749541" y="5217469"/>
                <a:ext cx="502237" cy="791840"/>
              </a:xfrm>
              <a:custGeom>
                <a:avLst/>
                <a:gdLst>
                  <a:gd name="connsiteX0" fmla="*/ 785265 w 2331720"/>
                  <a:gd name="connsiteY0" fmla="*/ 1981892 h 3676248"/>
                  <a:gd name="connsiteX1" fmla="*/ 1165860 w 2331720"/>
                  <a:gd name="connsiteY1" fmla="*/ 2170079 h 3676248"/>
                  <a:gd name="connsiteX2" fmla="*/ 1546455 w 2331720"/>
                  <a:gd name="connsiteY2" fmla="*/ 1981892 h 3676248"/>
                  <a:gd name="connsiteX3" fmla="*/ 1971675 w 2331720"/>
                  <a:gd name="connsiteY3" fmla="*/ 2450854 h 3676248"/>
                  <a:gd name="connsiteX4" fmla="*/ 1971675 w 2331720"/>
                  <a:gd name="connsiteY4" fmla="*/ 2789788 h 3676248"/>
                  <a:gd name="connsiteX5" fmla="*/ 360045 w 2331720"/>
                  <a:gd name="connsiteY5" fmla="*/ 2753240 h 3676248"/>
                  <a:gd name="connsiteX6" fmla="*/ 360045 w 2331720"/>
                  <a:gd name="connsiteY6" fmla="*/ 2450854 h 3676248"/>
                  <a:gd name="connsiteX7" fmla="*/ 785265 w 2331720"/>
                  <a:gd name="connsiteY7" fmla="*/ 1981892 h 3676248"/>
                  <a:gd name="connsiteX8" fmla="*/ 1165860 w 2331720"/>
                  <a:gd name="connsiteY8" fmla="*/ 1190671 h 3676248"/>
                  <a:gd name="connsiteX9" fmla="*/ 1597819 w 2331720"/>
                  <a:gd name="connsiteY9" fmla="*/ 1622630 h 3676248"/>
                  <a:gd name="connsiteX10" fmla="*/ 1165860 w 2331720"/>
                  <a:gd name="connsiteY10" fmla="*/ 2054589 h 3676248"/>
                  <a:gd name="connsiteX11" fmla="*/ 733901 w 2331720"/>
                  <a:gd name="connsiteY11" fmla="*/ 1622630 h 3676248"/>
                  <a:gd name="connsiteX12" fmla="*/ 1165860 w 2331720"/>
                  <a:gd name="connsiteY12" fmla="*/ 1190671 h 3676248"/>
                  <a:gd name="connsiteX13" fmla="*/ 243129 w 2331720"/>
                  <a:gd name="connsiteY13" fmla="*/ 976862 h 3676248"/>
                  <a:gd name="connsiteX14" fmla="*/ 201454 w 2331720"/>
                  <a:gd name="connsiteY14" fmla="*/ 1018537 h 3676248"/>
                  <a:gd name="connsiteX15" fmla="*/ 201454 w 2331720"/>
                  <a:gd name="connsiteY15" fmla="*/ 2773512 h 3676248"/>
                  <a:gd name="connsiteX16" fmla="*/ 243129 w 2331720"/>
                  <a:gd name="connsiteY16" fmla="*/ 2815187 h 3676248"/>
                  <a:gd name="connsiteX17" fmla="*/ 2088591 w 2331720"/>
                  <a:gd name="connsiteY17" fmla="*/ 2815187 h 3676248"/>
                  <a:gd name="connsiteX18" fmla="*/ 2130266 w 2331720"/>
                  <a:gd name="connsiteY18" fmla="*/ 2773512 h 3676248"/>
                  <a:gd name="connsiteX19" fmla="*/ 2130266 w 2331720"/>
                  <a:gd name="connsiteY19" fmla="*/ 1018537 h 3676248"/>
                  <a:gd name="connsiteX20" fmla="*/ 2088591 w 2331720"/>
                  <a:gd name="connsiteY20" fmla="*/ 976862 h 3676248"/>
                  <a:gd name="connsiteX21" fmla="*/ 243129 w 2331720"/>
                  <a:gd name="connsiteY21" fmla="*/ 976862 h 3676248"/>
                  <a:gd name="connsiteX22" fmla="*/ 750570 w 2331720"/>
                  <a:gd name="connsiteY22" fmla="*/ 756517 h 3676248"/>
                  <a:gd name="connsiteX23" fmla="*/ 708660 w 2331720"/>
                  <a:gd name="connsiteY23" fmla="*/ 798427 h 3676248"/>
                  <a:gd name="connsiteX24" fmla="*/ 750570 w 2331720"/>
                  <a:gd name="connsiteY24" fmla="*/ 840337 h 3676248"/>
                  <a:gd name="connsiteX25" fmla="*/ 1581150 w 2331720"/>
                  <a:gd name="connsiteY25" fmla="*/ 840337 h 3676248"/>
                  <a:gd name="connsiteX26" fmla="*/ 1623060 w 2331720"/>
                  <a:gd name="connsiteY26" fmla="*/ 798427 h 3676248"/>
                  <a:gd name="connsiteX27" fmla="*/ 1581150 w 2331720"/>
                  <a:gd name="connsiteY27" fmla="*/ 756517 h 3676248"/>
                  <a:gd name="connsiteX28" fmla="*/ 750570 w 2331720"/>
                  <a:gd name="connsiteY28" fmla="*/ 756517 h 3676248"/>
                  <a:gd name="connsiteX29" fmla="*/ 207663 w 2331720"/>
                  <a:gd name="connsiteY29" fmla="*/ 567288 h 3676248"/>
                  <a:gd name="connsiteX30" fmla="*/ 894398 w 2331720"/>
                  <a:gd name="connsiteY30" fmla="*/ 567288 h 3676248"/>
                  <a:gd name="connsiteX31" fmla="*/ 894398 w 2331720"/>
                  <a:gd name="connsiteY31" fmla="*/ 722542 h 3676248"/>
                  <a:gd name="connsiteX32" fmla="*/ 906400 w 2331720"/>
                  <a:gd name="connsiteY32" fmla="*/ 734544 h 3676248"/>
                  <a:gd name="connsiteX33" fmla="*/ 1425321 w 2331720"/>
                  <a:gd name="connsiteY33" fmla="*/ 734544 h 3676248"/>
                  <a:gd name="connsiteX34" fmla="*/ 1437323 w 2331720"/>
                  <a:gd name="connsiteY34" fmla="*/ 722542 h 3676248"/>
                  <a:gd name="connsiteX35" fmla="*/ 1437323 w 2331720"/>
                  <a:gd name="connsiteY35" fmla="*/ 567288 h 3676248"/>
                  <a:gd name="connsiteX36" fmla="*/ 2124057 w 2331720"/>
                  <a:gd name="connsiteY36" fmla="*/ 567288 h 3676248"/>
                  <a:gd name="connsiteX37" fmla="*/ 2331720 w 2331720"/>
                  <a:gd name="connsiteY37" fmla="*/ 774951 h 3676248"/>
                  <a:gd name="connsiteX38" fmla="*/ 2331720 w 2331720"/>
                  <a:gd name="connsiteY38" fmla="*/ 3468585 h 3676248"/>
                  <a:gd name="connsiteX39" fmla="*/ 2124057 w 2331720"/>
                  <a:gd name="connsiteY39" fmla="*/ 3676248 h 3676248"/>
                  <a:gd name="connsiteX40" fmla="*/ 207663 w 2331720"/>
                  <a:gd name="connsiteY40" fmla="*/ 3676248 h 3676248"/>
                  <a:gd name="connsiteX41" fmla="*/ 0 w 2331720"/>
                  <a:gd name="connsiteY41" fmla="*/ 3468585 h 3676248"/>
                  <a:gd name="connsiteX42" fmla="*/ 0 w 2331720"/>
                  <a:gd name="connsiteY42" fmla="*/ 774951 h 3676248"/>
                  <a:gd name="connsiteX43" fmla="*/ 207663 w 2331720"/>
                  <a:gd name="connsiteY43" fmla="*/ 567288 h 3676248"/>
                  <a:gd name="connsiteX44" fmla="*/ 1165861 w 2331720"/>
                  <a:gd name="connsiteY44" fmla="*/ 471845 h 3676248"/>
                  <a:gd name="connsiteX45" fmla="*/ 1067753 w 2331720"/>
                  <a:gd name="connsiteY45" fmla="*/ 569953 h 3676248"/>
                  <a:gd name="connsiteX46" fmla="*/ 1165861 w 2331720"/>
                  <a:gd name="connsiteY46" fmla="*/ 668061 h 3676248"/>
                  <a:gd name="connsiteX47" fmla="*/ 1263969 w 2331720"/>
                  <a:gd name="connsiteY47" fmla="*/ 569953 h 3676248"/>
                  <a:gd name="connsiteX48" fmla="*/ 1165861 w 2331720"/>
                  <a:gd name="connsiteY48" fmla="*/ 471845 h 3676248"/>
                  <a:gd name="connsiteX49" fmla="*/ 925402 w 2331720"/>
                  <a:gd name="connsiteY49" fmla="*/ 419076 h 3676248"/>
                  <a:gd name="connsiteX50" fmla="*/ 1406318 w 2331720"/>
                  <a:gd name="connsiteY50" fmla="*/ 419076 h 3676248"/>
                  <a:gd name="connsiteX51" fmla="*/ 1417320 w 2331720"/>
                  <a:gd name="connsiteY51" fmla="*/ 430078 h 3676248"/>
                  <a:gd name="connsiteX52" fmla="*/ 1417320 w 2331720"/>
                  <a:gd name="connsiteY52" fmla="*/ 709826 h 3676248"/>
                  <a:gd name="connsiteX53" fmla="*/ 1406318 w 2331720"/>
                  <a:gd name="connsiteY53" fmla="*/ 720828 h 3676248"/>
                  <a:gd name="connsiteX54" fmla="*/ 925402 w 2331720"/>
                  <a:gd name="connsiteY54" fmla="*/ 720828 h 3676248"/>
                  <a:gd name="connsiteX55" fmla="*/ 914400 w 2331720"/>
                  <a:gd name="connsiteY55" fmla="*/ 709826 h 3676248"/>
                  <a:gd name="connsiteX56" fmla="*/ 914400 w 2331720"/>
                  <a:gd name="connsiteY56" fmla="*/ 430078 h 3676248"/>
                  <a:gd name="connsiteX57" fmla="*/ 925402 w 2331720"/>
                  <a:gd name="connsiteY57" fmla="*/ 419076 h 3676248"/>
                  <a:gd name="connsiteX58" fmla="*/ 657701 w 2331720"/>
                  <a:gd name="connsiteY58" fmla="*/ 0 h 3676248"/>
                  <a:gd name="connsiteX59" fmla="*/ 1044535 w 2331720"/>
                  <a:gd name="connsiteY59" fmla="*/ 0 h 3676248"/>
                  <a:gd name="connsiteX60" fmla="*/ 1165860 w 2331720"/>
                  <a:gd name="connsiteY60" fmla="*/ 137192 h 3676248"/>
                  <a:gd name="connsiteX61" fmla="*/ 1287185 w 2331720"/>
                  <a:gd name="connsiteY61" fmla="*/ 0 h 3676248"/>
                  <a:gd name="connsiteX62" fmla="*/ 1674019 w 2331720"/>
                  <a:gd name="connsiteY62" fmla="*/ 0 h 3676248"/>
                  <a:gd name="connsiteX63" fmla="*/ 1417896 w 2331720"/>
                  <a:gd name="connsiteY63" fmla="*/ 395838 h 3676248"/>
                  <a:gd name="connsiteX64" fmla="*/ 913824 w 2331720"/>
                  <a:gd name="connsiteY64" fmla="*/ 395838 h 3676248"/>
                  <a:gd name="connsiteX65" fmla="*/ 657701 w 2331720"/>
                  <a:gd name="connsiteY65" fmla="*/ 0 h 3676248"/>
                  <a:gd name="connsiteX0" fmla="*/ 785265 w 2331720"/>
                  <a:gd name="connsiteY0" fmla="*/ 1981892 h 3676248"/>
                  <a:gd name="connsiteX1" fmla="*/ 1165860 w 2331720"/>
                  <a:gd name="connsiteY1" fmla="*/ 2170079 h 3676248"/>
                  <a:gd name="connsiteX2" fmla="*/ 1546455 w 2331720"/>
                  <a:gd name="connsiteY2" fmla="*/ 1981892 h 3676248"/>
                  <a:gd name="connsiteX3" fmla="*/ 1971675 w 2331720"/>
                  <a:gd name="connsiteY3" fmla="*/ 2450854 h 3676248"/>
                  <a:gd name="connsiteX4" fmla="*/ 1935128 w 2331720"/>
                  <a:gd name="connsiteY4" fmla="*/ 2734967 h 3676248"/>
                  <a:gd name="connsiteX5" fmla="*/ 360045 w 2331720"/>
                  <a:gd name="connsiteY5" fmla="*/ 2753240 h 3676248"/>
                  <a:gd name="connsiteX6" fmla="*/ 360045 w 2331720"/>
                  <a:gd name="connsiteY6" fmla="*/ 2450854 h 3676248"/>
                  <a:gd name="connsiteX7" fmla="*/ 785265 w 2331720"/>
                  <a:gd name="connsiteY7" fmla="*/ 1981892 h 3676248"/>
                  <a:gd name="connsiteX8" fmla="*/ 1165860 w 2331720"/>
                  <a:gd name="connsiteY8" fmla="*/ 1190671 h 3676248"/>
                  <a:gd name="connsiteX9" fmla="*/ 1597819 w 2331720"/>
                  <a:gd name="connsiteY9" fmla="*/ 1622630 h 3676248"/>
                  <a:gd name="connsiteX10" fmla="*/ 1165860 w 2331720"/>
                  <a:gd name="connsiteY10" fmla="*/ 2054589 h 3676248"/>
                  <a:gd name="connsiteX11" fmla="*/ 733901 w 2331720"/>
                  <a:gd name="connsiteY11" fmla="*/ 1622630 h 3676248"/>
                  <a:gd name="connsiteX12" fmla="*/ 1165860 w 2331720"/>
                  <a:gd name="connsiteY12" fmla="*/ 1190671 h 3676248"/>
                  <a:gd name="connsiteX13" fmla="*/ 243129 w 2331720"/>
                  <a:gd name="connsiteY13" fmla="*/ 976862 h 3676248"/>
                  <a:gd name="connsiteX14" fmla="*/ 201454 w 2331720"/>
                  <a:gd name="connsiteY14" fmla="*/ 1018537 h 3676248"/>
                  <a:gd name="connsiteX15" fmla="*/ 201454 w 2331720"/>
                  <a:gd name="connsiteY15" fmla="*/ 2773512 h 3676248"/>
                  <a:gd name="connsiteX16" fmla="*/ 243129 w 2331720"/>
                  <a:gd name="connsiteY16" fmla="*/ 2815187 h 3676248"/>
                  <a:gd name="connsiteX17" fmla="*/ 2088591 w 2331720"/>
                  <a:gd name="connsiteY17" fmla="*/ 2815187 h 3676248"/>
                  <a:gd name="connsiteX18" fmla="*/ 2130266 w 2331720"/>
                  <a:gd name="connsiteY18" fmla="*/ 2773512 h 3676248"/>
                  <a:gd name="connsiteX19" fmla="*/ 2130266 w 2331720"/>
                  <a:gd name="connsiteY19" fmla="*/ 1018537 h 3676248"/>
                  <a:gd name="connsiteX20" fmla="*/ 2088591 w 2331720"/>
                  <a:gd name="connsiteY20" fmla="*/ 976862 h 3676248"/>
                  <a:gd name="connsiteX21" fmla="*/ 243129 w 2331720"/>
                  <a:gd name="connsiteY21" fmla="*/ 976862 h 3676248"/>
                  <a:gd name="connsiteX22" fmla="*/ 750570 w 2331720"/>
                  <a:gd name="connsiteY22" fmla="*/ 756517 h 3676248"/>
                  <a:gd name="connsiteX23" fmla="*/ 708660 w 2331720"/>
                  <a:gd name="connsiteY23" fmla="*/ 798427 h 3676248"/>
                  <a:gd name="connsiteX24" fmla="*/ 750570 w 2331720"/>
                  <a:gd name="connsiteY24" fmla="*/ 840337 h 3676248"/>
                  <a:gd name="connsiteX25" fmla="*/ 1581150 w 2331720"/>
                  <a:gd name="connsiteY25" fmla="*/ 840337 h 3676248"/>
                  <a:gd name="connsiteX26" fmla="*/ 1623060 w 2331720"/>
                  <a:gd name="connsiteY26" fmla="*/ 798427 h 3676248"/>
                  <a:gd name="connsiteX27" fmla="*/ 1581150 w 2331720"/>
                  <a:gd name="connsiteY27" fmla="*/ 756517 h 3676248"/>
                  <a:gd name="connsiteX28" fmla="*/ 750570 w 2331720"/>
                  <a:gd name="connsiteY28" fmla="*/ 756517 h 3676248"/>
                  <a:gd name="connsiteX29" fmla="*/ 207663 w 2331720"/>
                  <a:gd name="connsiteY29" fmla="*/ 567288 h 3676248"/>
                  <a:gd name="connsiteX30" fmla="*/ 894398 w 2331720"/>
                  <a:gd name="connsiteY30" fmla="*/ 567288 h 3676248"/>
                  <a:gd name="connsiteX31" fmla="*/ 894398 w 2331720"/>
                  <a:gd name="connsiteY31" fmla="*/ 722542 h 3676248"/>
                  <a:gd name="connsiteX32" fmla="*/ 906400 w 2331720"/>
                  <a:gd name="connsiteY32" fmla="*/ 734544 h 3676248"/>
                  <a:gd name="connsiteX33" fmla="*/ 1425321 w 2331720"/>
                  <a:gd name="connsiteY33" fmla="*/ 734544 h 3676248"/>
                  <a:gd name="connsiteX34" fmla="*/ 1437323 w 2331720"/>
                  <a:gd name="connsiteY34" fmla="*/ 722542 h 3676248"/>
                  <a:gd name="connsiteX35" fmla="*/ 1437323 w 2331720"/>
                  <a:gd name="connsiteY35" fmla="*/ 567288 h 3676248"/>
                  <a:gd name="connsiteX36" fmla="*/ 2124057 w 2331720"/>
                  <a:gd name="connsiteY36" fmla="*/ 567288 h 3676248"/>
                  <a:gd name="connsiteX37" fmla="*/ 2331720 w 2331720"/>
                  <a:gd name="connsiteY37" fmla="*/ 774951 h 3676248"/>
                  <a:gd name="connsiteX38" fmla="*/ 2331720 w 2331720"/>
                  <a:gd name="connsiteY38" fmla="*/ 3468585 h 3676248"/>
                  <a:gd name="connsiteX39" fmla="*/ 2124057 w 2331720"/>
                  <a:gd name="connsiteY39" fmla="*/ 3676248 h 3676248"/>
                  <a:gd name="connsiteX40" fmla="*/ 207663 w 2331720"/>
                  <a:gd name="connsiteY40" fmla="*/ 3676248 h 3676248"/>
                  <a:gd name="connsiteX41" fmla="*/ 0 w 2331720"/>
                  <a:gd name="connsiteY41" fmla="*/ 3468585 h 3676248"/>
                  <a:gd name="connsiteX42" fmla="*/ 0 w 2331720"/>
                  <a:gd name="connsiteY42" fmla="*/ 774951 h 3676248"/>
                  <a:gd name="connsiteX43" fmla="*/ 207663 w 2331720"/>
                  <a:gd name="connsiteY43" fmla="*/ 567288 h 3676248"/>
                  <a:gd name="connsiteX44" fmla="*/ 1165861 w 2331720"/>
                  <a:gd name="connsiteY44" fmla="*/ 471845 h 3676248"/>
                  <a:gd name="connsiteX45" fmla="*/ 1067753 w 2331720"/>
                  <a:gd name="connsiteY45" fmla="*/ 569953 h 3676248"/>
                  <a:gd name="connsiteX46" fmla="*/ 1165861 w 2331720"/>
                  <a:gd name="connsiteY46" fmla="*/ 668061 h 3676248"/>
                  <a:gd name="connsiteX47" fmla="*/ 1263969 w 2331720"/>
                  <a:gd name="connsiteY47" fmla="*/ 569953 h 3676248"/>
                  <a:gd name="connsiteX48" fmla="*/ 1165861 w 2331720"/>
                  <a:gd name="connsiteY48" fmla="*/ 471845 h 3676248"/>
                  <a:gd name="connsiteX49" fmla="*/ 925402 w 2331720"/>
                  <a:gd name="connsiteY49" fmla="*/ 419076 h 3676248"/>
                  <a:gd name="connsiteX50" fmla="*/ 1406318 w 2331720"/>
                  <a:gd name="connsiteY50" fmla="*/ 419076 h 3676248"/>
                  <a:gd name="connsiteX51" fmla="*/ 1417320 w 2331720"/>
                  <a:gd name="connsiteY51" fmla="*/ 430078 h 3676248"/>
                  <a:gd name="connsiteX52" fmla="*/ 1417320 w 2331720"/>
                  <a:gd name="connsiteY52" fmla="*/ 709826 h 3676248"/>
                  <a:gd name="connsiteX53" fmla="*/ 1406318 w 2331720"/>
                  <a:gd name="connsiteY53" fmla="*/ 720828 h 3676248"/>
                  <a:gd name="connsiteX54" fmla="*/ 925402 w 2331720"/>
                  <a:gd name="connsiteY54" fmla="*/ 720828 h 3676248"/>
                  <a:gd name="connsiteX55" fmla="*/ 914400 w 2331720"/>
                  <a:gd name="connsiteY55" fmla="*/ 709826 h 3676248"/>
                  <a:gd name="connsiteX56" fmla="*/ 914400 w 2331720"/>
                  <a:gd name="connsiteY56" fmla="*/ 430078 h 3676248"/>
                  <a:gd name="connsiteX57" fmla="*/ 925402 w 2331720"/>
                  <a:gd name="connsiteY57" fmla="*/ 419076 h 3676248"/>
                  <a:gd name="connsiteX58" fmla="*/ 657701 w 2331720"/>
                  <a:gd name="connsiteY58" fmla="*/ 0 h 3676248"/>
                  <a:gd name="connsiteX59" fmla="*/ 1044535 w 2331720"/>
                  <a:gd name="connsiteY59" fmla="*/ 0 h 3676248"/>
                  <a:gd name="connsiteX60" fmla="*/ 1165860 w 2331720"/>
                  <a:gd name="connsiteY60" fmla="*/ 137192 h 3676248"/>
                  <a:gd name="connsiteX61" fmla="*/ 1287185 w 2331720"/>
                  <a:gd name="connsiteY61" fmla="*/ 0 h 3676248"/>
                  <a:gd name="connsiteX62" fmla="*/ 1674019 w 2331720"/>
                  <a:gd name="connsiteY62" fmla="*/ 0 h 3676248"/>
                  <a:gd name="connsiteX63" fmla="*/ 1417896 w 2331720"/>
                  <a:gd name="connsiteY63" fmla="*/ 395838 h 3676248"/>
                  <a:gd name="connsiteX64" fmla="*/ 913824 w 2331720"/>
                  <a:gd name="connsiteY64" fmla="*/ 395838 h 3676248"/>
                  <a:gd name="connsiteX65" fmla="*/ 657701 w 2331720"/>
                  <a:gd name="connsiteY65" fmla="*/ 0 h 3676248"/>
                  <a:gd name="connsiteX0" fmla="*/ 785265 w 2331720"/>
                  <a:gd name="connsiteY0" fmla="*/ 1981892 h 3676248"/>
                  <a:gd name="connsiteX1" fmla="*/ 1165860 w 2331720"/>
                  <a:gd name="connsiteY1" fmla="*/ 2170079 h 3676248"/>
                  <a:gd name="connsiteX2" fmla="*/ 1546455 w 2331720"/>
                  <a:gd name="connsiteY2" fmla="*/ 1981892 h 3676248"/>
                  <a:gd name="connsiteX3" fmla="*/ 1971675 w 2331720"/>
                  <a:gd name="connsiteY3" fmla="*/ 2450854 h 3676248"/>
                  <a:gd name="connsiteX4" fmla="*/ 1935128 w 2331720"/>
                  <a:gd name="connsiteY4" fmla="*/ 2734967 h 3676248"/>
                  <a:gd name="connsiteX5" fmla="*/ 360045 w 2331720"/>
                  <a:gd name="connsiteY5" fmla="*/ 2725830 h 3676248"/>
                  <a:gd name="connsiteX6" fmla="*/ 360045 w 2331720"/>
                  <a:gd name="connsiteY6" fmla="*/ 2450854 h 3676248"/>
                  <a:gd name="connsiteX7" fmla="*/ 785265 w 2331720"/>
                  <a:gd name="connsiteY7" fmla="*/ 1981892 h 3676248"/>
                  <a:gd name="connsiteX8" fmla="*/ 1165860 w 2331720"/>
                  <a:gd name="connsiteY8" fmla="*/ 1190671 h 3676248"/>
                  <a:gd name="connsiteX9" fmla="*/ 1597819 w 2331720"/>
                  <a:gd name="connsiteY9" fmla="*/ 1622630 h 3676248"/>
                  <a:gd name="connsiteX10" fmla="*/ 1165860 w 2331720"/>
                  <a:gd name="connsiteY10" fmla="*/ 2054589 h 3676248"/>
                  <a:gd name="connsiteX11" fmla="*/ 733901 w 2331720"/>
                  <a:gd name="connsiteY11" fmla="*/ 1622630 h 3676248"/>
                  <a:gd name="connsiteX12" fmla="*/ 1165860 w 2331720"/>
                  <a:gd name="connsiteY12" fmla="*/ 1190671 h 3676248"/>
                  <a:gd name="connsiteX13" fmla="*/ 243129 w 2331720"/>
                  <a:gd name="connsiteY13" fmla="*/ 976862 h 3676248"/>
                  <a:gd name="connsiteX14" fmla="*/ 201454 w 2331720"/>
                  <a:gd name="connsiteY14" fmla="*/ 1018537 h 3676248"/>
                  <a:gd name="connsiteX15" fmla="*/ 201454 w 2331720"/>
                  <a:gd name="connsiteY15" fmla="*/ 2773512 h 3676248"/>
                  <a:gd name="connsiteX16" fmla="*/ 243129 w 2331720"/>
                  <a:gd name="connsiteY16" fmla="*/ 2815187 h 3676248"/>
                  <a:gd name="connsiteX17" fmla="*/ 2088591 w 2331720"/>
                  <a:gd name="connsiteY17" fmla="*/ 2815187 h 3676248"/>
                  <a:gd name="connsiteX18" fmla="*/ 2130266 w 2331720"/>
                  <a:gd name="connsiteY18" fmla="*/ 2773512 h 3676248"/>
                  <a:gd name="connsiteX19" fmla="*/ 2130266 w 2331720"/>
                  <a:gd name="connsiteY19" fmla="*/ 1018537 h 3676248"/>
                  <a:gd name="connsiteX20" fmla="*/ 2088591 w 2331720"/>
                  <a:gd name="connsiteY20" fmla="*/ 976862 h 3676248"/>
                  <a:gd name="connsiteX21" fmla="*/ 243129 w 2331720"/>
                  <a:gd name="connsiteY21" fmla="*/ 976862 h 3676248"/>
                  <a:gd name="connsiteX22" fmla="*/ 750570 w 2331720"/>
                  <a:gd name="connsiteY22" fmla="*/ 756517 h 3676248"/>
                  <a:gd name="connsiteX23" fmla="*/ 708660 w 2331720"/>
                  <a:gd name="connsiteY23" fmla="*/ 798427 h 3676248"/>
                  <a:gd name="connsiteX24" fmla="*/ 750570 w 2331720"/>
                  <a:gd name="connsiteY24" fmla="*/ 840337 h 3676248"/>
                  <a:gd name="connsiteX25" fmla="*/ 1581150 w 2331720"/>
                  <a:gd name="connsiteY25" fmla="*/ 840337 h 3676248"/>
                  <a:gd name="connsiteX26" fmla="*/ 1623060 w 2331720"/>
                  <a:gd name="connsiteY26" fmla="*/ 798427 h 3676248"/>
                  <a:gd name="connsiteX27" fmla="*/ 1581150 w 2331720"/>
                  <a:gd name="connsiteY27" fmla="*/ 756517 h 3676248"/>
                  <a:gd name="connsiteX28" fmla="*/ 750570 w 2331720"/>
                  <a:gd name="connsiteY28" fmla="*/ 756517 h 3676248"/>
                  <a:gd name="connsiteX29" fmla="*/ 207663 w 2331720"/>
                  <a:gd name="connsiteY29" fmla="*/ 567288 h 3676248"/>
                  <a:gd name="connsiteX30" fmla="*/ 894398 w 2331720"/>
                  <a:gd name="connsiteY30" fmla="*/ 567288 h 3676248"/>
                  <a:gd name="connsiteX31" fmla="*/ 894398 w 2331720"/>
                  <a:gd name="connsiteY31" fmla="*/ 722542 h 3676248"/>
                  <a:gd name="connsiteX32" fmla="*/ 906400 w 2331720"/>
                  <a:gd name="connsiteY32" fmla="*/ 734544 h 3676248"/>
                  <a:gd name="connsiteX33" fmla="*/ 1425321 w 2331720"/>
                  <a:gd name="connsiteY33" fmla="*/ 734544 h 3676248"/>
                  <a:gd name="connsiteX34" fmla="*/ 1437323 w 2331720"/>
                  <a:gd name="connsiteY34" fmla="*/ 722542 h 3676248"/>
                  <a:gd name="connsiteX35" fmla="*/ 1437323 w 2331720"/>
                  <a:gd name="connsiteY35" fmla="*/ 567288 h 3676248"/>
                  <a:gd name="connsiteX36" fmla="*/ 2124057 w 2331720"/>
                  <a:gd name="connsiteY36" fmla="*/ 567288 h 3676248"/>
                  <a:gd name="connsiteX37" fmla="*/ 2331720 w 2331720"/>
                  <a:gd name="connsiteY37" fmla="*/ 774951 h 3676248"/>
                  <a:gd name="connsiteX38" fmla="*/ 2331720 w 2331720"/>
                  <a:gd name="connsiteY38" fmla="*/ 3468585 h 3676248"/>
                  <a:gd name="connsiteX39" fmla="*/ 2124057 w 2331720"/>
                  <a:gd name="connsiteY39" fmla="*/ 3676248 h 3676248"/>
                  <a:gd name="connsiteX40" fmla="*/ 207663 w 2331720"/>
                  <a:gd name="connsiteY40" fmla="*/ 3676248 h 3676248"/>
                  <a:gd name="connsiteX41" fmla="*/ 0 w 2331720"/>
                  <a:gd name="connsiteY41" fmla="*/ 3468585 h 3676248"/>
                  <a:gd name="connsiteX42" fmla="*/ 0 w 2331720"/>
                  <a:gd name="connsiteY42" fmla="*/ 774951 h 3676248"/>
                  <a:gd name="connsiteX43" fmla="*/ 207663 w 2331720"/>
                  <a:gd name="connsiteY43" fmla="*/ 567288 h 3676248"/>
                  <a:gd name="connsiteX44" fmla="*/ 1165861 w 2331720"/>
                  <a:gd name="connsiteY44" fmla="*/ 471845 h 3676248"/>
                  <a:gd name="connsiteX45" fmla="*/ 1067753 w 2331720"/>
                  <a:gd name="connsiteY45" fmla="*/ 569953 h 3676248"/>
                  <a:gd name="connsiteX46" fmla="*/ 1165861 w 2331720"/>
                  <a:gd name="connsiteY46" fmla="*/ 668061 h 3676248"/>
                  <a:gd name="connsiteX47" fmla="*/ 1263969 w 2331720"/>
                  <a:gd name="connsiteY47" fmla="*/ 569953 h 3676248"/>
                  <a:gd name="connsiteX48" fmla="*/ 1165861 w 2331720"/>
                  <a:gd name="connsiteY48" fmla="*/ 471845 h 3676248"/>
                  <a:gd name="connsiteX49" fmla="*/ 925402 w 2331720"/>
                  <a:gd name="connsiteY49" fmla="*/ 419076 h 3676248"/>
                  <a:gd name="connsiteX50" fmla="*/ 1406318 w 2331720"/>
                  <a:gd name="connsiteY50" fmla="*/ 419076 h 3676248"/>
                  <a:gd name="connsiteX51" fmla="*/ 1417320 w 2331720"/>
                  <a:gd name="connsiteY51" fmla="*/ 430078 h 3676248"/>
                  <a:gd name="connsiteX52" fmla="*/ 1417320 w 2331720"/>
                  <a:gd name="connsiteY52" fmla="*/ 709826 h 3676248"/>
                  <a:gd name="connsiteX53" fmla="*/ 1406318 w 2331720"/>
                  <a:gd name="connsiteY53" fmla="*/ 720828 h 3676248"/>
                  <a:gd name="connsiteX54" fmla="*/ 925402 w 2331720"/>
                  <a:gd name="connsiteY54" fmla="*/ 720828 h 3676248"/>
                  <a:gd name="connsiteX55" fmla="*/ 914400 w 2331720"/>
                  <a:gd name="connsiteY55" fmla="*/ 709826 h 3676248"/>
                  <a:gd name="connsiteX56" fmla="*/ 914400 w 2331720"/>
                  <a:gd name="connsiteY56" fmla="*/ 430078 h 3676248"/>
                  <a:gd name="connsiteX57" fmla="*/ 925402 w 2331720"/>
                  <a:gd name="connsiteY57" fmla="*/ 419076 h 3676248"/>
                  <a:gd name="connsiteX58" fmla="*/ 657701 w 2331720"/>
                  <a:gd name="connsiteY58" fmla="*/ 0 h 3676248"/>
                  <a:gd name="connsiteX59" fmla="*/ 1044535 w 2331720"/>
                  <a:gd name="connsiteY59" fmla="*/ 0 h 3676248"/>
                  <a:gd name="connsiteX60" fmla="*/ 1165860 w 2331720"/>
                  <a:gd name="connsiteY60" fmla="*/ 137192 h 3676248"/>
                  <a:gd name="connsiteX61" fmla="*/ 1287185 w 2331720"/>
                  <a:gd name="connsiteY61" fmla="*/ 0 h 3676248"/>
                  <a:gd name="connsiteX62" fmla="*/ 1674019 w 2331720"/>
                  <a:gd name="connsiteY62" fmla="*/ 0 h 3676248"/>
                  <a:gd name="connsiteX63" fmla="*/ 1417896 w 2331720"/>
                  <a:gd name="connsiteY63" fmla="*/ 395838 h 3676248"/>
                  <a:gd name="connsiteX64" fmla="*/ 913824 w 2331720"/>
                  <a:gd name="connsiteY64" fmla="*/ 395838 h 3676248"/>
                  <a:gd name="connsiteX65" fmla="*/ 657701 w 2331720"/>
                  <a:gd name="connsiteY65" fmla="*/ 0 h 3676248"/>
                  <a:gd name="connsiteX0" fmla="*/ 785265 w 2331720"/>
                  <a:gd name="connsiteY0" fmla="*/ 1981892 h 3676248"/>
                  <a:gd name="connsiteX1" fmla="*/ 1165860 w 2331720"/>
                  <a:gd name="connsiteY1" fmla="*/ 2170079 h 3676248"/>
                  <a:gd name="connsiteX2" fmla="*/ 1546455 w 2331720"/>
                  <a:gd name="connsiteY2" fmla="*/ 1981892 h 3676248"/>
                  <a:gd name="connsiteX3" fmla="*/ 1971675 w 2331720"/>
                  <a:gd name="connsiteY3" fmla="*/ 2450854 h 3676248"/>
                  <a:gd name="connsiteX4" fmla="*/ 1935128 w 2331720"/>
                  <a:gd name="connsiteY4" fmla="*/ 2725830 h 3676248"/>
                  <a:gd name="connsiteX5" fmla="*/ 360045 w 2331720"/>
                  <a:gd name="connsiteY5" fmla="*/ 2725830 h 3676248"/>
                  <a:gd name="connsiteX6" fmla="*/ 360045 w 2331720"/>
                  <a:gd name="connsiteY6" fmla="*/ 2450854 h 3676248"/>
                  <a:gd name="connsiteX7" fmla="*/ 785265 w 2331720"/>
                  <a:gd name="connsiteY7" fmla="*/ 1981892 h 3676248"/>
                  <a:gd name="connsiteX8" fmla="*/ 1165860 w 2331720"/>
                  <a:gd name="connsiteY8" fmla="*/ 1190671 h 3676248"/>
                  <a:gd name="connsiteX9" fmla="*/ 1597819 w 2331720"/>
                  <a:gd name="connsiteY9" fmla="*/ 1622630 h 3676248"/>
                  <a:gd name="connsiteX10" fmla="*/ 1165860 w 2331720"/>
                  <a:gd name="connsiteY10" fmla="*/ 2054589 h 3676248"/>
                  <a:gd name="connsiteX11" fmla="*/ 733901 w 2331720"/>
                  <a:gd name="connsiteY11" fmla="*/ 1622630 h 3676248"/>
                  <a:gd name="connsiteX12" fmla="*/ 1165860 w 2331720"/>
                  <a:gd name="connsiteY12" fmla="*/ 1190671 h 3676248"/>
                  <a:gd name="connsiteX13" fmla="*/ 243129 w 2331720"/>
                  <a:gd name="connsiteY13" fmla="*/ 976862 h 3676248"/>
                  <a:gd name="connsiteX14" fmla="*/ 201454 w 2331720"/>
                  <a:gd name="connsiteY14" fmla="*/ 1018537 h 3676248"/>
                  <a:gd name="connsiteX15" fmla="*/ 201454 w 2331720"/>
                  <a:gd name="connsiteY15" fmla="*/ 2773512 h 3676248"/>
                  <a:gd name="connsiteX16" fmla="*/ 243129 w 2331720"/>
                  <a:gd name="connsiteY16" fmla="*/ 2815187 h 3676248"/>
                  <a:gd name="connsiteX17" fmla="*/ 2088591 w 2331720"/>
                  <a:gd name="connsiteY17" fmla="*/ 2815187 h 3676248"/>
                  <a:gd name="connsiteX18" fmla="*/ 2130266 w 2331720"/>
                  <a:gd name="connsiteY18" fmla="*/ 2773512 h 3676248"/>
                  <a:gd name="connsiteX19" fmla="*/ 2130266 w 2331720"/>
                  <a:gd name="connsiteY19" fmla="*/ 1018537 h 3676248"/>
                  <a:gd name="connsiteX20" fmla="*/ 2088591 w 2331720"/>
                  <a:gd name="connsiteY20" fmla="*/ 976862 h 3676248"/>
                  <a:gd name="connsiteX21" fmla="*/ 243129 w 2331720"/>
                  <a:gd name="connsiteY21" fmla="*/ 976862 h 3676248"/>
                  <a:gd name="connsiteX22" fmla="*/ 750570 w 2331720"/>
                  <a:gd name="connsiteY22" fmla="*/ 756517 h 3676248"/>
                  <a:gd name="connsiteX23" fmla="*/ 708660 w 2331720"/>
                  <a:gd name="connsiteY23" fmla="*/ 798427 h 3676248"/>
                  <a:gd name="connsiteX24" fmla="*/ 750570 w 2331720"/>
                  <a:gd name="connsiteY24" fmla="*/ 840337 h 3676248"/>
                  <a:gd name="connsiteX25" fmla="*/ 1581150 w 2331720"/>
                  <a:gd name="connsiteY25" fmla="*/ 840337 h 3676248"/>
                  <a:gd name="connsiteX26" fmla="*/ 1623060 w 2331720"/>
                  <a:gd name="connsiteY26" fmla="*/ 798427 h 3676248"/>
                  <a:gd name="connsiteX27" fmla="*/ 1581150 w 2331720"/>
                  <a:gd name="connsiteY27" fmla="*/ 756517 h 3676248"/>
                  <a:gd name="connsiteX28" fmla="*/ 750570 w 2331720"/>
                  <a:gd name="connsiteY28" fmla="*/ 756517 h 3676248"/>
                  <a:gd name="connsiteX29" fmla="*/ 207663 w 2331720"/>
                  <a:gd name="connsiteY29" fmla="*/ 567288 h 3676248"/>
                  <a:gd name="connsiteX30" fmla="*/ 894398 w 2331720"/>
                  <a:gd name="connsiteY30" fmla="*/ 567288 h 3676248"/>
                  <a:gd name="connsiteX31" fmla="*/ 894398 w 2331720"/>
                  <a:gd name="connsiteY31" fmla="*/ 722542 h 3676248"/>
                  <a:gd name="connsiteX32" fmla="*/ 906400 w 2331720"/>
                  <a:gd name="connsiteY32" fmla="*/ 734544 h 3676248"/>
                  <a:gd name="connsiteX33" fmla="*/ 1425321 w 2331720"/>
                  <a:gd name="connsiteY33" fmla="*/ 734544 h 3676248"/>
                  <a:gd name="connsiteX34" fmla="*/ 1437323 w 2331720"/>
                  <a:gd name="connsiteY34" fmla="*/ 722542 h 3676248"/>
                  <a:gd name="connsiteX35" fmla="*/ 1437323 w 2331720"/>
                  <a:gd name="connsiteY35" fmla="*/ 567288 h 3676248"/>
                  <a:gd name="connsiteX36" fmla="*/ 2124057 w 2331720"/>
                  <a:gd name="connsiteY36" fmla="*/ 567288 h 3676248"/>
                  <a:gd name="connsiteX37" fmla="*/ 2331720 w 2331720"/>
                  <a:gd name="connsiteY37" fmla="*/ 774951 h 3676248"/>
                  <a:gd name="connsiteX38" fmla="*/ 2331720 w 2331720"/>
                  <a:gd name="connsiteY38" fmla="*/ 3468585 h 3676248"/>
                  <a:gd name="connsiteX39" fmla="*/ 2124057 w 2331720"/>
                  <a:gd name="connsiteY39" fmla="*/ 3676248 h 3676248"/>
                  <a:gd name="connsiteX40" fmla="*/ 207663 w 2331720"/>
                  <a:gd name="connsiteY40" fmla="*/ 3676248 h 3676248"/>
                  <a:gd name="connsiteX41" fmla="*/ 0 w 2331720"/>
                  <a:gd name="connsiteY41" fmla="*/ 3468585 h 3676248"/>
                  <a:gd name="connsiteX42" fmla="*/ 0 w 2331720"/>
                  <a:gd name="connsiteY42" fmla="*/ 774951 h 3676248"/>
                  <a:gd name="connsiteX43" fmla="*/ 207663 w 2331720"/>
                  <a:gd name="connsiteY43" fmla="*/ 567288 h 3676248"/>
                  <a:gd name="connsiteX44" fmla="*/ 1165861 w 2331720"/>
                  <a:gd name="connsiteY44" fmla="*/ 471845 h 3676248"/>
                  <a:gd name="connsiteX45" fmla="*/ 1067753 w 2331720"/>
                  <a:gd name="connsiteY45" fmla="*/ 569953 h 3676248"/>
                  <a:gd name="connsiteX46" fmla="*/ 1165861 w 2331720"/>
                  <a:gd name="connsiteY46" fmla="*/ 668061 h 3676248"/>
                  <a:gd name="connsiteX47" fmla="*/ 1263969 w 2331720"/>
                  <a:gd name="connsiteY47" fmla="*/ 569953 h 3676248"/>
                  <a:gd name="connsiteX48" fmla="*/ 1165861 w 2331720"/>
                  <a:gd name="connsiteY48" fmla="*/ 471845 h 3676248"/>
                  <a:gd name="connsiteX49" fmla="*/ 925402 w 2331720"/>
                  <a:gd name="connsiteY49" fmla="*/ 419076 h 3676248"/>
                  <a:gd name="connsiteX50" fmla="*/ 1406318 w 2331720"/>
                  <a:gd name="connsiteY50" fmla="*/ 419076 h 3676248"/>
                  <a:gd name="connsiteX51" fmla="*/ 1417320 w 2331720"/>
                  <a:gd name="connsiteY51" fmla="*/ 430078 h 3676248"/>
                  <a:gd name="connsiteX52" fmla="*/ 1417320 w 2331720"/>
                  <a:gd name="connsiteY52" fmla="*/ 709826 h 3676248"/>
                  <a:gd name="connsiteX53" fmla="*/ 1406318 w 2331720"/>
                  <a:gd name="connsiteY53" fmla="*/ 720828 h 3676248"/>
                  <a:gd name="connsiteX54" fmla="*/ 925402 w 2331720"/>
                  <a:gd name="connsiteY54" fmla="*/ 720828 h 3676248"/>
                  <a:gd name="connsiteX55" fmla="*/ 914400 w 2331720"/>
                  <a:gd name="connsiteY55" fmla="*/ 709826 h 3676248"/>
                  <a:gd name="connsiteX56" fmla="*/ 914400 w 2331720"/>
                  <a:gd name="connsiteY56" fmla="*/ 430078 h 3676248"/>
                  <a:gd name="connsiteX57" fmla="*/ 925402 w 2331720"/>
                  <a:gd name="connsiteY57" fmla="*/ 419076 h 3676248"/>
                  <a:gd name="connsiteX58" fmla="*/ 657701 w 2331720"/>
                  <a:gd name="connsiteY58" fmla="*/ 0 h 3676248"/>
                  <a:gd name="connsiteX59" fmla="*/ 1044535 w 2331720"/>
                  <a:gd name="connsiteY59" fmla="*/ 0 h 3676248"/>
                  <a:gd name="connsiteX60" fmla="*/ 1165860 w 2331720"/>
                  <a:gd name="connsiteY60" fmla="*/ 137192 h 3676248"/>
                  <a:gd name="connsiteX61" fmla="*/ 1287185 w 2331720"/>
                  <a:gd name="connsiteY61" fmla="*/ 0 h 3676248"/>
                  <a:gd name="connsiteX62" fmla="*/ 1674019 w 2331720"/>
                  <a:gd name="connsiteY62" fmla="*/ 0 h 3676248"/>
                  <a:gd name="connsiteX63" fmla="*/ 1417896 w 2331720"/>
                  <a:gd name="connsiteY63" fmla="*/ 395838 h 3676248"/>
                  <a:gd name="connsiteX64" fmla="*/ 913824 w 2331720"/>
                  <a:gd name="connsiteY64" fmla="*/ 395838 h 3676248"/>
                  <a:gd name="connsiteX65" fmla="*/ 657701 w 2331720"/>
                  <a:gd name="connsiteY65" fmla="*/ 0 h 3676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2331720" h="3676248">
                    <a:moveTo>
                      <a:pt x="785265" y="1981892"/>
                    </a:moveTo>
                    <a:cubicBezTo>
                      <a:pt x="872246" y="2096903"/>
                      <a:pt x="1010508" y="2170079"/>
                      <a:pt x="1165860" y="2170079"/>
                    </a:cubicBezTo>
                    <a:cubicBezTo>
                      <a:pt x="1321213" y="2170079"/>
                      <a:pt x="1459474" y="2096903"/>
                      <a:pt x="1546455" y="1981892"/>
                    </a:cubicBezTo>
                    <a:cubicBezTo>
                      <a:pt x="1785440" y="2003951"/>
                      <a:pt x="1971675" y="2205654"/>
                      <a:pt x="1971675" y="2450854"/>
                    </a:cubicBezTo>
                    <a:lnTo>
                      <a:pt x="1935128" y="2725830"/>
                    </a:lnTo>
                    <a:lnTo>
                      <a:pt x="360045" y="2725830"/>
                    </a:lnTo>
                    <a:lnTo>
                      <a:pt x="360045" y="2450854"/>
                    </a:lnTo>
                    <a:cubicBezTo>
                      <a:pt x="360045" y="2205654"/>
                      <a:pt x="546281" y="2003951"/>
                      <a:pt x="785265" y="1981892"/>
                    </a:cubicBezTo>
                    <a:close/>
                    <a:moveTo>
                      <a:pt x="1165860" y="1190671"/>
                    </a:moveTo>
                    <a:cubicBezTo>
                      <a:pt x="1404424" y="1190671"/>
                      <a:pt x="1597819" y="1384066"/>
                      <a:pt x="1597819" y="1622630"/>
                    </a:cubicBezTo>
                    <a:cubicBezTo>
                      <a:pt x="1597819" y="1861194"/>
                      <a:pt x="1404424" y="2054589"/>
                      <a:pt x="1165860" y="2054589"/>
                    </a:cubicBezTo>
                    <a:cubicBezTo>
                      <a:pt x="927296" y="2054589"/>
                      <a:pt x="733901" y="1861194"/>
                      <a:pt x="733901" y="1622630"/>
                    </a:cubicBezTo>
                    <a:cubicBezTo>
                      <a:pt x="733901" y="1384066"/>
                      <a:pt x="927296" y="1190671"/>
                      <a:pt x="1165860" y="1190671"/>
                    </a:cubicBezTo>
                    <a:close/>
                    <a:moveTo>
                      <a:pt x="243129" y="976862"/>
                    </a:moveTo>
                    <a:cubicBezTo>
                      <a:pt x="220113" y="976862"/>
                      <a:pt x="201454" y="995521"/>
                      <a:pt x="201454" y="1018537"/>
                    </a:cubicBezTo>
                    <a:lnTo>
                      <a:pt x="201454" y="2773512"/>
                    </a:lnTo>
                    <a:cubicBezTo>
                      <a:pt x="201454" y="2796528"/>
                      <a:pt x="220113" y="2815187"/>
                      <a:pt x="243129" y="2815187"/>
                    </a:cubicBezTo>
                    <a:lnTo>
                      <a:pt x="2088591" y="2815187"/>
                    </a:lnTo>
                    <a:cubicBezTo>
                      <a:pt x="2111607" y="2815187"/>
                      <a:pt x="2130266" y="2796528"/>
                      <a:pt x="2130266" y="2773512"/>
                    </a:cubicBezTo>
                    <a:lnTo>
                      <a:pt x="2130266" y="1018537"/>
                    </a:lnTo>
                    <a:cubicBezTo>
                      <a:pt x="2130266" y="995521"/>
                      <a:pt x="2111607" y="976862"/>
                      <a:pt x="2088591" y="976862"/>
                    </a:cubicBezTo>
                    <a:lnTo>
                      <a:pt x="243129" y="976862"/>
                    </a:lnTo>
                    <a:close/>
                    <a:moveTo>
                      <a:pt x="750570" y="756517"/>
                    </a:moveTo>
                    <a:cubicBezTo>
                      <a:pt x="727424" y="756517"/>
                      <a:pt x="708660" y="775281"/>
                      <a:pt x="708660" y="798427"/>
                    </a:cubicBezTo>
                    <a:cubicBezTo>
                      <a:pt x="708660" y="821573"/>
                      <a:pt x="727424" y="840337"/>
                      <a:pt x="750570" y="840337"/>
                    </a:cubicBezTo>
                    <a:lnTo>
                      <a:pt x="1581150" y="840337"/>
                    </a:lnTo>
                    <a:cubicBezTo>
                      <a:pt x="1604296" y="840337"/>
                      <a:pt x="1623060" y="821573"/>
                      <a:pt x="1623060" y="798427"/>
                    </a:cubicBezTo>
                    <a:cubicBezTo>
                      <a:pt x="1623060" y="775281"/>
                      <a:pt x="1604296" y="756517"/>
                      <a:pt x="1581150" y="756517"/>
                    </a:cubicBezTo>
                    <a:lnTo>
                      <a:pt x="750570" y="756517"/>
                    </a:lnTo>
                    <a:close/>
                    <a:moveTo>
                      <a:pt x="207663" y="567288"/>
                    </a:moveTo>
                    <a:lnTo>
                      <a:pt x="894398" y="567288"/>
                    </a:lnTo>
                    <a:lnTo>
                      <a:pt x="894398" y="722542"/>
                    </a:lnTo>
                    <a:cubicBezTo>
                      <a:pt x="894398" y="729171"/>
                      <a:pt x="899771" y="734544"/>
                      <a:pt x="906400" y="734544"/>
                    </a:cubicBezTo>
                    <a:lnTo>
                      <a:pt x="1425321" y="734544"/>
                    </a:lnTo>
                    <a:cubicBezTo>
                      <a:pt x="1431950" y="734544"/>
                      <a:pt x="1437323" y="729171"/>
                      <a:pt x="1437323" y="722542"/>
                    </a:cubicBezTo>
                    <a:lnTo>
                      <a:pt x="1437323" y="567288"/>
                    </a:lnTo>
                    <a:lnTo>
                      <a:pt x="2124057" y="567288"/>
                    </a:lnTo>
                    <a:cubicBezTo>
                      <a:pt x="2238746" y="567288"/>
                      <a:pt x="2331720" y="660262"/>
                      <a:pt x="2331720" y="774951"/>
                    </a:cubicBezTo>
                    <a:lnTo>
                      <a:pt x="2331720" y="3468585"/>
                    </a:lnTo>
                    <a:cubicBezTo>
                      <a:pt x="2331720" y="3583274"/>
                      <a:pt x="2238746" y="3676248"/>
                      <a:pt x="2124057" y="3676248"/>
                    </a:cubicBezTo>
                    <a:lnTo>
                      <a:pt x="207663" y="3676248"/>
                    </a:lnTo>
                    <a:cubicBezTo>
                      <a:pt x="92974" y="3676248"/>
                      <a:pt x="0" y="3583274"/>
                      <a:pt x="0" y="3468585"/>
                    </a:cubicBezTo>
                    <a:lnTo>
                      <a:pt x="0" y="774951"/>
                    </a:lnTo>
                    <a:cubicBezTo>
                      <a:pt x="0" y="660262"/>
                      <a:pt x="92974" y="567288"/>
                      <a:pt x="207663" y="567288"/>
                    </a:cubicBezTo>
                    <a:close/>
                    <a:moveTo>
                      <a:pt x="1165861" y="471845"/>
                    </a:moveTo>
                    <a:cubicBezTo>
                      <a:pt x="1111677" y="471845"/>
                      <a:pt x="1067753" y="515769"/>
                      <a:pt x="1067753" y="569953"/>
                    </a:cubicBezTo>
                    <a:cubicBezTo>
                      <a:pt x="1067753" y="624137"/>
                      <a:pt x="1111677" y="668061"/>
                      <a:pt x="1165861" y="668061"/>
                    </a:cubicBezTo>
                    <a:cubicBezTo>
                      <a:pt x="1220045" y="668061"/>
                      <a:pt x="1263969" y="624137"/>
                      <a:pt x="1263969" y="569953"/>
                    </a:cubicBezTo>
                    <a:cubicBezTo>
                      <a:pt x="1263969" y="515769"/>
                      <a:pt x="1220045" y="471845"/>
                      <a:pt x="1165861" y="471845"/>
                    </a:cubicBezTo>
                    <a:close/>
                    <a:moveTo>
                      <a:pt x="925402" y="419076"/>
                    </a:moveTo>
                    <a:lnTo>
                      <a:pt x="1406318" y="419076"/>
                    </a:lnTo>
                    <a:cubicBezTo>
                      <a:pt x="1412394" y="419076"/>
                      <a:pt x="1417320" y="424002"/>
                      <a:pt x="1417320" y="430078"/>
                    </a:cubicBezTo>
                    <a:lnTo>
                      <a:pt x="1417320" y="709826"/>
                    </a:lnTo>
                    <a:cubicBezTo>
                      <a:pt x="1417320" y="715902"/>
                      <a:pt x="1412394" y="720828"/>
                      <a:pt x="1406318" y="720828"/>
                    </a:cubicBezTo>
                    <a:lnTo>
                      <a:pt x="925402" y="720828"/>
                    </a:lnTo>
                    <a:cubicBezTo>
                      <a:pt x="919326" y="720828"/>
                      <a:pt x="914400" y="715902"/>
                      <a:pt x="914400" y="709826"/>
                    </a:cubicBezTo>
                    <a:lnTo>
                      <a:pt x="914400" y="430078"/>
                    </a:lnTo>
                    <a:cubicBezTo>
                      <a:pt x="914400" y="424002"/>
                      <a:pt x="919326" y="419076"/>
                      <a:pt x="925402" y="419076"/>
                    </a:cubicBezTo>
                    <a:close/>
                    <a:moveTo>
                      <a:pt x="657701" y="0"/>
                    </a:moveTo>
                    <a:lnTo>
                      <a:pt x="1044535" y="0"/>
                    </a:lnTo>
                    <a:lnTo>
                      <a:pt x="1165860" y="137192"/>
                    </a:lnTo>
                    <a:lnTo>
                      <a:pt x="1287185" y="0"/>
                    </a:lnTo>
                    <a:lnTo>
                      <a:pt x="1674019" y="0"/>
                    </a:lnTo>
                    <a:lnTo>
                      <a:pt x="1417896" y="395838"/>
                    </a:lnTo>
                    <a:lnTo>
                      <a:pt x="913824" y="395838"/>
                    </a:lnTo>
                    <a:lnTo>
                      <a:pt x="657701" y="0"/>
                    </a:lnTo>
                    <a:close/>
                  </a:path>
                </a:pathLst>
              </a:custGeom>
              <a:no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38" tIns="91438" rIns="91438" bIns="91438"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r" defTabSz="914374">
                  <a:defRPr/>
                </a:pPr>
                <a:endParaRPr lang="en-US" sz="2400">
                  <a:solidFill>
                    <a:srgbClr val="505050"/>
                  </a:solidFill>
                  <a:latin typeface="Segoe UI Light"/>
                </a:endParaRPr>
              </a:p>
            </p:txBody>
          </p:sp>
        </p:grpSp>
      </p:grpSp>
      <p:sp>
        <p:nvSpPr>
          <p:cNvPr id="51" name="Content Placeholder 12">
            <a:extLst>
              <a:ext uri="{FF2B5EF4-FFF2-40B4-BE49-F238E27FC236}">
                <a16:creationId xmlns:a16="http://schemas.microsoft.com/office/drawing/2014/main" id="{DA4FBB72-C91F-46AB-BDB6-C58A33947DD0}"/>
              </a:ext>
            </a:extLst>
          </p:cNvPr>
          <p:cNvSpPr txBox="1">
            <a:spLocks/>
          </p:cNvSpPr>
          <p:nvPr/>
        </p:nvSpPr>
        <p:spPr>
          <a:xfrm>
            <a:off x="375474" y="1357909"/>
            <a:ext cx="4189215" cy="740654"/>
          </a:xfrm>
          <a:prstGeom prst="rect">
            <a:avLst/>
          </a:prstGeom>
        </p:spPr>
        <p:txBody>
          <a:bodyPr vert="horz" wrap="square" lIns="0" tIns="0" rIns="0" bIns="0" rtlCol="0" anchor="ctr">
            <a:noAutofit/>
          </a:bodyPr>
          <a:lstStyle>
            <a:lvl1pPr marL="171450" indent="-171450" algn="l" defTabSz="685800" rtl="0" eaLnBrk="1" latinLnBrk="0" hangingPunct="1">
              <a:lnSpc>
                <a:spcPct val="90000"/>
              </a:lnSpc>
              <a:spcBef>
                <a:spcPts val="750"/>
              </a:spcBef>
              <a:buClr>
                <a:srgbClr val="8DC63F"/>
              </a:buClr>
              <a:buSzPct val="100000"/>
              <a:buFont typeface="Arial"/>
              <a:buChar char="•"/>
              <a:defRPr sz="1800" kern="1200" baseline="0">
                <a:solidFill>
                  <a:srgbClr val="5F6062"/>
                </a:solidFill>
                <a:latin typeface="Franklin Gothic Book"/>
                <a:ea typeface="Arial" charset="0"/>
                <a:cs typeface="Franklin Gothic Book"/>
              </a:defRPr>
            </a:lvl1pPr>
            <a:lvl2pPr marL="342900" indent="-171450" algn="l" defTabSz="685800" rtl="0" eaLnBrk="1" latinLnBrk="0" hangingPunct="1">
              <a:lnSpc>
                <a:spcPct val="90000"/>
              </a:lnSpc>
              <a:spcBef>
                <a:spcPts val="375"/>
              </a:spcBef>
              <a:buClr>
                <a:srgbClr val="8DC63F"/>
              </a:buClr>
              <a:buSzPct val="100000"/>
              <a:buFont typeface="AppleSymbols" charset="0"/>
              <a:buChar char="⎻"/>
              <a:tabLst/>
              <a:defRPr sz="1800" kern="1200">
                <a:solidFill>
                  <a:srgbClr val="5F6062"/>
                </a:solidFill>
                <a:latin typeface="Franklin Gothic Book"/>
                <a:ea typeface="Arial" charset="0"/>
                <a:cs typeface="Franklin Gothic Book"/>
              </a:defRPr>
            </a:lvl2pPr>
            <a:lvl3pPr marL="515541" indent="-172641" algn="l" defTabSz="685800" rtl="0" eaLnBrk="1" latinLnBrk="0" hangingPunct="1">
              <a:lnSpc>
                <a:spcPct val="90000"/>
              </a:lnSpc>
              <a:spcBef>
                <a:spcPts val="375"/>
              </a:spcBef>
              <a:buClr>
                <a:srgbClr val="8DC63F"/>
              </a:buClr>
              <a:buSzPct val="100000"/>
              <a:buFont typeface="Arial"/>
              <a:buChar char="•"/>
              <a:tabLst/>
              <a:defRPr sz="1500" kern="1200">
                <a:solidFill>
                  <a:srgbClr val="5F6062"/>
                </a:solidFill>
                <a:latin typeface="Franklin Gothic Book"/>
                <a:ea typeface="Arial" charset="0"/>
                <a:cs typeface="Franklin Gothic Book"/>
              </a:defRPr>
            </a:lvl3pPr>
            <a:lvl4pPr marL="686991" indent="-171450" algn="l" defTabSz="685800" rtl="0" eaLnBrk="1" latinLnBrk="0" hangingPunct="1">
              <a:lnSpc>
                <a:spcPct val="90000"/>
              </a:lnSpc>
              <a:spcBef>
                <a:spcPts val="375"/>
              </a:spcBef>
              <a:buClr>
                <a:srgbClr val="8DC63F"/>
              </a:buClr>
              <a:buSzPct val="100000"/>
              <a:buFont typeface="AppleSymbols" charset="0"/>
              <a:buChar char="⎻"/>
              <a:tabLst/>
              <a:defRPr sz="1400" kern="1200">
                <a:solidFill>
                  <a:srgbClr val="5F6062"/>
                </a:solidFill>
                <a:latin typeface="Franklin Gothic Book"/>
                <a:ea typeface="Arial" charset="0"/>
                <a:cs typeface="Franklin Gothic Book"/>
              </a:defRPr>
            </a:lvl4pPr>
            <a:lvl5pPr marL="859631" indent="-172641" algn="l" defTabSz="685800" rtl="0" eaLnBrk="1" latinLnBrk="0" hangingPunct="1">
              <a:lnSpc>
                <a:spcPct val="90000"/>
              </a:lnSpc>
              <a:spcBef>
                <a:spcPts val="375"/>
              </a:spcBef>
              <a:buClr>
                <a:srgbClr val="8DC63F"/>
              </a:buClr>
              <a:buSzPct val="75000"/>
              <a:buFont typeface="Courier New" charset="0"/>
              <a:buChar char="o"/>
              <a:tabLst/>
              <a:defRPr sz="1400" kern="1200">
                <a:solidFill>
                  <a:srgbClr val="5F6062"/>
                </a:solidFill>
                <a:latin typeface="Franklin Gothic Book"/>
                <a:ea typeface="Arial" charset="0"/>
                <a:cs typeface="Franklin Gothic Book"/>
              </a:defRPr>
            </a:lvl5pPr>
            <a:lvl6pPr marL="1885950" indent="-171450" algn="l" defTabSz="685800" rtl="0" eaLnBrk="1" latinLnBrk="0" hangingPunct="1">
              <a:lnSpc>
                <a:spcPct val="90000"/>
              </a:lnSpc>
              <a:spcBef>
                <a:spcPts val="375"/>
              </a:spcBef>
              <a:buFont typeface="Arial"/>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400" kern="1200">
                <a:solidFill>
                  <a:schemeClr val="tx1"/>
                </a:solidFill>
                <a:latin typeface="+mn-lt"/>
                <a:ea typeface="+mn-ea"/>
                <a:cs typeface="+mn-cs"/>
              </a:defRPr>
            </a:lvl9pPr>
          </a:lstStyle>
          <a:p>
            <a:pPr marL="0" indent="0" defTabSz="685808">
              <a:lnSpc>
                <a:spcPct val="100000"/>
              </a:lnSpc>
              <a:buNone/>
              <a:defRPr/>
            </a:pPr>
            <a:r>
              <a:rPr lang="en-US" sz="2400">
                <a:solidFill>
                  <a:srgbClr val="137AD4"/>
                </a:solidFill>
                <a:latin typeface="Segoe" panose="020B0502040504020203" pitchFamily="34" charset="0"/>
              </a:rPr>
              <a:t>Migration Leaning:</a:t>
            </a:r>
          </a:p>
          <a:p>
            <a:pPr marL="0" indent="0" defTabSz="685808">
              <a:lnSpc>
                <a:spcPct val="100000"/>
              </a:lnSpc>
              <a:buNone/>
              <a:defRPr/>
            </a:pPr>
            <a:r>
              <a:rPr lang="en-US" sz="1177">
                <a:solidFill>
                  <a:srgbClr val="D2D2D2">
                    <a:lumMod val="10000"/>
                  </a:srgbClr>
                </a:solidFill>
                <a:latin typeface="Segoe" panose="020B0502040504020203" pitchFamily="34" charset="0"/>
              </a:rPr>
              <a:t>Do the team’s plans lean more to one of the following approaches?</a:t>
            </a:r>
          </a:p>
        </p:txBody>
      </p:sp>
      <p:grpSp>
        <p:nvGrpSpPr>
          <p:cNvPr id="4" name="Group 3">
            <a:extLst>
              <a:ext uri="{FF2B5EF4-FFF2-40B4-BE49-F238E27FC236}">
                <a16:creationId xmlns:a16="http://schemas.microsoft.com/office/drawing/2014/main" id="{14DB967A-23C8-4F79-8634-C632CC6CC45C}"/>
              </a:ext>
            </a:extLst>
          </p:cNvPr>
          <p:cNvGrpSpPr/>
          <p:nvPr/>
        </p:nvGrpSpPr>
        <p:grpSpPr>
          <a:xfrm>
            <a:off x="4837475" y="1326294"/>
            <a:ext cx="2313681" cy="740654"/>
            <a:chOff x="3098486" y="1352666"/>
            <a:chExt cx="2359774" cy="755409"/>
          </a:xfrm>
        </p:grpSpPr>
        <p:grpSp>
          <p:nvGrpSpPr>
            <p:cNvPr id="48" name="Group 47">
              <a:extLst>
                <a:ext uri="{FF2B5EF4-FFF2-40B4-BE49-F238E27FC236}">
                  <a16:creationId xmlns:a16="http://schemas.microsoft.com/office/drawing/2014/main" id="{DB4C3A76-BEE6-4073-B06D-4D398A2DA00D}"/>
                </a:ext>
              </a:extLst>
            </p:cNvPr>
            <p:cNvGrpSpPr/>
            <p:nvPr/>
          </p:nvGrpSpPr>
          <p:grpSpPr>
            <a:xfrm flipH="1">
              <a:off x="3098486" y="1405143"/>
              <a:ext cx="650458" cy="650456"/>
              <a:chOff x="4604491" y="2816428"/>
              <a:chExt cx="1127354" cy="1127350"/>
            </a:xfrm>
          </p:grpSpPr>
          <p:sp>
            <p:nvSpPr>
              <p:cNvPr id="49" name="Oval 48">
                <a:extLst>
                  <a:ext uri="{FF2B5EF4-FFF2-40B4-BE49-F238E27FC236}">
                    <a16:creationId xmlns:a16="http://schemas.microsoft.com/office/drawing/2014/main" id="{38E4A7D9-9FBF-4BC1-8A3B-46600B665E8A}"/>
                  </a:ext>
                </a:extLst>
              </p:cNvPr>
              <p:cNvSpPr/>
              <p:nvPr/>
            </p:nvSpPr>
            <p:spPr bwMode="auto">
              <a:xfrm>
                <a:off x="4604491" y="2816428"/>
                <a:ext cx="1127354" cy="1127350"/>
              </a:xfrm>
              <a:prstGeom prst="ellipse">
                <a:avLst/>
              </a:prstGeom>
              <a:noFill/>
              <a:ln w="381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78" tIns="146302" rIns="182878" bIns="146302" numCol="1" spcCol="0" rtlCol="0" fromWordArt="0" anchor="t" anchorCtr="0" forceAA="0" compatLnSpc="1">
                <a:prstTxWarp prst="textNoShape">
                  <a:avLst/>
                </a:prstTxWarp>
                <a:noAutofit/>
              </a:bodyPr>
              <a:lstStyle/>
              <a:p>
                <a:pPr defTabSz="932483" fontAlgn="base">
                  <a:spcBef>
                    <a:spcPct val="0"/>
                  </a:spcBef>
                  <a:spcAft>
                    <a:spcPct val="0"/>
                  </a:spcAft>
                </a:pPr>
                <a:endParaRPr lang="en-GB"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 name="arrow_5" title="Icon of two arrows pointing across from each other">
                <a:extLst>
                  <a:ext uri="{FF2B5EF4-FFF2-40B4-BE49-F238E27FC236}">
                    <a16:creationId xmlns:a16="http://schemas.microsoft.com/office/drawing/2014/main" id="{4A2A92DC-A680-44BE-B15E-99EFCD093082}"/>
                  </a:ext>
                </a:extLst>
              </p:cNvPr>
              <p:cNvSpPr>
                <a:spLocks noChangeAspect="1" noEditPoints="1"/>
              </p:cNvSpPr>
              <p:nvPr/>
            </p:nvSpPr>
            <p:spPr bwMode="auto">
              <a:xfrm>
                <a:off x="4822450" y="3032991"/>
                <a:ext cx="691436" cy="694224"/>
              </a:xfrm>
              <a:custGeom>
                <a:avLst/>
                <a:gdLst>
                  <a:gd name="T0" fmla="*/ 102 w 248"/>
                  <a:gd name="T1" fmla="*/ 0 h 249"/>
                  <a:gd name="T2" fmla="*/ 176 w 248"/>
                  <a:gd name="T3" fmla="*/ 73 h 249"/>
                  <a:gd name="T4" fmla="*/ 102 w 248"/>
                  <a:gd name="T5" fmla="*/ 147 h 249"/>
                  <a:gd name="T6" fmla="*/ 176 w 248"/>
                  <a:gd name="T7" fmla="*/ 73 h 249"/>
                  <a:gd name="T8" fmla="*/ 0 w 248"/>
                  <a:gd name="T9" fmla="*/ 73 h 249"/>
                  <a:gd name="T10" fmla="*/ 146 w 248"/>
                  <a:gd name="T11" fmla="*/ 103 h 249"/>
                  <a:gd name="T12" fmla="*/ 72 w 248"/>
                  <a:gd name="T13" fmla="*/ 176 h 249"/>
                  <a:gd name="T14" fmla="*/ 146 w 248"/>
                  <a:gd name="T15" fmla="*/ 249 h 249"/>
                  <a:gd name="T16" fmla="*/ 72 w 248"/>
                  <a:gd name="T17" fmla="*/ 176 h 249"/>
                  <a:gd name="T18" fmla="*/ 248 w 248"/>
                  <a:gd name="T19" fmla="*/ 176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8" h="249">
                    <a:moveTo>
                      <a:pt x="102" y="0"/>
                    </a:moveTo>
                    <a:lnTo>
                      <a:pt x="176" y="73"/>
                    </a:lnTo>
                    <a:lnTo>
                      <a:pt x="102" y="147"/>
                    </a:lnTo>
                    <a:moveTo>
                      <a:pt x="176" y="73"/>
                    </a:moveTo>
                    <a:lnTo>
                      <a:pt x="0" y="73"/>
                    </a:lnTo>
                    <a:moveTo>
                      <a:pt x="146" y="103"/>
                    </a:moveTo>
                    <a:lnTo>
                      <a:pt x="72" y="176"/>
                    </a:lnTo>
                    <a:lnTo>
                      <a:pt x="146" y="249"/>
                    </a:lnTo>
                    <a:moveTo>
                      <a:pt x="72" y="176"/>
                    </a:moveTo>
                    <a:lnTo>
                      <a:pt x="248" y="176"/>
                    </a:lnTo>
                  </a:path>
                </a:pathLst>
              </a:custGeom>
              <a:noFill/>
              <a:ln w="19050" cap="sq">
                <a:solidFill>
                  <a:srgbClr val="0078D4"/>
                </a:solidFill>
                <a:prstDash val="solid"/>
                <a:miter lim="800000"/>
                <a:headEnd/>
                <a:tailEnd/>
              </a:ln>
            </p:spPr>
            <p:txBody>
              <a:bodyPr vert="horz" wrap="square" lIns="91438" tIns="45719" rIns="91438" bIns="45719" numCol="1" anchor="t" anchorCtr="0" compatLnSpc="1">
                <a:prstTxWarp prst="textNoShape">
                  <a:avLst/>
                </a:prstTxWarp>
              </a:bodyPr>
              <a:lstStyle/>
              <a:p>
                <a:pPr defTabSz="914411"/>
                <a:endParaRPr lang="en-US" sz="900">
                  <a:gradFill>
                    <a:gsLst>
                      <a:gs pos="0">
                        <a:srgbClr val="505050"/>
                      </a:gs>
                      <a:gs pos="100000">
                        <a:srgbClr val="505050"/>
                      </a:gs>
                    </a:gsLst>
                    <a:lin ang="5400000" scaled="1"/>
                  </a:gradFill>
                  <a:latin typeface="Segoe UI"/>
                </a:endParaRPr>
              </a:p>
            </p:txBody>
          </p:sp>
        </p:grpSp>
        <p:sp>
          <p:nvSpPr>
            <p:cNvPr id="52" name="Content Placeholder 12">
              <a:extLst>
                <a:ext uri="{FF2B5EF4-FFF2-40B4-BE49-F238E27FC236}">
                  <a16:creationId xmlns:a16="http://schemas.microsoft.com/office/drawing/2014/main" id="{20D153C5-6D5C-43E6-9056-22ED208ADF00}"/>
                </a:ext>
              </a:extLst>
            </p:cNvPr>
            <p:cNvSpPr txBox="1">
              <a:spLocks/>
            </p:cNvSpPr>
            <p:nvPr/>
          </p:nvSpPr>
          <p:spPr>
            <a:xfrm>
              <a:off x="3931804" y="1352666"/>
              <a:ext cx="1526456" cy="755409"/>
            </a:xfrm>
            <a:prstGeom prst="rect">
              <a:avLst/>
            </a:prstGeom>
          </p:spPr>
          <p:txBody>
            <a:bodyPr vert="horz" wrap="square" lIns="0" tIns="0" rIns="0" bIns="0" rtlCol="0" anchor="ctr">
              <a:noAutofit/>
            </a:bodyPr>
            <a:lstStyle>
              <a:lvl1pPr marL="171450" indent="-171450" algn="l" defTabSz="685800" rtl="0" eaLnBrk="1" latinLnBrk="0" hangingPunct="1">
                <a:lnSpc>
                  <a:spcPct val="90000"/>
                </a:lnSpc>
                <a:spcBef>
                  <a:spcPts val="750"/>
                </a:spcBef>
                <a:buClr>
                  <a:srgbClr val="8DC63F"/>
                </a:buClr>
                <a:buSzPct val="100000"/>
                <a:buFont typeface="Arial"/>
                <a:buChar char="•"/>
                <a:defRPr sz="1800" kern="1200" baseline="0">
                  <a:solidFill>
                    <a:srgbClr val="5F6062"/>
                  </a:solidFill>
                  <a:latin typeface="Franklin Gothic Book"/>
                  <a:ea typeface="Arial" charset="0"/>
                  <a:cs typeface="Franklin Gothic Book"/>
                </a:defRPr>
              </a:lvl1pPr>
              <a:lvl2pPr marL="342900" indent="-171450" algn="l" defTabSz="685800" rtl="0" eaLnBrk="1" latinLnBrk="0" hangingPunct="1">
                <a:lnSpc>
                  <a:spcPct val="90000"/>
                </a:lnSpc>
                <a:spcBef>
                  <a:spcPts val="375"/>
                </a:spcBef>
                <a:buClr>
                  <a:srgbClr val="8DC63F"/>
                </a:buClr>
                <a:buSzPct val="100000"/>
                <a:buFont typeface="AppleSymbols" charset="0"/>
                <a:buChar char="⎻"/>
                <a:tabLst/>
                <a:defRPr sz="1800" kern="1200">
                  <a:solidFill>
                    <a:srgbClr val="5F6062"/>
                  </a:solidFill>
                  <a:latin typeface="Franklin Gothic Book"/>
                  <a:ea typeface="Arial" charset="0"/>
                  <a:cs typeface="Franklin Gothic Book"/>
                </a:defRPr>
              </a:lvl2pPr>
              <a:lvl3pPr marL="515541" indent="-172641" algn="l" defTabSz="685800" rtl="0" eaLnBrk="1" latinLnBrk="0" hangingPunct="1">
                <a:lnSpc>
                  <a:spcPct val="90000"/>
                </a:lnSpc>
                <a:spcBef>
                  <a:spcPts val="375"/>
                </a:spcBef>
                <a:buClr>
                  <a:srgbClr val="8DC63F"/>
                </a:buClr>
                <a:buSzPct val="100000"/>
                <a:buFont typeface="Arial"/>
                <a:buChar char="•"/>
                <a:tabLst/>
                <a:defRPr sz="1500" kern="1200">
                  <a:solidFill>
                    <a:srgbClr val="5F6062"/>
                  </a:solidFill>
                  <a:latin typeface="Franklin Gothic Book"/>
                  <a:ea typeface="Arial" charset="0"/>
                  <a:cs typeface="Franklin Gothic Book"/>
                </a:defRPr>
              </a:lvl3pPr>
              <a:lvl4pPr marL="686991" indent="-171450" algn="l" defTabSz="685800" rtl="0" eaLnBrk="1" latinLnBrk="0" hangingPunct="1">
                <a:lnSpc>
                  <a:spcPct val="90000"/>
                </a:lnSpc>
                <a:spcBef>
                  <a:spcPts val="375"/>
                </a:spcBef>
                <a:buClr>
                  <a:srgbClr val="8DC63F"/>
                </a:buClr>
                <a:buSzPct val="100000"/>
                <a:buFont typeface="AppleSymbols" charset="0"/>
                <a:buChar char="⎻"/>
                <a:tabLst/>
                <a:defRPr sz="1400" kern="1200">
                  <a:solidFill>
                    <a:srgbClr val="5F6062"/>
                  </a:solidFill>
                  <a:latin typeface="Franklin Gothic Book"/>
                  <a:ea typeface="Arial" charset="0"/>
                  <a:cs typeface="Franklin Gothic Book"/>
                </a:defRPr>
              </a:lvl4pPr>
              <a:lvl5pPr marL="859631" indent="-172641" algn="l" defTabSz="685800" rtl="0" eaLnBrk="1" latinLnBrk="0" hangingPunct="1">
                <a:lnSpc>
                  <a:spcPct val="90000"/>
                </a:lnSpc>
                <a:spcBef>
                  <a:spcPts val="375"/>
                </a:spcBef>
                <a:buClr>
                  <a:srgbClr val="8DC63F"/>
                </a:buClr>
                <a:buSzPct val="75000"/>
                <a:buFont typeface="Courier New" charset="0"/>
                <a:buChar char="o"/>
                <a:tabLst/>
                <a:defRPr sz="1400" kern="1200">
                  <a:solidFill>
                    <a:srgbClr val="5F6062"/>
                  </a:solidFill>
                  <a:latin typeface="Franklin Gothic Book"/>
                  <a:ea typeface="Arial" charset="0"/>
                  <a:cs typeface="Franklin Gothic Book"/>
                </a:defRPr>
              </a:lvl5pPr>
              <a:lvl6pPr marL="1885950" indent="-171450" algn="l" defTabSz="685800" rtl="0" eaLnBrk="1" latinLnBrk="0" hangingPunct="1">
                <a:lnSpc>
                  <a:spcPct val="90000"/>
                </a:lnSpc>
                <a:spcBef>
                  <a:spcPts val="375"/>
                </a:spcBef>
                <a:buFont typeface="Arial"/>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400" kern="1200">
                  <a:solidFill>
                    <a:schemeClr val="tx1"/>
                  </a:solidFill>
                  <a:latin typeface="+mn-lt"/>
                  <a:ea typeface="+mn-ea"/>
                  <a:cs typeface="+mn-cs"/>
                </a:defRPr>
              </a:lvl9pPr>
            </a:lstStyle>
            <a:p>
              <a:pPr marL="0" indent="0" defTabSz="685808">
                <a:lnSpc>
                  <a:spcPct val="100000"/>
                </a:lnSpc>
                <a:buNone/>
                <a:defRPr/>
              </a:pPr>
              <a:r>
                <a:rPr lang="en-US" sz="2400">
                  <a:solidFill>
                    <a:srgbClr val="D2D2D2">
                      <a:lumMod val="10000"/>
                    </a:srgbClr>
                  </a:solidFill>
                  <a:latin typeface="Segoe" panose="020B0502040504020203" pitchFamily="34" charset="0"/>
                </a:rPr>
                <a:t>Shift &amp; Lift</a:t>
              </a:r>
            </a:p>
          </p:txBody>
        </p:sp>
      </p:grpSp>
      <p:grpSp>
        <p:nvGrpSpPr>
          <p:cNvPr id="6" name="Group 5">
            <a:extLst>
              <a:ext uri="{FF2B5EF4-FFF2-40B4-BE49-F238E27FC236}">
                <a16:creationId xmlns:a16="http://schemas.microsoft.com/office/drawing/2014/main" id="{B14A07D2-3A20-4DB6-A73C-4CA39256E0BE}"/>
              </a:ext>
            </a:extLst>
          </p:cNvPr>
          <p:cNvGrpSpPr/>
          <p:nvPr/>
        </p:nvGrpSpPr>
        <p:grpSpPr>
          <a:xfrm>
            <a:off x="7547244" y="1326294"/>
            <a:ext cx="3038816" cy="740654"/>
            <a:chOff x="6976630" y="1352666"/>
            <a:chExt cx="3099355" cy="755409"/>
          </a:xfrm>
        </p:grpSpPr>
        <p:grpSp>
          <p:nvGrpSpPr>
            <p:cNvPr id="42" name="Group 41">
              <a:extLst>
                <a:ext uri="{FF2B5EF4-FFF2-40B4-BE49-F238E27FC236}">
                  <a16:creationId xmlns:a16="http://schemas.microsoft.com/office/drawing/2014/main" id="{2AF12378-FA41-4543-98F5-D8BE3C9E46D8}"/>
                </a:ext>
              </a:extLst>
            </p:cNvPr>
            <p:cNvGrpSpPr/>
            <p:nvPr/>
          </p:nvGrpSpPr>
          <p:grpSpPr>
            <a:xfrm rot="16200000" flipV="1">
              <a:off x="6976629" y="1437389"/>
              <a:ext cx="650458" cy="650456"/>
              <a:chOff x="6332226" y="3086685"/>
              <a:chExt cx="1127354" cy="1127350"/>
            </a:xfrm>
          </p:grpSpPr>
          <p:sp>
            <p:nvSpPr>
              <p:cNvPr id="46" name="arrow_16" title="Icon of two arrows that crisscross">
                <a:extLst>
                  <a:ext uri="{FF2B5EF4-FFF2-40B4-BE49-F238E27FC236}">
                    <a16:creationId xmlns:a16="http://schemas.microsoft.com/office/drawing/2014/main" id="{48727252-4775-4076-9F91-D1FC643AFF74}"/>
                  </a:ext>
                </a:extLst>
              </p:cNvPr>
              <p:cNvSpPr>
                <a:spLocks noChangeAspect="1" noEditPoints="1"/>
              </p:cNvSpPr>
              <p:nvPr/>
            </p:nvSpPr>
            <p:spPr bwMode="auto">
              <a:xfrm>
                <a:off x="6561126" y="3403612"/>
                <a:ext cx="669555" cy="493497"/>
              </a:xfrm>
              <a:custGeom>
                <a:avLst/>
                <a:gdLst>
                  <a:gd name="T0" fmla="*/ 347 w 347"/>
                  <a:gd name="T1" fmla="*/ 206 h 254"/>
                  <a:gd name="T2" fmla="*/ 182 w 347"/>
                  <a:gd name="T3" fmla="*/ 151 h 254"/>
                  <a:gd name="T4" fmla="*/ 135 w 347"/>
                  <a:gd name="T5" fmla="*/ 101 h 254"/>
                  <a:gd name="T6" fmla="*/ 0 w 347"/>
                  <a:gd name="T7" fmla="*/ 47 h 254"/>
                  <a:gd name="T8" fmla="*/ 347 w 347"/>
                  <a:gd name="T9" fmla="*/ 48 h 254"/>
                  <a:gd name="T10" fmla="*/ 158 w 347"/>
                  <a:gd name="T11" fmla="*/ 130 h 254"/>
                  <a:gd name="T12" fmla="*/ 0 w 347"/>
                  <a:gd name="T13" fmla="*/ 207 h 254"/>
                  <a:gd name="T14" fmla="*/ 299 w 347"/>
                  <a:gd name="T15" fmla="*/ 95 h 254"/>
                  <a:gd name="T16" fmla="*/ 347 w 347"/>
                  <a:gd name="T17" fmla="*/ 48 h 254"/>
                  <a:gd name="T18" fmla="*/ 299 w 347"/>
                  <a:gd name="T19" fmla="*/ 0 h 254"/>
                  <a:gd name="T20" fmla="*/ 299 w 347"/>
                  <a:gd name="T21" fmla="*/ 254 h 254"/>
                  <a:gd name="T22" fmla="*/ 347 w 347"/>
                  <a:gd name="T23" fmla="*/ 206 h 254"/>
                  <a:gd name="T24" fmla="*/ 299 w 347"/>
                  <a:gd name="T25" fmla="*/ 158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7" h="254">
                    <a:moveTo>
                      <a:pt x="347" y="206"/>
                    </a:moveTo>
                    <a:cubicBezTo>
                      <a:pt x="258" y="212"/>
                      <a:pt x="213" y="183"/>
                      <a:pt x="182" y="151"/>
                    </a:cubicBezTo>
                    <a:moveTo>
                      <a:pt x="135" y="101"/>
                    </a:moveTo>
                    <a:cubicBezTo>
                      <a:pt x="74" y="47"/>
                      <a:pt x="0" y="47"/>
                      <a:pt x="0" y="47"/>
                    </a:cubicBezTo>
                    <a:moveTo>
                      <a:pt x="347" y="48"/>
                    </a:moveTo>
                    <a:cubicBezTo>
                      <a:pt x="232" y="41"/>
                      <a:pt x="190" y="91"/>
                      <a:pt x="158" y="130"/>
                    </a:cubicBezTo>
                    <a:cubicBezTo>
                      <a:pt x="94" y="207"/>
                      <a:pt x="0" y="207"/>
                      <a:pt x="0" y="207"/>
                    </a:cubicBezTo>
                    <a:moveTo>
                      <a:pt x="299" y="95"/>
                    </a:moveTo>
                    <a:cubicBezTo>
                      <a:pt x="347" y="48"/>
                      <a:pt x="347" y="48"/>
                      <a:pt x="347" y="48"/>
                    </a:cubicBezTo>
                    <a:cubicBezTo>
                      <a:pt x="299" y="0"/>
                      <a:pt x="299" y="0"/>
                      <a:pt x="299" y="0"/>
                    </a:cubicBezTo>
                    <a:moveTo>
                      <a:pt x="299" y="254"/>
                    </a:moveTo>
                    <a:cubicBezTo>
                      <a:pt x="347" y="206"/>
                      <a:pt x="347" y="206"/>
                      <a:pt x="347" y="206"/>
                    </a:cubicBezTo>
                    <a:cubicBezTo>
                      <a:pt x="299" y="158"/>
                      <a:pt x="299" y="158"/>
                      <a:pt x="299" y="158"/>
                    </a:cubicBezTo>
                  </a:path>
                </a:pathLst>
              </a:custGeom>
              <a:noFill/>
              <a:ln w="19050" cap="sq">
                <a:solidFill>
                  <a:srgbClr val="002050"/>
                </a:solidFill>
                <a:prstDash val="solid"/>
                <a:miter lim="800000"/>
                <a:headEnd/>
                <a:tailEnd/>
              </a:ln>
            </p:spPr>
            <p:txBody>
              <a:bodyPr vert="horz" wrap="square" lIns="91438" tIns="45719" rIns="91438" bIns="45719" numCol="1" anchor="t" anchorCtr="0" compatLnSpc="1">
                <a:prstTxWarp prst="textNoShape">
                  <a:avLst/>
                </a:prstTxWarp>
              </a:bodyPr>
              <a:lstStyle/>
              <a:p>
                <a:pPr defTabSz="914411"/>
                <a:endParaRPr lang="en-US" sz="900">
                  <a:gradFill>
                    <a:gsLst>
                      <a:gs pos="0">
                        <a:srgbClr val="505050"/>
                      </a:gs>
                      <a:gs pos="100000">
                        <a:srgbClr val="505050"/>
                      </a:gs>
                    </a:gsLst>
                    <a:lin ang="5400000" scaled="1"/>
                  </a:gradFill>
                  <a:latin typeface="Segoe UI"/>
                </a:endParaRPr>
              </a:p>
            </p:txBody>
          </p:sp>
          <p:sp>
            <p:nvSpPr>
              <p:cNvPr id="47" name="Oval 46">
                <a:extLst>
                  <a:ext uri="{FF2B5EF4-FFF2-40B4-BE49-F238E27FC236}">
                    <a16:creationId xmlns:a16="http://schemas.microsoft.com/office/drawing/2014/main" id="{CA046A79-70A3-4D68-9D02-0223D9CB2854}"/>
                  </a:ext>
                </a:extLst>
              </p:cNvPr>
              <p:cNvSpPr/>
              <p:nvPr/>
            </p:nvSpPr>
            <p:spPr bwMode="auto">
              <a:xfrm>
                <a:off x="6332226" y="3086685"/>
                <a:ext cx="1127354" cy="1127350"/>
              </a:xfrm>
              <a:prstGeom prst="ellipse">
                <a:avLst/>
              </a:prstGeom>
              <a:noFill/>
              <a:ln w="38100">
                <a:solidFill>
                  <a:srgbClr val="002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78" tIns="146302" rIns="182878" bIns="146302" numCol="1" spcCol="0" rtlCol="0" fromWordArt="0" anchor="t" anchorCtr="0" forceAA="0" compatLnSpc="1">
                <a:prstTxWarp prst="textNoShape">
                  <a:avLst/>
                </a:prstTxWarp>
                <a:noAutofit/>
              </a:bodyPr>
              <a:lstStyle/>
              <a:p>
                <a:pPr defTabSz="932483" fontAlgn="base">
                  <a:spcBef>
                    <a:spcPct val="0"/>
                  </a:spcBef>
                  <a:spcAft>
                    <a:spcPct val="0"/>
                  </a:spcAft>
                </a:pPr>
                <a:endParaRPr lang="en-GB"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53" name="Content Placeholder 12">
              <a:extLst>
                <a:ext uri="{FF2B5EF4-FFF2-40B4-BE49-F238E27FC236}">
                  <a16:creationId xmlns:a16="http://schemas.microsoft.com/office/drawing/2014/main" id="{8C091FB8-714C-4BC7-A4D9-0533BFC68A82}"/>
                </a:ext>
              </a:extLst>
            </p:cNvPr>
            <p:cNvSpPr txBox="1">
              <a:spLocks/>
            </p:cNvSpPr>
            <p:nvPr/>
          </p:nvSpPr>
          <p:spPr>
            <a:xfrm>
              <a:off x="7809945" y="1352666"/>
              <a:ext cx="2266040" cy="755409"/>
            </a:xfrm>
            <a:prstGeom prst="rect">
              <a:avLst/>
            </a:prstGeom>
          </p:spPr>
          <p:txBody>
            <a:bodyPr vert="horz" wrap="square" lIns="0" tIns="0" rIns="0" bIns="0" rtlCol="0" anchor="ctr">
              <a:noAutofit/>
            </a:bodyPr>
            <a:lstStyle>
              <a:lvl1pPr marL="171450" indent="-171450" algn="l" defTabSz="685800" rtl="0" eaLnBrk="1" latinLnBrk="0" hangingPunct="1">
                <a:lnSpc>
                  <a:spcPct val="90000"/>
                </a:lnSpc>
                <a:spcBef>
                  <a:spcPts val="750"/>
                </a:spcBef>
                <a:buClr>
                  <a:srgbClr val="8DC63F"/>
                </a:buClr>
                <a:buSzPct val="100000"/>
                <a:buFont typeface="Arial"/>
                <a:buChar char="•"/>
                <a:defRPr sz="1800" kern="1200" baseline="0">
                  <a:solidFill>
                    <a:srgbClr val="5F6062"/>
                  </a:solidFill>
                  <a:latin typeface="Franklin Gothic Book"/>
                  <a:ea typeface="Arial" charset="0"/>
                  <a:cs typeface="Franklin Gothic Book"/>
                </a:defRPr>
              </a:lvl1pPr>
              <a:lvl2pPr marL="342900" indent="-171450" algn="l" defTabSz="685800" rtl="0" eaLnBrk="1" latinLnBrk="0" hangingPunct="1">
                <a:lnSpc>
                  <a:spcPct val="90000"/>
                </a:lnSpc>
                <a:spcBef>
                  <a:spcPts val="375"/>
                </a:spcBef>
                <a:buClr>
                  <a:srgbClr val="8DC63F"/>
                </a:buClr>
                <a:buSzPct val="100000"/>
                <a:buFont typeface="AppleSymbols" charset="0"/>
                <a:buChar char="⎻"/>
                <a:tabLst/>
                <a:defRPr sz="1800" kern="1200">
                  <a:solidFill>
                    <a:srgbClr val="5F6062"/>
                  </a:solidFill>
                  <a:latin typeface="Franklin Gothic Book"/>
                  <a:ea typeface="Arial" charset="0"/>
                  <a:cs typeface="Franklin Gothic Book"/>
                </a:defRPr>
              </a:lvl2pPr>
              <a:lvl3pPr marL="515541" indent="-172641" algn="l" defTabSz="685800" rtl="0" eaLnBrk="1" latinLnBrk="0" hangingPunct="1">
                <a:lnSpc>
                  <a:spcPct val="90000"/>
                </a:lnSpc>
                <a:spcBef>
                  <a:spcPts val="375"/>
                </a:spcBef>
                <a:buClr>
                  <a:srgbClr val="8DC63F"/>
                </a:buClr>
                <a:buSzPct val="100000"/>
                <a:buFont typeface="Arial"/>
                <a:buChar char="•"/>
                <a:tabLst/>
                <a:defRPr sz="1500" kern="1200">
                  <a:solidFill>
                    <a:srgbClr val="5F6062"/>
                  </a:solidFill>
                  <a:latin typeface="Franklin Gothic Book"/>
                  <a:ea typeface="Arial" charset="0"/>
                  <a:cs typeface="Franklin Gothic Book"/>
                </a:defRPr>
              </a:lvl3pPr>
              <a:lvl4pPr marL="686991" indent="-171450" algn="l" defTabSz="685800" rtl="0" eaLnBrk="1" latinLnBrk="0" hangingPunct="1">
                <a:lnSpc>
                  <a:spcPct val="90000"/>
                </a:lnSpc>
                <a:spcBef>
                  <a:spcPts val="375"/>
                </a:spcBef>
                <a:buClr>
                  <a:srgbClr val="8DC63F"/>
                </a:buClr>
                <a:buSzPct val="100000"/>
                <a:buFont typeface="AppleSymbols" charset="0"/>
                <a:buChar char="⎻"/>
                <a:tabLst/>
                <a:defRPr sz="1400" kern="1200">
                  <a:solidFill>
                    <a:srgbClr val="5F6062"/>
                  </a:solidFill>
                  <a:latin typeface="Franklin Gothic Book"/>
                  <a:ea typeface="Arial" charset="0"/>
                  <a:cs typeface="Franklin Gothic Book"/>
                </a:defRPr>
              </a:lvl4pPr>
              <a:lvl5pPr marL="859631" indent="-172641" algn="l" defTabSz="685800" rtl="0" eaLnBrk="1" latinLnBrk="0" hangingPunct="1">
                <a:lnSpc>
                  <a:spcPct val="90000"/>
                </a:lnSpc>
                <a:spcBef>
                  <a:spcPts val="375"/>
                </a:spcBef>
                <a:buClr>
                  <a:srgbClr val="8DC63F"/>
                </a:buClr>
                <a:buSzPct val="75000"/>
                <a:buFont typeface="Courier New" charset="0"/>
                <a:buChar char="o"/>
                <a:tabLst/>
                <a:defRPr sz="1400" kern="1200">
                  <a:solidFill>
                    <a:srgbClr val="5F6062"/>
                  </a:solidFill>
                  <a:latin typeface="Franklin Gothic Book"/>
                  <a:ea typeface="Arial" charset="0"/>
                  <a:cs typeface="Franklin Gothic Book"/>
                </a:defRPr>
              </a:lvl5pPr>
              <a:lvl6pPr marL="1885950" indent="-171450" algn="l" defTabSz="685800" rtl="0" eaLnBrk="1" latinLnBrk="0" hangingPunct="1">
                <a:lnSpc>
                  <a:spcPct val="90000"/>
                </a:lnSpc>
                <a:spcBef>
                  <a:spcPts val="375"/>
                </a:spcBef>
                <a:buFont typeface="Arial"/>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400" kern="1200">
                  <a:solidFill>
                    <a:schemeClr val="tx1"/>
                  </a:solidFill>
                  <a:latin typeface="+mn-lt"/>
                  <a:ea typeface="+mn-ea"/>
                  <a:cs typeface="+mn-cs"/>
                </a:defRPr>
              </a:lvl9pPr>
            </a:lstStyle>
            <a:p>
              <a:pPr marL="0" indent="0" defTabSz="685808">
                <a:lnSpc>
                  <a:spcPct val="100000"/>
                </a:lnSpc>
                <a:buNone/>
                <a:defRPr/>
              </a:pPr>
              <a:r>
                <a:rPr lang="en-US" sz="2400">
                  <a:solidFill>
                    <a:srgbClr val="D2D2D2">
                      <a:lumMod val="10000"/>
                    </a:srgbClr>
                  </a:solidFill>
                  <a:latin typeface="Segoe" panose="020B0502040504020203" pitchFamily="34" charset="0"/>
                </a:rPr>
                <a:t>Modernization</a:t>
              </a:r>
            </a:p>
          </p:txBody>
        </p:sp>
      </p:grpSp>
      <p:sp>
        <p:nvSpPr>
          <p:cNvPr id="54" name="Content Placeholder 12">
            <a:extLst>
              <a:ext uri="{FF2B5EF4-FFF2-40B4-BE49-F238E27FC236}">
                <a16:creationId xmlns:a16="http://schemas.microsoft.com/office/drawing/2014/main" id="{8390A342-5674-4836-9E65-05CD66A533F3}"/>
              </a:ext>
            </a:extLst>
          </p:cNvPr>
          <p:cNvSpPr txBox="1">
            <a:spLocks/>
          </p:cNvSpPr>
          <p:nvPr/>
        </p:nvSpPr>
        <p:spPr>
          <a:xfrm>
            <a:off x="393779" y="2615003"/>
            <a:ext cx="4298272" cy="740654"/>
          </a:xfrm>
          <a:prstGeom prst="rect">
            <a:avLst/>
          </a:prstGeom>
        </p:spPr>
        <p:txBody>
          <a:bodyPr vert="horz" wrap="square" lIns="0" tIns="0" rIns="0" bIns="0" rtlCol="0" anchor="ctr">
            <a:noAutofit/>
          </a:bodyPr>
          <a:lstStyle>
            <a:lvl1pPr marL="171450" indent="-171450" algn="l" defTabSz="685800" rtl="0" eaLnBrk="1" latinLnBrk="0" hangingPunct="1">
              <a:lnSpc>
                <a:spcPct val="90000"/>
              </a:lnSpc>
              <a:spcBef>
                <a:spcPts val="750"/>
              </a:spcBef>
              <a:buClr>
                <a:srgbClr val="8DC63F"/>
              </a:buClr>
              <a:buSzPct val="100000"/>
              <a:buFont typeface="Arial"/>
              <a:buChar char="•"/>
              <a:defRPr sz="1800" kern="1200" baseline="0">
                <a:solidFill>
                  <a:srgbClr val="5F6062"/>
                </a:solidFill>
                <a:latin typeface="Franklin Gothic Book"/>
                <a:ea typeface="Arial" charset="0"/>
                <a:cs typeface="Franklin Gothic Book"/>
              </a:defRPr>
            </a:lvl1pPr>
            <a:lvl2pPr marL="342900" indent="-171450" algn="l" defTabSz="685800" rtl="0" eaLnBrk="1" latinLnBrk="0" hangingPunct="1">
              <a:lnSpc>
                <a:spcPct val="90000"/>
              </a:lnSpc>
              <a:spcBef>
                <a:spcPts val="375"/>
              </a:spcBef>
              <a:buClr>
                <a:srgbClr val="8DC63F"/>
              </a:buClr>
              <a:buSzPct val="100000"/>
              <a:buFont typeface="AppleSymbols" charset="0"/>
              <a:buChar char="⎻"/>
              <a:tabLst/>
              <a:defRPr sz="1800" kern="1200">
                <a:solidFill>
                  <a:srgbClr val="5F6062"/>
                </a:solidFill>
                <a:latin typeface="Franklin Gothic Book"/>
                <a:ea typeface="Arial" charset="0"/>
                <a:cs typeface="Franklin Gothic Book"/>
              </a:defRPr>
            </a:lvl2pPr>
            <a:lvl3pPr marL="515541" indent="-172641" algn="l" defTabSz="685800" rtl="0" eaLnBrk="1" latinLnBrk="0" hangingPunct="1">
              <a:lnSpc>
                <a:spcPct val="90000"/>
              </a:lnSpc>
              <a:spcBef>
                <a:spcPts val="375"/>
              </a:spcBef>
              <a:buClr>
                <a:srgbClr val="8DC63F"/>
              </a:buClr>
              <a:buSzPct val="100000"/>
              <a:buFont typeface="Arial"/>
              <a:buChar char="•"/>
              <a:tabLst/>
              <a:defRPr sz="1500" kern="1200">
                <a:solidFill>
                  <a:srgbClr val="5F6062"/>
                </a:solidFill>
                <a:latin typeface="Franklin Gothic Book"/>
                <a:ea typeface="Arial" charset="0"/>
                <a:cs typeface="Franklin Gothic Book"/>
              </a:defRPr>
            </a:lvl3pPr>
            <a:lvl4pPr marL="686991" indent="-171450" algn="l" defTabSz="685800" rtl="0" eaLnBrk="1" latinLnBrk="0" hangingPunct="1">
              <a:lnSpc>
                <a:spcPct val="90000"/>
              </a:lnSpc>
              <a:spcBef>
                <a:spcPts val="375"/>
              </a:spcBef>
              <a:buClr>
                <a:srgbClr val="8DC63F"/>
              </a:buClr>
              <a:buSzPct val="100000"/>
              <a:buFont typeface="AppleSymbols" charset="0"/>
              <a:buChar char="⎻"/>
              <a:tabLst/>
              <a:defRPr sz="1400" kern="1200">
                <a:solidFill>
                  <a:srgbClr val="5F6062"/>
                </a:solidFill>
                <a:latin typeface="Franklin Gothic Book"/>
                <a:ea typeface="Arial" charset="0"/>
                <a:cs typeface="Franklin Gothic Book"/>
              </a:defRPr>
            </a:lvl4pPr>
            <a:lvl5pPr marL="859631" indent="-172641" algn="l" defTabSz="685800" rtl="0" eaLnBrk="1" latinLnBrk="0" hangingPunct="1">
              <a:lnSpc>
                <a:spcPct val="90000"/>
              </a:lnSpc>
              <a:spcBef>
                <a:spcPts val="375"/>
              </a:spcBef>
              <a:buClr>
                <a:srgbClr val="8DC63F"/>
              </a:buClr>
              <a:buSzPct val="75000"/>
              <a:buFont typeface="Courier New" charset="0"/>
              <a:buChar char="o"/>
              <a:tabLst/>
              <a:defRPr sz="1400" kern="1200">
                <a:solidFill>
                  <a:srgbClr val="5F6062"/>
                </a:solidFill>
                <a:latin typeface="Franklin Gothic Book"/>
                <a:ea typeface="Arial" charset="0"/>
                <a:cs typeface="Franklin Gothic Book"/>
              </a:defRPr>
            </a:lvl5pPr>
            <a:lvl6pPr marL="1885950" indent="-171450" algn="l" defTabSz="685800" rtl="0" eaLnBrk="1" latinLnBrk="0" hangingPunct="1">
              <a:lnSpc>
                <a:spcPct val="90000"/>
              </a:lnSpc>
              <a:spcBef>
                <a:spcPts val="375"/>
              </a:spcBef>
              <a:buFont typeface="Arial"/>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400" kern="1200">
                <a:solidFill>
                  <a:schemeClr val="tx1"/>
                </a:solidFill>
                <a:latin typeface="+mn-lt"/>
                <a:ea typeface="+mn-ea"/>
                <a:cs typeface="+mn-cs"/>
              </a:defRPr>
            </a:lvl9pPr>
          </a:lstStyle>
          <a:p>
            <a:pPr marL="0" indent="0" defTabSz="685808">
              <a:lnSpc>
                <a:spcPct val="100000"/>
              </a:lnSpc>
              <a:buNone/>
              <a:defRPr/>
            </a:pPr>
            <a:r>
              <a:rPr lang="en-US" sz="2400">
                <a:solidFill>
                  <a:srgbClr val="137AD4"/>
                </a:solidFill>
                <a:latin typeface="Segoe" panose="020B0502040504020203" pitchFamily="34" charset="0"/>
              </a:rPr>
              <a:t>Objective Focus:</a:t>
            </a:r>
            <a:endParaRPr lang="en-US" sz="100">
              <a:solidFill>
                <a:srgbClr val="137AD4"/>
              </a:solidFill>
              <a:latin typeface="Segoe" panose="020B0502040504020203" pitchFamily="34" charset="0"/>
            </a:endParaRPr>
          </a:p>
          <a:p>
            <a:pPr marL="0" indent="0" defTabSz="685808">
              <a:lnSpc>
                <a:spcPct val="100000"/>
              </a:lnSpc>
              <a:buNone/>
              <a:defRPr/>
            </a:pPr>
            <a:r>
              <a:rPr lang="en-US" sz="1177">
                <a:solidFill>
                  <a:srgbClr val="D2D2D2">
                    <a:lumMod val="10000"/>
                  </a:srgbClr>
                </a:solidFill>
                <a:latin typeface="Segoe" panose="020B0502040504020203" pitchFamily="34" charset="0"/>
              </a:rPr>
              <a:t>Is the team focused most heavily on one of the following objectives?</a:t>
            </a:r>
          </a:p>
        </p:txBody>
      </p:sp>
      <p:sp>
        <p:nvSpPr>
          <p:cNvPr id="55" name="Content Placeholder 12">
            <a:extLst>
              <a:ext uri="{FF2B5EF4-FFF2-40B4-BE49-F238E27FC236}">
                <a16:creationId xmlns:a16="http://schemas.microsoft.com/office/drawing/2014/main" id="{47FA6600-69FB-474B-92E0-A471DDA3396A}"/>
              </a:ext>
            </a:extLst>
          </p:cNvPr>
          <p:cNvSpPr txBox="1">
            <a:spLocks/>
          </p:cNvSpPr>
          <p:nvPr/>
        </p:nvSpPr>
        <p:spPr>
          <a:xfrm>
            <a:off x="374764" y="3798891"/>
            <a:ext cx="4823009" cy="740654"/>
          </a:xfrm>
          <a:prstGeom prst="rect">
            <a:avLst/>
          </a:prstGeom>
        </p:spPr>
        <p:txBody>
          <a:bodyPr vert="horz" wrap="square" lIns="0" tIns="0" rIns="0" bIns="0" rtlCol="0" anchor="ctr">
            <a:noAutofit/>
          </a:bodyPr>
          <a:lstStyle>
            <a:lvl1pPr marL="171450" indent="-171450" algn="l" defTabSz="685800" rtl="0" eaLnBrk="1" latinLnBrk="0" hangingPunct="1">
              <a:lnSpc>
                <a:spcPct val="90000"/>
              </a:lnSpc>
              <a:spcBef>
                <a:spcPts val="750"/>
              </a:spcBef>
              <a:buClr>
                <a:srgbClr val="8DC63F"/>
              </a:buClr>
              <a:buSzPct val="100000"/>
              <a:buFont typeface="Arial"/>
              <a:buChar char="•"/>
              <a:defRPr sz="1800" kern="1200" baseline="0">
                <a:solidFill>
                  <a:srgbClr val="5F6062"/>
                </a:solidFill>
                <a:latin typeface="Franklin Gothic Book"/>
                <a:ea typeface="Arial" charset="0"/>
                <a:cs typeface="Franklin Gothic Book"/>
              </a:defRPr>
            </a:lvl1pPr>
            <a:lvl2pPr marL="342900" indent="-171450" algn="l" defTabSz="685800" rtl="0" eaLnBrk="1" latinLnBrk="0" hangingPunct="1">
              <a:lnSpc>
                <a:spcPct val="90000"/>
              </a:lnSpc>
              <a:spcBef>
                <a:spcPts val="375"/>
              </a:spcBef>
              <a:buClr>
                <a:srgbClr val="8DC63F"/>
              </a:buClr>
              <a:buSzPct val="100000"/>
              <a:buFont typeface="AppleSymbols" charset="0"/>
              <a:buChar char="⎻"/>
              <a:tabLst/>
              <a:defRPr sz="1800" kern="1200">
                <a:solidFill>
                  <a:srgbClr val="5F6062"/>
                </a:solidFill>
                <a:latin typeface="Franklin Gothic Book"/>
                <a:ea typeface="Arial" charset="0"/>
                <a:cs typeface="Franklin Gothic Book"/>
              </a:defRPr>
            </a:lvl2pPr>
            <a:lvl3pPr marL="515541" indent="-172641" algn="l" defTabSz="685800" rtl="0" eaLnBrk="1" latinLnBrk="0" hangingPunct="1">
              <a:lnSpc>
                <a:spcPct val="90000"/>
              </a:lnSpc>
              <a:spcBef>
                <a:spcPts val="375"/>
              </a:spcBef>
              <a:buClr>
                <a:srgbClr val="8DC63F"/>
              </a:buClr>
              <a:buSzPct val="100000"/>
              <a:buFont typeface="Arial"/>
              <a:buChar char="•"/>
              <a:tabLst/>
              <a:defRPr sz="1500" kern="1200">
                <a:solidFill>
                  <a:srgbClr val="5F6062"/>
                </a:solidFill>
                <a:latin typeface="Franklin Gothic Book"/>
                <a:ea typeface="Arial" charset="0"/>
                <a:cs typeface="Franklin Gothic Book"/>
              </a:defRPr>
            </a:lvl3pPr>
            <a:lvl4pPr marL="686991" indent="-171450" algn="l" defTabSz="685800" rtl="0" eaLnBrk="1" latinLnBrk="0" hangingPunct="1">
              <a:lnSpc>
                <a:spcPct val="90000"/>
              </a:lnSpc>
              <a:spcBef>
                <a:spcPts val="375"/>
              </a:spcBef>
              <a:buClr>
                <a:srgbClr val="8DC63F"/>
              </a:buClr>
              <a:buSzPct val="100000"/>
              <a:buFont typeface="AppleSymbols" charset="0"/>
              <a:buChar char="⎻"/>
              <a:tabLst/>
              <a:defRPr sz="1400" kern="1200">
                <a:solidFill>
                  <a:srgbClr val="5F6062"/>
                </a:solidFill>
                <a:latin typeface="Franklin Gothic Book"/>
                <a:ea typeface="Arial" charset="0"/>
                <a:cs typeface="Franklin Gothic Book"/>
              </a:defRPr>
            </a:lvl4pPr>
            <a:lvl5pPr marL="859631" indent="-172641" algn="l" defTabSz="685800" rtl="0" eaLnBrk="1" latinLnBrk="0" hangingPunct="1">
              <a:lnSpc>
                <a:spcPct val="90000"/>
              </a:lnSpc>
              <a:spcBef>
                <a:spcPts val="375"/>
              </a:spcBef>
              <a:buClr>
                <a:srgbClr val="8DC63F"/>
              </a:buClr>
              <a:buSzPct val="75000"/>
              <a:buFont typeface="Courier New" charset="0"/>
              <a:buChar char="o"/>
              <a:tabLst/>
              <a:defRPr sz="1400" kern="1200">
                <a:solidFill>
                  <a:srgbClr val="5F6062"/>
                </a:solidFill>
                <a:latin typeface="Franklin Gothic Book"/>
                <a:ea typeface="Arial" charset="0"/>
                <a:cs typeface="Franklin Gothic Book"/>
              </a:defRPr>
            </a:lvl5pPr>
            <a:lvl6pPr marL="1885950" indent="-171450" algn="l" defTabSz="685800" rtl="0" eaLnBrk="1" latinLnBrk="0" hangingPunct="1">
              <a:lnSpc>
                <a:spcPct val="90000"/>
              </a:lnSpc>
              <a:spcBef>
                <a:spcPts val="375"/>
              </a:spcBef>
              <a:buFont typeface="Arial"/>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400" kern="1200">
                <a:solidFill>
                  <a:schemeClr val="tx1"/>
                </a:solidFill>
                <a:latin typeface="+mn-lt"/>
                <a:ea typeface="+mn-ea"/>
                <a:cs typeface="+mn-cs"/>
              </a:defRPr>
            </a:lvl9pPr>
          </a:lstStyle>
          <a:p>
            <a:pPr marL="0" indent="0" defTabSz="685808">
              <a:lnSpc>
                <a:spcPct val="100000"/>
              </a:lnSpc>
              <a:buNone/>
              <a:defRPr/>
            </a:pPr>
            <a:r>
              <a:rPr lang="en-US" sz="2400">
                <a:solidFill>
                  <a:srgbClr val="137AD4"/>
                </a:solidFill>
                <a:latin typeface="Segoe" panose="020B0502040504020203" pitchFamily="34" charset="0"/>
              </a:rPr>
              <a:t>Motivations:</a:t>
            </a:r>
            <a:endParaRPr lang="en-US" sz="100">
              <a:solidFill>
                <a:srgbClr val="137AD4"/>
              </a:solidFill>
              <a:latin typeface="Segoe" panose="020B0502040504020203" pitchFamily="34" charset="0"/>
            </a:endParaRPr>
          </a:p>
          <a:p>
            <a:pPr marL="0" indent="0" defTabSz="685808">
              <a:lnSpc>
                <a:spcPct val="100000"/>
              </a:lnSpc>
              <a:buNone/>
              <a:defRPr/>
            </a:pPr>
            <a:r>
              <a:rPr lang="en-US" sz="1177">
                <a:solidFill>
                  <a:srgbClr val="D2D2D2">
                    <a:lumMod val="10000"/>
                  </a:srgbClr>
                </a:solidFill>
                <a:latin typeface="Segoe" panose="020B0502040504020203" pitchFamily="34" charset="0"/>
              </a:rPr>
              <a:t>Prioritize the following motivations based on desired business outcomes</a:t>
            </a:r>
          </a:p>
        </p:txBody>
      </p:sp>
      <p:sp>
        <p:nvSpPr>
          <p:cNvPr id="56" name="Text Placeholder 3">
            <a:extLst>
              <a:ext uri="{FF2B5EF4-FFF2-40B4-BE49-F238E27FC236}">
                <a16:creationId xmlns:a16="http://schemas.microsoft.com/office/drawing/2014/main" id="{3C5B2050-F2B7-4430-9A43-7ABA7EDCF117}"/>
              </a:ext>
            </a:extLst>
          </p:cNvPr>
          <p:cNvSpPr txBox="1">
            <a:spLocks/>
          </p:cNvSpPr>
          <p:nvPr/>
        </p:nvSpPr>
        <p:spPr>
          <a:xfrm>
            <a:off x="329123" y="4811501"/>
            <a:ext cx="3319814" cy="1660841"/>
          </a:xfrm>
          <a:prstGeom prst="rect">
            <a:avLst/>
          </a:prstGeom>
        </p:spPr>
        <p:txBody>
          <a:bodyPr/>
          <a:lst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672" b="0" i="0" kern="1200" spc="0" baseline="0">
                <a:solidFill>
                  <a:schemeClr val="bg1"/>
                </a:solidFill>
                <a:latin typeface="+mn-lt"/>
                <a:ea typeface="Segoe UI" charset="0"/>
                <a:cs typeface="Segoe UI" charset="0"/>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48" kern="1200" spc="0" baseline="0">
                <a:solidFill>
                  <a:schemeClr val="bg1"/>
                </a:soli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448" kern="1200" spc="0" baseline="0">
                <a:solidFill>
                  <a:schemeClr val="bg1"/>
                </a:soli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40" kern="1200" spc="0" baseline="0">
                <a:solidFill>
                  <a:schemeClr val="bg1"/>
                </a:soli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40" kern="1200" spc="0" baseline="0">
                <a:solidFill>
                  <a:schemeClr val="bg1"/>
                </a:soli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0178" indent="-280178" defTabSz="914378">
              <a:buFont typeface="+mj-lt"/>
              <a:buAutoNum type="arabicPeriod"/>
            </a:pPr>
            <a:r>
              <a:rPr lang="en-US" sz="1177">
                <a:solidFill>
                  <a:srgbClr val="D2D2D2">
                    <a:lumMod val="10000"/>
                  </a:srgbClr>
                </a:solidFill>
                <a:latin typeface="Segoe" panose="020B0502040504020203" pitchFamily="34" charset="0"/>
              </a:rPr>
              <a:t>Data center exit</a:t>
            </a:r>
          </a:p>
          <a:p>
            <a:pPr marL="280178" indent="-280178" defTabSz="914378">
              <a:buFont typeface="+mj-lt"/>
              <a:buAutoNum type="arabicPeriod"/>
            </a:pPr>
            <a:r>
              <a:rPr lang="en-US" sz="1177">
                <a:solidFill>
                  <a:srgbClr val="D2D2D2">
                    <a:lumMod val="10000"/>
                  </a:srgbClr>
                </a:solidFill>
                <a:latin typeface="Segoe" panose="020B0502040504020203" pitchFamily="34" charset="0"/>
              </a:rPr>
              <a:t>Mergers, acquisition or divestiture</a:t>
            </a:r>
          </a:p>
          <a:p>
            <a:pPr marL="280178" indent="-280178" defTabSz="914378">
              <a:buFont typeface="+mj-lt"/>
              <a:buAutoNum type="arabicPeriod"/>
            </a:pPr>
            <a:r>
              <a:rPr lang="en-US" sz="1177">
                <a:solidFill>
                  <a:srgbClr val="D2D2D2">
                    <a:lumMod val="10000"/>
                  </a:srgbClr>
                </a:solidFill>
                <a:latin typeface="Segoe" panose="020B0502040504020203" pitchFamily="34" charset="0"/>
              </a:rPr>
              <a:t>Reductions in capital expenses</a:t>
            </a:r>
          </a:p>
          <a:p>
            <a:pPr marL="280178" indent="-280178" defTabSz="914378">
              <a:buFont typeface="+mj-lt"/>
              <a:buAutoNum type="arabicPeriod"/>
            </a:pPr>
            <a:r>
              <a:rPr lang="en-US" sz="1177">
                <a:solidFill>
                  <a:srgbClr val="D2D2D2">
                    <a:lumMod val="10000"/>
                  </a:srgbClr>
                </a:solidFill>
                <a:latin typeface="Segoe" panose="020B0502040504020203" pitchFamily="34" charset="0"/>
              </a:rPr>
              <a:t>End of support for mission critical technologies</a:t>
            </a:r>
          </a:p>
          <a:p>
            <a:pPr marL="280178" indent="-280178" defTabSz="914378">
              <a:buFont typeface="+mj-lt"/>
              <a:buAutoNum type="arabicPeriod"/>
            </a:pPr>
            <a:r>
              <a:rPr lang="en-US" sz="1177">
                <a:solidFill>
                  <a:srgbClr val="D2D2D2">
                    <a:lumMod val="10000"/>
                  </a:srgbClr>
                </a:solidFill>
                <a:latin typeface="Segoe" panose="020B0502040504020203" pitchFamily="34" charset="0"/>
              </a:rPr>
              <a:t>Regulatory compliance, data sovereignty requirements</a:t>
            </a:r>
          </a:p>
          <a:p>
            <a:pPr marL="280178" indent="-280178" defTabSz="914378">
              <a:buFont typeface="+mj-lt"/>
              <a:buAutoNum type="arabicPeriod"/>
            </a:pPr>
            <a:r>
              <a:rPr lang="en-US" sz="1177">
                <a:solidFill>
                  <a:srgbClr val="D2D2D2">
                    <a:lumMod val="10000"/>
                  </a:srgbClr>
                </a:solidFill>
                <a:latin typeface="Segoe" panose="020B0502040504020203" pitchFamily="34" charset="0"/>
              </a:rPr>
              <a:t>Reduce disruptions and improve IT stability</a:t>
            </a:r>
          </a:p>
        </p:txBody>
      </p:sp>
      <p:sp>
        <p:nvSpPr>
          <p:cNvPr id="58" name="Text Placeholder 4">
            <a:extLst>
              <a:ext uri="{FF2B5EF4-FFF2-40B4-BE49-F238E27FC236}">
                <a16:creationId xmlns:a16="http://schemas.microsoft.com/office/drawing/2014/main" id="{167763F7-AFD4-4F1F-8FFF-D37E3F433728}"/>
              </a:ext>
            </a:extLst>
          </p:cNvPr>
          <p:cNvSpPr txBox="1">
            <a:spLocks/>
          </p:cNvSpPr>
          <p:nvPr/>
        </p:nvSpPr>
        <p:spPr>
          <a:xfrm>
            <a:off x="4368907" y="4789365"/>
            <a:ext cx="3319814" cy="1682977"/>
          </a:xfrm>
          <a:prstGeom prst="rect">
            <a:avLst/>
          </a:prstGeom>
        </p:spPr>
        <p:txBody>
          <a:bodyPr/>
          <a:lst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672" b="0" i="0" kern="1200" spc="0" baseline="0">
                <a:solidFill>
                  <a:schemeClr val="bg1"/>
                </a:solidFill>
                <a:latin typeface="+mn-lt"/>
                <a:ea typeface="Segoe UI" charset="0"/>
                <a:cs typeface="Segoe UI" charset="0"/>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48" kern="1200" spc="0" baseline="0">
                <a:solidFill>
                  <a:schemeClr val="bg1"/>
                </a:soli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448" kern="1200" spc="0" baseline="0">
                <a:solidFill>
                  <a:schemeClr val="bg1"/>
                </a:soli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40" kern="1200" spc="0" baseline="0">
                <a:solidFill>
                  <a:schemeClr val="bg1"/>
                </a:soli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40" kern="1200" spc="0" baseline="0">
                <a:solidFill>
                  <a:schemeClr val="bg1"/>
                </a:soli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0178" indent="-280178" defTabSz="914378">
              <a:buFont typeface="+mj-lt"/>
              <a:buAutoNum type="arabicPeriod" startAt="7"/>
            </a:pPr>
            <a:r>
              <a:rPr lang="en-US" sz="1177">
                <a:solidFill>
                  <a:srgbClr val="D2D2D2">
                    <a:lumMod val="10000"/>
                  </a:srgbClr>
                </a:solidFill>
                <a:latin typeface="Segoe" panose="020B0502040504020203" pitchFamily="34" charset="0"/>
              </a:rPr>
              <a:t>Cost Savings</a:t>
            </a:r>
          </a:p>
          <a:p>
            <a:pPr marL="280178" indent="-280178" defTabSz="914378">
              <a:buFont typeface="+mj-lt"/>
              <a:buAutoNum type="arabicPeriod" startAt="7"/>
            </a:pPr>
            <a:r>
              <a:rPr lang="en-US" sz="1177">
                <a:solidFill>
                  <a:srgbClr val="D2D2D2">
                    <a:lumMod val="10000"/>
                  </a:srgbClr>
                </a:solidFill>
                <a:latin typeface="Segoe" panose="020B0502040504020203" pitchFamily="34" charset="0"/>
              </a:rPr>
              <a:t>Reduction in vendor or technical complexity</a:t>
            </a:r>
          </a:p>
          <a:p>
            <a:pPr marL="280178" indent="-280178" defTabSz="914378">
              <a:buFont typeface="+mj-lt"/>
              <a:buAutoNum type="arabicPeriod" startAt="7"/>
            </a:pPr>
            <a:r>
              <a:rPr lang="en-US" sz="1177">
                <a:solidFill>
                  <a:srgbClr val="D2D2D2">
                    <a:lumMod val="10000"/>
                  </a:srgbClr>
                </a:solidFill>
                <a:latin typeface="Segoe" panose="020B0502040504020203" pitchFamily="34" charset="0"/>
              </a:rPr>
              <a:t>Optimization of internal operations</a:t>
            </a:r>
          </a:p>
          <a:p>
            <a:pPr marL="280178" indent="-280178" defTabSz="914378">
              <a:buFont typeface="+mj-lt"/>
              <a:buAutoNum type="arabicPeriod" startAt="7"/>
            </a:pPr>
            <a:r>
              <a:rPr lang="en-US" sz="1177">
                <a:solidFill>
                  <a:srgbClr val="D2D2D2">
                    <a:lumMod val="10000"/>
                  </a:srgbClr>
                </a:solidFill>
                <a:latin typeface="Segoe" panose="020B0502040504020203" pitchFamily="34" charset="0"/>
              </a:rPr>
              <a:t>Increase business agility</a:t>
            </a:r>
          </a:p>
          <a:p>
            <a:pPr marL="280178" indent="-280178" defTabSz="914378">
              <a:buFont typeface="+mj-lt"/>
              <a:buAutoNum type="arabicPeriod" startAt="7"/>
            </a:pPr>
            <a:r>
              <a:rPr lang="en-US" sz="1177">
                <a:solidFill>
                  <a:srgbClr val="D2D2D2">
                    <a:lumMod val="10000"/>
                  </a:srgbClr>
                </a:solidFill>
                <a:latin typeface="Segoe" panose="020B0502040504020203" pitchFamily="34" charset="0"/>
              </a:rPr>
              <a:t>Prepare for new technical capabilities</a:t>
            </a:r>
          </a:p>
          <a:p>
            <a:pPr marL="280178" indent="-280178" defTabSz="914378">
              <a:buFont typeface="+mj-lt"/>
              <a:buAutoNum type="arabicPeriod" startAt="7"/>
            </a:pPr>
            <a:r>
              <a:rPr lang="en-US" sz="1177">
                <a:solidFill>
                  <a:srgbClr val="D2D2D2">
                    <a:lumMod val="10000"/>
                  </a:srgbClr>
                </a:solidFill>
                <a:latin typeface="Segoe" panose="020B0502040504020203" pitchFamily="34" charset="0"/>
              </a:rPr>
              <a:t>Scale to meet market demands</a:t>
            </a:r>
          </a:p>
          <a:p>
            <a:pPr marL="280178" indent="-280178" defTabSz="914378">
              <a:buFont typeface="+mj-lt"/>
              <a:buAutoNum type="arabicPeriod" startAt="7"/>
            </a:pPr>
            <a:r>
              <a:rPr lang="en-US" sz="1177">
                <a:solidFill>
                  <a:srgbClr val="D2D2D2">
                    <a:lumMod val="10000"/>
                  </a:srgbClr>
                </a:solidFill>
                <a:latin typeface="Segoe" panose="020B0502040504020203" pitchFamily="34" charset="0"/>
              </a:rPr>
              <a:t>Scale to meet geographic demands</a:t>
            </a:r>
          </a:p>
        </p:txBody>
      </p:sp>
      <p:sp>
        <p:nvSpPr>
          <p:cNvPr id="59" name="Text Placeholder 5">
            <a:extLst>
              <a:ext uri="{FF2B5EF4-FFF2-40B4-BE49-F238E27FC236}">
                <a16:creationId xmlns:a16="http://schemas.microsoft.com/office/drawing/2014/main" id="{B929812D-E478-4C03-B3CB-B34D2746F2D9}"/>
              </a:ext>
            </a:extLst>
          </p:cNvPr>
          <p:cNvSpPr txBox="1">
            <a:spLocks/>
          </p:cNvSpPr>
          <p:nvPr/>
        </p:nvSpPr>
        <p:spPr>
          <a:xfrm>
            <a:off x="8200418" y="4789365"/>
            <a:ext cx="3618381" cy="1682977"/>
          </a:xfrm>
          <a:prstGeom prst="rect">
            <a:avLst/>
          </a:prstGeom>
        </p:spPr>
        <p:txBody>
          <a:bodyPr/>
          <a:lst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672" b="0" i="0" kern="1200" spc="0" baseline="0">
                <a:solidFill>
                  <a:schemeClr val="bg1"/>
                </a:solidFill>
                <a:latin typeface="+mn-lt"/>
                <a:ea typeface="Segoe UI" charset="0"/>
                <a:cs typeface="Segoe UI" charset="0"/>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48" kern="1200" spc="0" baseline="0">
                <a:solidFill>
                  <a:schemeClr val="bg1"/>
                </a:soli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448" kern="1200" spc="0" baseline="0">
                <a:solidFill>
                  <a:schemeClr val="bg1"/>
                </a:soli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40" kern="1200" spc="0" baseline="0">
                <a:solidFill>
                  <a:schemeClr val="bg1"/>
                </a:soli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40" kern="1200" spc="0" baseline="0">
                <a:solidFill>
                  <a:schemeClr val="bg1"/>
                </a:soli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0178" indent="-280178" defTabSz="914378">
              <a:buFont typeface="+mj-lt"/>
              <a:buAutoNum type="arabicPeriod" startAt="14"/>
            </a:pPr>
            <a:r>
              <a:rPr lang="en-US" sz="1177">
                <a:solidFill>
                  <a:srgbClr val="D2D2D2">
                    <a:lumMod val="10000"/>
                  </a:srgbClr>
                </a:solidFill>
                <a:latin typeface="Segoe" panose="020B0502040504020203" pitchFamily="34" charset="0"/>
              </a:rPr>
              <a:t>Prepare for new technical capabilities</a:t>
            </a:r>
          </a:p>
          <a:p>
            <a:pPr marL="280178" indent="-280178" defTabSz="914378">
              <a:buFont typeface="+mj-lt"/>
              <a:buAutoNum type="arabicPeriod" startAt="14"/>
            </a:pPr>
            <a:r>
              <a:rPr lang="en-US" sz="1177">
                <a:solidFill>
                  <a:srgbClr val="D2D2D2">
                    <a:lumMod val="10000"/>
                  </a:srgbClr>
                </a:solidFill>
                <a:latin typeface="Segoe" panose="020B0502040504020203" pitchFamily="34" charset="0"/>
              </a:rPr>
              <a:t>Build new technical capabilities</a:t>
            </a:r>
          </a:p>
          <a:p>
            <a:pPr marL="280178" indent="-280178" defTabSz="914378">
              <a:buFont typeface="+mj-lt"/>
              <a:buAutoNum type="arabicPeriod" startAt="14"/>
            </a:pPr>
            <a:r>
              <a:rPr lang="en-US" sz="1177">
                <a:solidFill>
                  <a:srgbClr val="D2D2D2">
                    <a:lumMod val="10000"/>
                  </a:srgbClr>
                </a:solidFill>
                <a:latin typeface="Segoe" panose="020B0502040504020203" pitchFamily="34" charset="0"/>
              </a:rPr>
              <a:t>Scale to meet market demands</a:t>
            </a:r>
          </a:p>
          <a:p>
            <a:pPr marL="280178" indent="-280178" defTabSz="914378">
              <a:buFont typeface="+mj-lt"/>
              <a:buAutoNum type="arabicPeriod" startAt="14"/>
            </a:pPr>
            <a:r>
              <a:rPr lang="en-US" sz="1177">
                <a:solidFill>
                  <a:srgbClr val="D2D2D2">
                    <a:lumMod val="10000"/>
                  </a:srgbClr>
                </a:solidFill>
                <a:latin typeface="Segoe" panose="020B0502040504020203" pitchFamily="34" charset="0"/>
              </a:rPr>
              <a:t>Scale to meet geographic demands</a:t>
            </a:r>
          </a:p>
          <a:p>
            <a:pPr marL="280178" indent="-280178" defTabSz="914378">
              <a:buFont typeface="+mj-lt"/>
              <a:buAutoNum type="arabicPeriod" startAt="14"/>
            </a:pPr>
            <a:r>
              <a:rPr lang="en-US" sz="1177">
                <a:solidFill>
                  <a:srgbClr val="D2D2D2">
                    <a:lumMod val="10000"/>
                  </a:srgbClr>
                </a:solidFill>
                <a:latin typeface="Segoe" panose="020B0502040504020203" pitchFamily="34" charset="0"/>
              </a:rPr>
              <a:t>Improve customer experiences / engagements</a:t>
            </a:r>
          </a:p>
          <a:p>
            <a:pPr marL="280178" indent="-280178" defTabSz="914378">
              <a:buFont typeface="+mj-lt"/>
              <a:buAutoNum type="arabicPeriod" startAt="14"/>
            </a:pPr>
            <a:r>
              <a:rPr lang="en-US" sz="1177">
                <a:solidFill>
                  <a:srgbClr val="D2D2D2">
                    <a:lumMod val="10000"/>
                  </a:srgbClr>
                </a:solidFill>
                <a:latin typeface="Segoe" panose="020B0502040504020203" pitchFamily="34" charset="0"/>
              </a:rPr>
              <a:t>Transform products or services</a:t>
            </a:r>
          </a:p>
          <a:p>
            <a:pPr marL="280178" indent="-280178" defTabSz="914378">
              <a:buFont typeface="+mj-lt"/>
              <a:buAutoNum type="arabicPeriod" startAt="14"/>
            </a:pPr>
            <a:r>
              <a:rPr lang="en-US" sz="1177">
                <a:solidFill>
                  <a:srgbClr val="D2D2D2">
                    <a:lumMod val="10000"/>
                  </a:srgbClr>
                </a:solidFill>
                <a:latin typeface="Segoe" panose="020B0502040504020203" pitchFamily="34" charset="0"/>
              </a:rPr>
              <a:t>Disrupt the market with new products or services</a:t>
            </a:r>
          </a:p>
        </p:txBody>
      </p:sp>
      <p:sp>
        <p:nvSpPr>
          <p:cNvPr id="7" name="Rectangle 6">
            <a:extLst>
              <a:ext uri="{FF2B5EF4-FFF2-40B4-BE49-F238E27FC236}">
                <a16:creationId xmlns:a16="http://schemas.microsoft.com/office/drawing/2014/main" id="{51EE5DC1-4E36-6A40-9DF0-947347FAADDD}"/>
              </a:ext>
            </a:extLst>
          </p:cNvPr>
          <p:cNvSpPr/>
          <p:nvPr/>
        </p:nvSpPr>
        <p:spPr bwMode="auto">
          <a:xfrm>
            <a:off x="4702885" y="2618985"/>
            <a:ext cx="880949" cy="76050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1" name="Rectangle 60">
            <a:extLst>
              <a:ext uri="{FF2B5EF4-FFF2-40B4-BE49-F238E27FC236}">
                <a16:creationId xmlns:a16="http://schemas.microsoft.com/office/drawing/2014/main" id="{191EC00C-6449-9241-8F23-D7311576E866}"/>
              </a:ext>
            </a:extLst>
          </p:cNvPr>
          <p:cNvSpPr/>
          <p:nvPr/>
        </p:nvSpPr>
        <p:spPr bwMode="auto">
          <a:xfrm>
            <a:off x="6961230" y="2588139"/>
            <a:ext cx="771177" cy="76050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2" name="Forklift" title="Icon of a forklift carrying boxes">
            <a:extLst>
              <a:ext uri="{FF2B5EF4-FFF2-40B4-BE49-F238E27FC236}">
                <a16:creationId xmlns:a16="http://schemas.microsoft.com/office/drawing/2014/main" id="{879662AB-95BD-684A-B95B-2419AA55CCEA}"/>
              </a:ext>
            </a:extLst>
          </p:cNvPr>
          <p:cNvSpPr>
            <a:spLocks noChangeAspect="1" noEditPoints="1"/>
          </p:cNvSpPr>
          <p:nvPr/>
        </p:nvSpPr>
        <p:spPr bwMode="auto">
          <a:xfrm>
            <a:off x="7264677" y="2714896"/>
            <a:ext cx="387405" cy="358616"/>
          </a:xfrm>
          <a:custGeom>
            <a:avLst/>
            <a:gdLst>
              <a:gd name="T0" fmla="*/ 27 w 349"/>
              <a:gd name="T1" fmla="*/ 296 h 323"/>
              <a:gd name="T2" fmla="*/ 54 w 349"/>
              <a:gd name="T3" fmla="*/ 268 h 323"/>
              <a:gd name="T4" fmla="*/ 81 w 349"/>
              <a:gd name="T5" fmla="*/ 296 h 323"/>
              <a:gd name="T6" fmla="*/ 54 w 349"/>
              <a:gd name="T7" fmla="*/ 323 h 323"/>
              <a:gd name="T8" fmla="*/ 27 w 349"/>
              <a:gd name="T9" fmla="*/ 296 h 323"/>
              <a:gd name="T10" fmla="*/ 183 w 349"/>
              <a:gd name="T11" fmla="*/ 323 h 323"/>
              <a:gd name="T12" fmla="*/ 210 w 349"/>
              <a:gd name="T13" fmla="*/ 296 h 323"/>
              <a:gd name="T14" fmla="*/ 183 w 349"/>
              <a:gd name="T15" fmla="*/ 268 h 323"/>
              <a:gd name="T16" fmla="*/ 155 w 349"/>
              <a:gd name="T17" fmla="*/ 296 h 323"/>
              <a:gd name="T18" fmla="*/ 183 w 349"/>
              <a:gd name="T19" fmla="*/ 323 h 323"/>
              <a:gd name="T20" fmla="*/ 194 w 349"/>
              <a:gd name="T21" fmla="*/ 192 h 323"/>
              <a:gd name="T22" fmla="*/ 159 w 349"/>
              <a:gd name="T23" fmla="*/ 85 h 323"/>
              <a:gd name="T24" fmla="*/ 110 w 349"/>
              <a:gd name="T25" fmla="*/ 39 h 323"/>
              <a:gd name="T26" fmla="*/ 22 w 349"/>
              <a:gd name="T27" fmla="*/ 39 h 323"/>
              <a:gd name="T28" fmla="*/ 0 w 349"/>
              <a:gd name="T29" fmla="*/ 61 h 323"/>
              <a:gd name="T30" fmla="*/ 0 w 349"/>
              <a:gd name="T31" fmla="*/ 296 h 323"/>
              <a:gd name="T32" fmla="*/ 27 w 349"/>
              <a:gd name="T33" fmla="*/ 296 h 323"/>
              <a:gd name="T34" fmla="*/ 81 w 349"/>
              <a:gd name="T35" fmla="*/ 296 h 323"/>
              <a:gd name="T36" fmla="*/ 155 w 349"/>
              <a:gd name="T37" fmla="*/ 296 h 323"/>
              <a:gd name="T38" fmla="*/ 210 w 349"/>
              <a:gd name="T39" fmla="*/ 296 h 323"/>
              <a:gd name="T40" fmla="*/ 235 w 349"/>
              <a:gd name="T41" fmla="*/ 296 h 323"/>
              <a:gd name="T42" fmla="*/ 235 w 349"/>
              <a:gd name="T43" fmla="*/ 0 h 323"/>
              <a:gd name="T44" fmla="*/ 235 w 349"/>
              <a:gd name="T45" fmla="*/ 272 h 323"/>
              <a:gd name="T46" fmla="*/ 349 w 349"/>
              <a:gd name="T47" fmla="*/ 272 h 323"/>
              <a:gd name="T48" fmla="*/ 0 w 349"/>
              <a:gd name="T49" fmla="*/ 139 h 323"/>
              <a:gd name="T50" fmla="*/ 81 w 349"/>
              <a:gd name="T51" fmla="*/ 139 h 323"/>
              <a:gd name="T52" fmla="*/ 81 w 349"/>
              <a:gd name="T53" fmla="*/ 192 h 323"/>
              <a:gd name="T54" fmla="*/ 235 w 349"/>
              <a:gd name="T55" fmla="*/ 192 h 323"/>
              <a:gd name="T56" fmla="*/ 315 w 349"/>
              <a:gd name="T57" fmla="*/ 35 h 323"/>
              <a:gd name="T58" fmla="*/ 281 w 349"/>
              <a:gd name="T59" fmla="*/ 35 h 323"/>
              <a:gd name="T60" fmla="*/ 281 w 349"/>
              <a:gd name="T61" fmla="*/ 68 h 323"/>
              <a:gd name="T62" fmla="*/ 315 w 349"/>
              <a:gd name="T63" fmla="*/ 68 h 323"/>
              <a:gd name="T64" fmla="*/ 315 w 349"/>
              <a:gd name="T65" fmla="*/ 35 h 323"/>
              <a:gd name="T66" fmla="*/ 315 w 349"/>
              <a:gd name="T67" fmla="*/ 112 h 323"/>
              <a:gd name="T68" fmla="*/ 281 w 349"/>
              <a:gd name="T69" fmla="*/ 112 h 323"/>
              <a:gd name="T70" fmla="*/ 281 w 349"/>
              <a:gd name="T71" fmla="*/ 145 h 323"/>
              <a:gd name="T72" fmla="*/ 315 w 349"/>
              <a:gd name="T73" fmla="*/ 145 h 323"/>
              <a:gd name="T74" fmla="*/ 315 w 349"/>
              <a:gd name="T75" fmla="*/ 112 h 323"/>
              <a:gd name="T76" fmla="*/ 315 w 349"/>
              <a:gd name="T77" fmla="*/ 189 h 323"/>
              <a:gd name="T78" fmla="*/ 281 w 349"/>
              <a:gd name="T79" fmla="*/ 189 h 323"/>
              <a:gd name="T80" fmla="*/ 281 w 349"/>
              <a:gd name="T81" fmla="*/ 222 h 323"/>
              <a:gd name="T82" fmla="*/ 315 w 349"/>
              <a:gd name="T83" fmla="*/ 222 h 323"/>
              <a:gd name="T84" fmla="*/ 315 w 349"/>
              <a:gd name="T85" fmla="*/ 189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49" h="323">
                <a:moveTo>
                  <a:pt x="27" y="296"/>
                </a:moveTo>
                <a:cubicBezTo>
                  <a:pt x="27" y="281"/>
                  <a:pt x="39" y="268"/>
                  <a:pt x="54" y="268"/>
                </a:cubicBezTo>
                <a:cubicBezTo>
                  <a:pt x="69" y="268"/>
                  <a:pt x="81" y="281"/>
                  <a:pt x="81" y="296"/>
                </a:cubicBezTo>
                <a:cubicBezTo>
                  <a:pt x="81" y="311"/>
                  <a:pt x="69" y="323"/>
                  <a:pt x="54" y="323"/>
                </a:cubicBezTo>
                <a:cubicBezTo>
                  <a:pt x="39" y="323"/>
                  <a:pt x="27" y="311"/>
                  <a:pt x="27" y="296"/>
                </a:cubicBezTo>
                <a:close/>
                <a:moveTo>
                  <a:pt x="183" y="323"/>
                </a:moveTo>
                <a:cubicBezTo>
                  <a:pt x="198" y="323"/>
                  <a:pt x="210" y="311"/>
                  <a:pt x="210" y="296"/>
                </a:cubicBezTo>
                <a:cubicBezTo>
                  <a:pt x="210" y="281"/>
                  <a:pt x="198" y="268"/>
                  <a:pt x="183" y="268"/>
                </a:cubicBezTo>
                <a:cubicBezTo>
                  <a:pt x="167" y="268"/>
                  <a:pt x="155" y="281"/>
                  <a:pt x="155" y="296"/>
                </a:cubicBezTo>
                <a:cubicBezTo>
                  <a:pt x="155" y="311"/>
                  <a:pt x="167" y="323"/>
                  <a:pt x="183" y="323"/>
                </a:cubicBezTo>
                <a:close/>
                <a:moveTo>
                  <a:pt x="194" y="192"/>
                </a:moveTo>
                <a:cubicBezTo>
                  <a:pt x="159" y="85"/>
                  <a:pt x="159" y="85"/>
                  <a:pt x="159" y="85"/>
                </a:cubicBezTo>
                <a:cubicBezTo>
                  <a:pt x="150" y="62"/>
                  <a:pt x="135" y="39"/>
                  <a:pt x="110" y="39"/>
                </a:cubicBezTo>
                <a:cubicBezTo>
                  <a:pt x="22" y="39"/>
                  <a:pt x="22" y="39"/>
                  <a:pt x="22" y="39"/>
                </a:cubicBezTo>
                <a:cubicBezTo>
                  <a:pt x="10" y="39"/>
                  <a:pt x="0" y="49"/>
                  <a:pt x="0" y="61"/>
                </a:cubicBezTo>
                <a:cubicBezTo>
                  <a:pt x="0" y="296"/>
                  <a:pt x="0" y="296"/>
                  <a:pt x="0" y="296"/>
                </a:cubicBezTo>
                <a:cubicBezTo>
                  <a:pt x="27" y="296"/>
                  <a:pt x="27" y="296"/>
                  <a:pt x="27" y="296"/>
                </a:cubicBezTo>
                <a:moveTo>
                  <a:pt x="81" y="296"/>
                </a:moveTo>
                <a:cubicBezTo>
                  <a:pt x="155" y="296"/>
                  <a:pt x="155" y="296"/>
                  <a:pt x="155" y="296"/>
                </a:cubicBezTo>
                <a:moveTo>
                  <a:pt x="210" y="296"/>
                </a:moveTo>
                <a:cubicBezTo>
                  <a:pt x="235" y="296"/>
                  <a:pt x="235" y="296"/>
                  <a:pt x="235" y="296"/>
                </a:cubicBezTo>
                <a:cubicBezTo>
                  <a:pt x="235" y="0"/>
                  <a:pt x="235" y="0"/>
                  <a:pt x="235" y="0"/>
                </a:cubicBezTo>
                <a:moveTo>
                  <a:pt x="235" y="272"/>
                </a:moveTo>
                <a:cubicBezTo>
                  <a:pt x="349" y="272"/>
                  <a:pt x="349" y="272"/>
                  <a:pt x="349" y="272"/>
                </a:cubicBezTo>
                <a:moveTo>
                  <a:pt x="0" y="139"/>
                </a:moveTo>
                <a:cubicBezTo>
                  <a:pt x="81" y="139"/>
                  <a:pt x="81" y="139"/>
                  <a:pt x="81" y="139"/>
                </a:cubicBezTo>
                <a:cubicBezTo>
                  <a:pt x="81" y="192"/>
                  <a:pt x="81" y="192"/>
                  <a:pt x="81" y="192"/>
                </a:cubicBezTo>
                <a:cubicBezTo>
                  <a:pt x="235" y="192"/>
                  <a:pt x="235" y="192"/>
                  <a:pt x="235" y="192"/>
                </a:cubicBezTo>
                <a:moveTo>
                  <a:pt x="315" y="35"/>
                </a:moveTo>
                <a:cubicBezTo>
                  <a:pt x="281" y="35"/>
                  <a:pt x="281" y="35"/>
                  <a:pt x="281" y="35"/>
                </a:cubicBezTo>
                <a:cubicBezTo>
                  <a:pt x="281" y="68"/>
                  <a:pt x="281" y="68"/>
                  <a:pt x="281" y="68"/>
                </a:cubicBezTo>
                <a:cubicBezTo>
                  <a:pt x="315" y="68"/>
                  <a:pt x="315" y="68"/>
                  <a:pt x="315" y="68"/>
                </a:cubicBezTo>
                <a:lnTo>
                  <a:pt x="315" y="35"/>
                </a:lnTo>
                <a:close/>
                <a:moveTo>
                  <a:pt x="315" y="112"/>
                </a:moveTo>
                <a:cubicBezTo>
                  <a:pt x="281" y="112"/>
                  <a:pt x="281" y="112"/>
                  <a:pt x="281" y="112"/>
                </a:cubicBezTo>
                <a:cubicBezTo>
                  <a:pt x="281" y="145"/>
                  <a:pt x="281" y="145"/>
                  <a:pt x="281" y="145"/>
                </a:cubicBezTo>
                <a:cubicBezTo>
                  <a:pt x="315" y="145"/>
                  <a:pt x="315" y="145"/>
                  <a:pt x="315" y="145"/>
                </a:cubicBezTo>
                <a:lnTo>
                  <a:pt x="315" y="112"/>
                </a:lnTo>
                <a:close/>
                <a:moveTo>
                  <a:pt x="315" y="189"/>
                </a:moveTo>
                <a:cubicBezTo>
                  <a:pt x="281" y="189"/>
                  <a:pt x="281" y="189"/>
                  <a:pt x="281" y="189"/>
                </a:cubicBezTo>
                <a:cubicBezTo>
                  <a:pt x="281" y="222"/>
                  <a:pt x="281" y="222"/>
                  <a:pt x="281" y="222"/>
                </a:cubicBezTo>
                <a:cubicBezTo>
                  <a:pt x="315" y="222"/>
                  <a:pt x="315" y="222"/>
                  <a:pt x="315" y="222"/>
                </a:cubicBezTo>
                <a:lnTo>
                  <a:pt x="315" y="189"/>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54" tIns="44827" rIns="89654" bIns="44827" numCol="1" anchor="t" anchorCtr="0" compatLnSpc="1">
            <a:prstTxWarp prst="textNoShape">
              <a:avLst/>
            </a:prstTxWarp>
          </a:bodyPr>
          <a:lstStyle/>
          <a:p>
            <a:pPr defTabSz="914554"/>
            <a:endParaRPr lang="en-US" sz="1765">
              <a:solidFill>
                <a:srgbClr val="505050"/>
              </a:solidFill>
              <a:latin typeface="Segoe UI"/>
            </a:endParaRPr>
          </a:p>
        </p:txBody>
      </p:sp>
      <p:sp>
        <p:nvSpPr>
          <p:cNvPr id="63" name="Rectangle 62">
            <a:extLst>
              <a:ext uri="{FF2B5EF4-FFF2-40B4-BE49-F238E27FC236}">
                <a16:creationId xmlns:a16="http://schemas.microsoft.com/office/drawing/2014/main" id="{1DFF2621-AAFE-8648-9163-A9870A4E997F}"/>
              </a:ext>
            </a:extLst>
          </p:cNvPr>
          <p:cNvSpPr/>
          <p:nvPr/>
        </p:nvSpPr>
        <p:spPr bwMode="auto">
          <a:xfrm>
            <a:off x="9486964" y="2390821"/>
            <a:ext cx="771177" cy="101566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4" name="FolderHorizontal_F12B" title="Icon of a folder">
            <a:extLst>
              <a:ext uri="{FF2B5EF4-FFF2-40B4-BE49-F238E27FC236}">
                <a16:creationId xmlns:a16="http://schemas.microsoft.com/office/drawing/2014/main" id="{EA35E548-6CB0-DC46-80A6-197C6D5CBE93}"/>
              </a:ext>
            </a:extLst>
          </p:cNvPr>
          <p:cNvSpPr>
            <a:spLocks noChangeAspect="1" noEditPoints="1"/>
          </p:cNvSpPr>
          <p:nvPr/>
        </p:nvSpPr>
        <p:spPr bwMode="auto">
          <a:xfrm>
            <a:off x="9715582" y="2741838"/>
            <a:ext cx="448270" cy="328948"/>
          </a:xfrm>
          <a:custGeom>
            <a:avLst/>
            <a:gdLst>
              <a:gd name="T0" fmla="*/ 0 w 3758"/>
              <a:gd name="T1" fmla="*/ 126 h 2756"/>
              <a:gd name="T2" fmla="*/ 126 w 3758"/>
              <a:gd name="T3" fmla="*/ 0 h 2756"/>
              <a:gd name="T4" fmla="*/ 1065 w 3758"/>
              <a:gd name="T5" fmla="*/ 0 h 2756"/>
              <a:gd name="T6" fmla="*/ 1378 w 3758"/>
              <a:gd name="T7" fmla="*/ 126 h 2756"/>
              <a:gd name="T8" fmla="*/ 1691 w 3758"/>
              <a:gd name="T9" fmla="*/ 251 h 2756"/>
              <a:gd name="T10" fmla="*/ 3633 w 3758"/>
              <a:gd name="T11" fmla="*/ 251 h 2756"/>
              <a:gd name="T12" fmla="*/ 3758 w 3758"/>
              <a:gd name="T13" fmla="*/ 376 h 2756"/>
              <a:gd name="T14" fmla="*/ 3758 w 3758"/>
              <a:gd name="T15" fmla="*/ 2756 h 2756"/>
              <a:gd name="T16" fmla="*/ 0 w 3758"/>
              <a:gd name="T17" fmla="*/ 2756 h 2756"/>
              <a:gd name="T18" fmla="*/ 0 w 3758"/>
              <a:gd name="T19" fmla="*/ 126 h 2756"/>
              <a:gd name="T20" fmla="*/ 0 w 3758"/>
              <a:gd name="T21" fmla="*/ 501 h 2756"/>
              <a:gd name="T22" fmla="*/ 1065 w 3758"/>
              <a:gd name="T23" fmla="*/ 501 h 2756"/>
              <a:gd name="T24" fmla="*/ 1378 w 3758"/>
              <a:gd name="T25" fmla="*/ 376 h 2756"/>
              <a:gd name="T26" fmla="*/ 1691 w 3758"/>
              <a:gd name="T27" fmla="*/ 251 h 2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8" h="2756">
                <a:moveTo>
                  <a:pt x="0" y="126"/>
                </a:moveTo>
                <a:cubicBezTo>
                  <a:pt x="0" y="56"/>
                  <a:pt x="56" y="0"/>
                  <a:pt x="126" y="0"/>
                </a:cubicBezTo>
                <a:cubicBezTo>
                  <a:pt x="1065" y="0"/>
                  <a:pt x="1065" y="0"/>
                  <a:pt x="1065" y="0"/>
                </a:cubicBezTo>
                <a:cubicBezTo>
                  <a:pt x="1187" y="0"/>
                  <a:pt x="1298" y="48"/>
                  <a:pt x="1378" y="126"/>
                </a:cubicBezTo>
                <a:cubicBezTo>
                  <a:pt x="1458" y="203"/>
                  <a:pt x="1569" y="251"/>
                  <a:pt x="1691" y="251"/>
                </a:cubicBezTo>
                <a:cubicBezTo>
                  <a:pt x="3633" y="251"/>
                  <a:pt x="3633" y="251"/>
                  <a:pt x="3633" y="251"/>
                </a:cubicBezTo>
                <a:cubicBezTo>
                  <a:pt x="3702" y="251"/>
                  <a:pt x="3758" y="307"/>
                  <a:pt x="3758" y="376"/>
                </a:cubicBezTo>
                <a:cubicBezTo>
                  <a:pt x="3758" y="2756"/>
                  <a:pt x="3758" y="2756"/>
                  <a:pt x="3758" y="2756"/>
                </a:cubicBezTo>
                <a:cubicBezTo>
                  <a:pt x="0" y="2756"/>
                  <a:pt x="0" y="2756"/>
                  <a:pt x="0" y="2756"/>
                </a:cubicBezTo>
                <a:lnTo>
                  <a:pt x="0" y="126"/>
                </a:lnTo>
                <a:close/>
                <a:moveTo>
                  <a:pt x="0" y="501"/>
                </a:moveTo>
                <a:cubicBezTo>
                  <a:pt x="1065" y="501"/>
                  <a:pt x="1065" y="501"/>
                  <a:pt x="1065" y="501"/>
                </a:cubicBezTo>
                <a:cubicBezTo>
                  <a:pt x="1187" y="501"/>
                  <a:pt x="1298" y="453"/>
                  <a:pt x="1378" y="376"/>
                </a:cubicBezTo>
                <a:cubicBezTo>
                  <a:pt x="1458" y="299"/>
                  <a:pt x="1569" y="251"/>
                  <a:pt x="1691" y="25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54" tIns="44827" rIns="89654" bIns="44827" numCol="1" anchor="t" anchorCtr="0" compatLnSpc="1">
            <a:prstTxWarp prst="textNoShape">
              <a:avLst/>
            </a:prstTxWarp>
          </a:bodyPr>
          <a:lstStyle/>
          <a:p>
            <a:pPr defTabSz="914554"/>
            <a:endParaRPr lang="en-US" sz="1765">
              <a:solidFill>
                <a:srgbClr val="505050"/>
              </a:solidFill>
              <a:latin typeface="Segoe UI"/>
            </a:endParaRPr>
          </a:p>
        </p:txBody>
      </p:sp>
      <p:sp>
        <p:nvSpPr>
          <p:cNvPr id="65" name="Title 1">
            <a:extLst>
              <a:ext uri="{FF2B5EF4-FFF2-40B4-BE49-F238E27FC236}">
                <a16:creationId xmlns:a16="http://schemas.microsoft.com/office/drawing/2014/main" id="{C8963C4F-468C-364A-BA05-42A3CDC20994}"/>
              </a:ext>
            </a:extLst>
          </p:cNvPr>
          <p:cNvSpPr txBox="1">
            <a:spLocks/>
          </p:cNvSpPr>
          <p:nvPr/>
        </p:nvSpPr>
        <p:spPr>
          <a:xfrm>
            <a:off x="218622" y="442158"/>
            <a:ext cx="6272191" cy="899652"/>
          </a:xfrm>
          <a:prstGeom prst="rect">
            <a:avLst/>
          </a:prstGeom>
        </p:spPr>
        <p:txBody>
          <a:bodyPr vert="horz" wrap="square" lIns="143446" tIns="89654" rIns="143446" bIns="89654" rtlCol="0" anchor="t">
            <a:noAutofit/>
          </a:bodyPr>
          <a:lstStyle>
            <a:lvl1pPr algn="l" defTabSz="932563" rtl="0" eaLnBrk="1" latinLnBrk="0" hangingPunct="1">
              <a:lnSpc>
                <a:spcPct val="90000"/>
              </a:lnSpc>
              <a:spcBef>
                <a:spcPct val="0"/>
              </a:spcBef>
              <a:buNone/>
              <a:defRPr lang="en-US" sz="4080" b="0" i="0" kern="1200" cap="none" spc="-102" baseline="0">
                <a:ln w="3175">
                  <a:noFill/>
                </a:ln>
                <a:solidFill>
                  <a:schemeClr val="tx2"/>
                </a:solidFill>
                <a:effectLst/>
                <a:latin typeface="+mj-lt"/>
                <a:ea typeface="Segoe UI Semilight" charset="0"/>
                <a:cs typeface="Segoe UI Semilight" charset="0"/>
              </a:defRPr>
            </a:lvl1pPr>
          </a:lstStyle>
          <a:p>
            <a:pPr defTabSz="914378"/>
            <a:r>
              <a:rPr lang="en-US" sz="4000" b="1" spc="-100">
                <a:solidFill>
                  <a:srgbClr val="D2D2D2">
                    <a:lumMod val="10000"/>
                  </a:srgbClr>
                </a:solidFill>
                <a:latin typeface="Segoe Semibold" panose="020B0502040504020203" pitchFamily="34" charset="0"/>
              </a:rPr>
              <a:t>Clarifying Motivations</a:t>
            </a:r>
          </a:p>
        </p:txBody>
      </p:sp>
      <p:sp>
        <p:nvSpPr>
          <p:cNvPr id="67" name="Intelligence" title="Icon of circles connected by crossing lines">
            <a:extLst>
              <a:ext uri="{FF2B5EF4-FFF2-40B4-BE49-F238E27FC236}">
                <a16:creationId xmlns:a16="http://schemas.microsoft.com/office/drawing/2014/main" id="{4C3A3FCF-A1D8-744B-A722-9DF9AB97224B}"/>
              </a:ext>
            </a:extLst>
          </p:cNvPr>
          <p:cNvSpPr>
            <a:spLocks noChangeAspect="1" noEditPoints="1"/>
          </p:cNvSpPr>
          <p:nvPr/>
        </p:nvSpPr>
        <p:spPr bwMode="auto">
          <a:xfrm>
            <a:off x="5117378" y="2719232"/>
            <a:ext cx="373203" cy="358616"/>
          </a:xfrm>
          <a:custGeom>
            <a:avLst/>
            <a:gdLst>
              <a:gd name="T0" fmla="*/ 90 w 347"/>
              <a:gd name="T1" fmla="*/ 24 h 333"/>
              <a:gd name="T2" fmla="*/ 114 w 347"/>
              <a:gd name="T3" fmla="*/ 0 h 333"/>
              <a:gd name="T4" fmla="*/ 138 w 347"/>
              <a:gd name="T5" fmla="*/ 24 h 333"/>
              <a:gd name="T6" fmla="*/ 114 w 347"/>
              <a:gd name="T7" fmla="*/ 49 h 333"/>
              <a:gd name="T8" fmla="*/ 90 w 347"/>
              <a:gd name="T9" fmla="*/ 24 h 333"/>
              <a:gd name="T10" fmla="*/ 0 w 347"/>
              <a:gd name="T11" fmla="*/ 146 h 333"/>
              <a:gd name="T12" fmla="*/ 37 w 347"/>
              <a:gd name="T13" fmla="*/ 183 h 333"/>
              <a:gd name="T14" fmla="*/ 75 w 347"/>
              <a:gd name="T15" fmla="*/ 146 h 333"/>
              <a:gd name="T16" fmla="*/ 37 w 347"/>
              <a:gd name="T17" fmla="*/ 108 h 333"/>
              <a:gd name="T18" fmla="*/ 0 w 347"/>
              <a:gd name="T19" fmla="*/ 146 h 333"/>
              <a:gd name="T20" fmla="*/ 60 w 347"/>
              <a:gd name="T21" fmla="*/ 273 h 333"/>
              <a:gd name="T22" fmla="*/ 119 w 347"/>
              <a:gd name="T23" fmla="*/ 333 h 333"/>
              <a:gd name="T24" fmla="*/ 179 w 347"/>
              <a:gd name="T25" fmla="*/ 273 h 333"/>
              <a:gd name="T26" fmla="*/ 119 w 347"/>
              <a:gd name="T27" fmla="*/ 213 h 333"/>
              <a:gd name="T28" fmla="*/ 60 w 347"/>
              <a:gd name="T29" fmla="*/ 273 h 333"/>
              <a:gd name="T30" fmla="*/ 134 w 347"/>
              <a:gd name="T31" fmla="*/ 110 h 333"/>
              <a:gd name="T32" fmla="*/ 174 w 347"/>
              <a:gd name="T33" fmla="*/ 149 h 333"/>
              <a:gd name="T34" fmla="*/ 213 w 347"/>
              <a:gd name="T35" fmla="*/ 110 h 333"/>
              <a:gd name="T36" fmla="*/ 174 w 347"/>
              <a:gd name="T37" fmla="*/ 71 h 333"/>
              <a:gd name="T38" fmla="*/ 134 w 347"/>
              <a:gd name="T39" fmla="*/ 110 h 333"/>
              <a:gd name="T40" fmla="*/ 228 w 347"/>
              <a:gd name="T41" fmla="*/ 241 h 333"/>
              <a:gd name="T42" fmla="*/ 287 w 347"/>
              <a:gd name="T43" fmla="*/ 303 h 333"/>
              <a:gd name="T44" fmla="*/ 347 w 347"/>
              <a:gd name="T45" fmla="*/ 241 h 333"/>
              <a:gd name="T46" fmla="*/ 287 w 347"/>
              <a:gd name="T47" fmla="*/ 179 h 333"/>
              <a:gd name="T48" fmla="*/ 228 w 347"/>
              <a:gd name="T49" fmla="*/ 241 h 333"/>
              <a:gd name="T50" fmla="*/ 228 w 347"/>
              <a:gd name="T51" fmla="*/ 250 h 333"/>
              <a:gd name="T52" fmla="*/ 178 w 347"/>
              <a:gd name="T53" fmla="*/ 262 h 333"/>
              <a:gd name="T54" fmla="*/ 74 w 347"/>
              <a:gd name="T55" fmla="*/ 139 h 333"/>
              <a:gd name="T56" fmla="*/ 136 w 347"/>
              <a:gd name="T57" fmla="*/ 120 h 333"/>
              <a:gd name="T58" fmla="*/ 137 w 347"/>
              <a:gd name="T59" fmla="*/ 216 h 333"/>
              <a:gd name="T60" fmla="*/ 162 w 347"/>
              <a:gd name="T61" fmla="*/ 148 h 333"/>
              <a:gd name="T62" fmla="*/ 86 w 347"/>
              <a:gd name="T63" fmla="*/ 223 h 333"/>
              <a:gd name="T64" fmla="*/ 57 w 347"/>
              <a:gd name="T65" fmla="*/ 177 h 333"/>
              <a:gd name="T66" fmla="*/ 232 w 347"/>
              <a:gd name="T67" fmla="*/ 217 h 333"/>
              <a:gd name="T68" fmla="*/ 71 w 347"/>
              <a:gd name="T69" fmla="*/ 161 h 333"/>
              <a:gd name="T70" fmla="*/ 102 w 347"/>
              <a:gd name="T71" fmla="*/ 46 h 333"/>
              <a:gd name="T72" fmla="*/ 58 w 347"/>
              <a:gd name="T73" fmla="*/ 115 h 333"/>
              <a:gd name="T74" fmla="*/ 249 w 347"/>
              <a:gd name="T75" fmla="*/ 194 h 333"/>
              <a:gd name="T76" fmla="*/ 200 w 347"/>
              <a:gd name="T77" fmla="*/ 139 h 333"/>
              <a:gd name="T78" fmla="*/ 112 w 347"/>
              <a:gd name="T79" fmla="*/ 213 h 333"/>
              <a:gd name="T80" fmla="*/ 114 w 347"/>
              <a:gd name="T81" fmla="*/ 49 h 333"/>
              <a:gd name="T82" fmla="*/ 126 w 347"/>
              <a:gd name="T83" fmla="*/ 45 h 333"/>
              <a:gd name="T84" fmla="*/ 151 w 347"/>
              <a:gd name="T85" fmla="*/ 78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47" h="333">
                <a:moveTo>
                  <a:pt x="90" y="24"/>
                </a:moveTo>
                <a:cubicBezTo>
                  <a:pt x="90" y="11"/>
                  <a:pt x="100" y="0"/>
                  <a:pt x="114" y="0"/>
                </a:cubicBezTo>
                <a:cubicBezTo>
                  <a:pt x="127" y="0"/>
                  <a:pt x="138" y="11"/>
                  <a:pt x="138" y="24"/>
                </a:cubicBezTo>
                <a:cubicBezTo>
                  <a:pt x="138" y="38"/>
                  <a:pt x="127" y="49"/>
                  <a:pt x="114" y="49"/>
                </a:cubicBezTo>
                <a:cubicBezTo>
                  <a:pt x="100" y="49"/>
                  <a:pt x="90" y="38"/>
                  <a:pt x="90" y="24"/>
                </a:cubicBezTo>
                <a:close/>
                <a:moveTo>
                  <a:pt x="0" y="146"/>
                </a:moveTo>
                <a:cubicBezTo>
                  <a:pt x="0" y="166"/>
                  <a:pt x="17" y="183"/>
                  <a:pt x="37" y="183"/>
                </a:cubicBezTo>
                <a:cubicBezTo>
                  <a:pt x="58" y="183"/>
                  <a:pt x="75" y="166"/>
                  <a:pt x="75" y="146"/>
                </a:cubicBezTo>
                <a:cubicBezTo>
                  <a:pt x="75" y="125"/>
                  <a:pt x="58" y="108"/>
                  <a:pt x="37" y="108"/>
                </a:cubicBezTo>
                <a:cubicBezTo>
                  <a:pt x="17" y="108"/>
                  <a:pt x="0" y="125"/>
                  <a:pt x="0" y="146"/>
                </a:cubicBezTo>
                <a:close/>
                <a:moveTo>
                  <a:pt x="60" y="273"/>
                </a:moveTo>
                <a:cubicBezTo>
                  <a:pt x="60" y="306"/>
                  <a:pt x="86" y="333"/>
                  <a:pt x="119" y="333"/>
                </a:cubicBezTo>
                <a:cubicBezTo>
                  <a:pt x="152" y="333"/>
                  <a:pt x="179" y="306"/>
                  <a:pt x="179" y="273"/>
                </a:cubicBezTo>
                <a:cubicBezTo>
                  <a:pt x="179" y="240"/>
                  <a:pt x="152" y="213"/>
                  <a:pt x="119" y="213"/>
                </a:cubicBezTo>
                <a:cubicBezTo>
                  <a:pt x="86" y="213"/>
                  <a:pt x="60" y="240"/>
                  <a:pt x="60" y="273"/>
                </a:cubicBezTo>
                <a:close/>
                <a:moveTo>
                  <a:pt x="134" y="110"/>
                </a:moveTo>
                <a:cubicBezTo>
                  <a:pt x="134" y="132"/>
                  <a:pt x="152" y="149"/>
                  <a:pt x="174" y="149"/>
                </a:cubicBezTo>
                <a:cubicBezTo>
                  <a:pt x="195" y="149"/>
                  <a:pt x="213" y="132"/>
                  <a:pt x="213" y="110"/>
                </a:cubicBezTo>
                <a:cubicBezTo>
                  <a:pt x="213" y="89"/>
                  <a:pt x="195" y="71"/>
                  <a:pt x="174" y="71"/>
                </a:cubicBezTo>
                <a:cubicBezTo>
                  <a:pt x="152" y="71"/>
                  <a:pt x="134" y="89"/>
                  <a:pt x="134" y="110"/>
                </a:cubicBezTo>
                <a:close/>
                <a:moveTo>
                  <a:pt x="228" y="241"/>
                </a:moveTo>
                <a:cubicBezTo>
                  <a:pt x="228" y="275"/>
                  <a:pt x="254" y="303"/>
                  <a:pt x="287" y="303"/>
                </a:cubicBezTo>
                <a:cubicBezTo>
                  <a:pt x="320" y="303"/>
                  <a:pt x="347" y="275"/>
                  <a:pt x="347" y="241"/>
                </a:cubicBezTo>
                <a:cubicBezTo>
                  <a:pt x="347" y="207"/>
                  <a:pt x="320" y="179"/>
                  <a:pt x="287" y="179"/>
                </a:cubicBezTo>
                <a:cubicBezTo>
                  <a:pt x="254" y="179"/>
                  <a:pt x="228" y="207"/>
                  <a:pt x="228" y="241"/>
                </a:cubicBezTo>
                <a:close/>
                <a:moveTo>
                  <a:pt x="228" y="250"/>
                </a:moveTo>
                <a:cubicBezTo>
                  <a:pt x="178" y="262"/>
                  <a:pt x="178" y="262"/>
                  <a:pt x="178" y="262"/>
                </a:cubicBezTo>
                <a:moveTo>
                  <a:pt x="74" y="139"/>
                </a:moveTo>
                <a:cubicBezTo>
                  <a:pt x="136" y="120"/>
                  <a:pt x="136" y="120"/>
                  <a:pt x="136" y="120"/>
                </a:cubicBezTo>
                <a:moveTo>
                  <a:pt x="137" y="216"/>
                </a:moveTo>
                <a:cubicBezTo>
                  <a:pt x="162" y="148"/>
                  <a:pt x="162" y="148"/>
                  <a:pt x="162" y="148"/>
                </a:cubicBezTo>
                <a:moveTo>
                  <a:pt x="86" y="223"/>
                </a:moveTo>
                <a:cubicBezTo>
                  <a:pt x="57" y="177"/>
                  <a:pt x="57" y="177"/>
                  <a:pt x="57" y="177"/>
                </a:cubicBezTo>
                <a:moveTo>
                  <a:pt x="232" y="217"/>
                </a:moveTo>
                <a:cubicBezTo>
                  <a:pt x="71" y="161"/>
                  <a:pt x="71" y="161"/>
                  <a:pt x="71" y="161"/>
                </a:cubicBezTo>
                <a:moveTo>
                  <a:pt x="102" y="46"/>
                </a:moveTo>
                <a:cubicBezTo>
                  <a:pt x="58" y="115"/>
                  <a:pt x="58" y="115"/>
                  <a:pt x="58" y="115"/>
                </a:cubicBezTo>
                <a:moveTo>
                  <a:pt x="249" y="194"/>
                </a:moveTo>
                <a:cubicBezTo>
                  <a:pt x="200" y="139"/>
                  <a:pt x="200" y="139"/>
                  <a:pt x="200" y="139"/>
                </a:cubicBezTo>
                <a:moveTo>
                  <a:pt x="112" y="213"/>
                </a:moveTo>
                <a:cubicBezTo>
                  <a:pt x="114" y="49"/>
                  <a:pt x="114" y="49"/>
                  <a:pt x="114" y="49"/>
                </a:cubicBezTo>
                <a:moveTo>
                  <a:pt x="126" y="45"/>
                </a:moveTo>
                <a:cubicBezTo>
                  <a:pt x="151" y="78"/>
                  <a:pt x="151" y="78"/>
                  <a:pt x="151" y="7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54" tIns="44827" rIns="89654" bIns="44827" numCol="1" anchor="t" anchorCtr="0" compatLnSpc="1">
            <a:prstTxWarp prst="textNoShape">
              <a:avLst/>
            </a:prstTxWarp>
          </a:bodyPr>
          <a:lstStyle/>
          <a:p>
            <a:pPr defTabSz="914554"/>
            <a:endParaRPr lang="en-US" sz="882">
              <a:gradFill>
                <a:gsLst>
                  <a:gs pos="0">
                    <a:srgbClr val="505050"/>
                  </a:gs>
                  <a:gs pos="100000">
                    <a:srgbClr val="505050"/>
                  </a:gs>
                </a:gsLst>
                <a:lin ang="5400000" scaled="1"/>
              </a:gradFill>
              <a:latin typeface="Segoe UI"/>
            </a:endParaRPr>
          </a:p>
        </p:txBody>
      </p:sp>
    </p:spTree>
    <p:extLst>
      <p:ext uri="{BB962C8B-B14F-4D97-AF65-F5344CB8AC3E}">
        <p14:creationId xmlns:p14="http://schemas.microsoft.com/office/powerpoint/2010/main" val="3417439973"/>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500"/>
                                        <p:tgtEl>
                                          <p:spTgt spid="51"/>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54"/>
                                        </p:tgtEl>
                                        <p:attrNameLst>
                                          <p:attrName>style.visibility</p:attrName>
                                        </p:attrNameLst>
                                      </p:cBhvr>
                                      <p:to>
                                        <p:strVal val="visible"/>
                                      </p:to>
                                    </p:set>
                                    <p:animEffect transition="in" filter="fade">
                                      <p:cBhvr>
                                        <p:cTn id="18" dur="500"/>
                                        <p:tgtEl>
                                          <p:spTgt spid="54"/>
                                        </p:tgtEl>
                                      </p:cBhvr>
                                    </p:animEffect>
                                  </p:childTnLst>
                                </p:cTn>
                              </p:par>
                              <p:par>
                                <p:cTn id="19" presetID="10" presetClass="entr" presetSubtype="0" fill="hold" nodeType="withEffect">
                                  <p:stCondLst>
                                    <p:cond delay="0"/>
                                  </p:stCondLst>
                                  <p:childTnLst>
                                    <p:set>
                                      <p:cBhvr>
                                        <p:cTn id="20" dur="1" fill="hold">
                                          <p:stCondLst>
                                            <p:cond delay="0"/>
                                          </p:stCondLst>
                                        </p:cTn>
                                        <p:tgtEl>
                                          <p:spTgt spid="43"/>
                                        </p:tgtEl>
                                        <p:attrNameLst>
                                          <p:attrName>style.visibility</p:attrName>
                                        </p:attrNameLst>
                                      </p:cBhvr>
                                      <p:to>
                                        <p:strVal val="visible"/>
                                      </p:to>
                                    </p:set>
                                    <p:animEffect transition="in" filter="fade">
                                      <p:cBhvr>
                                        <p:cTn id="21" dur="500"/>
                                        <p:tgtEl>
                                          <p:spTgt spid="43"/>
                                        </p:tgtEl>
                                      </p:cBhvr>
                                    </p:animEffect>
                                  </p:childTnLst>
                                </p:cTn>
                              </p:par>
                              <p:par>
                                <p:cTn id="22" presetID="10" presetClass="entr" presetSubtype="0" fill="hold" nodeType="withEffect">
                                  <p:stCondLst>
                                    <p:cond delay="0"/>
                                  </p:stCondLst>
                                  <p:childTnLst>
                                    <p:set>
                                      <p:cBhvr>
                                        <p:cTn id="23" dur="1" fill="hold">
                                          <p:stCondLst>
                                            <p:cond delay="0"/>
                                          </p:stCondLst>
                                        </p:cTn>
                                        <p:tgtEl>
                                          <p:spTgt spid="44"/>
                                        </p:tgtEl>
                                        <p:attrNameLst>
                                          <p:attrName>style.visibility</p:attrName>
                                        </p:attrNameLst>
                                      </p:cBhvr>
                                      <p:to>
                                        <p:strVal val="visible"/>
                                      </p:to>
                                    </p:set>
                                    <p:animEffect transition="in" filter="fade">
                                      <p:cBhvr>
                                        <p:cTn id="24" dur="500"/>
                                        <p:tgtEl>
                                          <p:spTgt spid="44"/>
                                        </p:tgtEl>
                                      </p:cBhvr>
                                    </p:animEffect>
                                  </p:childTnLst>
                                </p:cTn>
                              </p:par>
                              <p:par>
                                <p:cTn id="25" presetID="10" presetClass="entr" presetSubtype="0" fill="hold" nodeType="withEffect">
                                  <p:stCondLst>
                                    <p:cond delay="0"/>
                                  </p:stCondLst>
                                  <p:childTnLst>
                                    <p:set>
                                      <p:cBhvr>
                                        <p:cTn id="26" dur="1" fill="hold">
                                          <p:stCondLst>
                                            <p:cond delay="0"/>
                                          </p:stCondLst>
                                        </p:cTn>
                                        <p:tgtEl>
                                          <p:spTgt spid="45"/>
                                        </p:tgtEl>
                                        <p:attrNameLst>
                                          <p:attrName>style.visibility</p:attrName>
                                        </p:attrNameLst>
                                      </p:cBhvr>
                                      <p:to>
                                        <p:strVal val="visible"/>
                                      </p:to>
                                    </p:set>
                                    <p:animEffect transition="in" filter="fade">
                                      <p:cBhvr>
                                        <p:cTn id="27" dur="500"/>
                                        <p:tgtEl>
                                          <p:spTgt spid="4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5"/>
                                        </p:tgtEl>
                                        <p:attrNameLst>
                                          <p:attrName>style.visibility</p:attrName>
                                        </p:attrNameLst>
                                      </p:cBhvr>
                                      <p:to>
                                        <p:strVal val="visible"/>
                                      </p:to>
                                    </p:set>
                                    <p:animEffect transition="in" filter="fade">
                                      <p:cBhvr>
                                        <p:cTn id="32" dur="500"/>
                                        <p:tgtEl>
                                          <p:spTgt spid="55"/>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56"/>
                                        </p:tgtEl>
                                        <p:attrNameLst>
                                          <p:attrName>style.visibility</p:attrName>
                                        </p:attrNameLst>
                                      </p:cBhvr>
                                      <p:to>
                                        <p:strVal val="visible"/>
                                      </p:to>
                                    </p:set>
                                    <p:animEffect transition="in" filter="fade">
                                      <p:cBhvr>
                                        <p:cTn id="35" dur="500"/>
                                        <p:tgtEl>
                                          <p:spTgt spid="56"/>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58"/>
                                        </p:tgtEl>
                                        <p:attrNameLst>
                                          <p:attrName>style.visibility</p:attrName>
                                        </p:attrNameLst>
                                      </p:cBhvr>
                                      <p:to>
                                        <p:strVal val="visible"/>
                                      </p:to>
                                    </p:set>
                                    <p:animEffect transition="in" filter="fade">
                                      <p:cBhvr>
                                        <p:cTn id="38" dur="500"/>
                                        <p:tgtEl>
                                          <p:spTgt spid="58"/>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59"/>
                                        </p:tgtEl>
                                        <p:attrNameLst>
                                          <p:attrName>style.visibility</p:attrName>
                                        </p:attrNameLst>
                                      </p:cBhvr>
                                      <p:to>
                                        <p:strVal val="visible"/>
                                      </p:to>
                                    </p:set>
                                    <p:animEffect transition="in" filter="fade">
                                      <p:cBhvr>
                                        <p:cTn id="41"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P spid="54" grpId="0"/>
      <p:bldP spid="55" grpId="0"/>
      <p:bldP spid="56" grpId="0"/>
      <p:bldP spid="58" grpId="0"/>
      <p:bldP spid="5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1A17DEF-BBF5-C941-8CF7-01C1B188E599}"/>
              </a:ext>
            </a:extLst>
          </p:cNvPr>
          <p:cNvSpPr/>
          <p:nvPr/>
        </p:nvSpPr>
        <p:spPr>
          <a:xfrm>
            <a:off x="1" y="49"/>
            <a:ext cx="12192000" cy="6857903"/>
          </a:xfrm>
          <a:prstGeom prst="rect">
            <a:avLst/>
          </a:prstGeom>
          <a:solidFill>
            <a:srgbClr val="253B5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554"/>
            <a:endParaRPr lang="en-US" sz="1765">
              <a:solidFill>
                <a:srgbClr val="FFFFFF"/>
              </a:solidFill>
              <a:latin typeface="Segoe UI Semilight"/>
            </a:endParaRPr>
          </a:p>
        </p:txBody>
      </p:sp>
      <p:sp>
        <p:nvSpPr>
          <p:cNvPr id="4" name="Title 1">
            <a:extLst>
              <a:ext uri="{FF2B5EF4-FFF2-40B4-BE49-F238E27FC236}">
                <a16:creationId xmlns:a16="http://schemas.microsoft.com/office/drawing/2014/main" id="{15577563-F03A-5342-8276-42B38ED1AEBC}"/>
              </a:ext>
            </a:extLst>
          </p:cNvPr>
          <p:cNvSpPr txBox="1">
            <a:spLocks/>
          </p:cNvSpPr>
          <p:nvPr/>
        </p:nvSpPr>
        <p:spPr>
          <a:xfrm>
            <a:off x="387900" y="2529348"/>
            <a:ext cx="11655841" cy="1297863"/>
          </a:xfrm>
          <a:prstGeom prst="rect">
            <a:avLst/>
          </a:prstGeom>
          <a:noFill/>
        </p:spPr>
        <p:txBody>
          <a:bodyPr vert="horz" wrap="square" lIns="0" tIns="0" rIns="0" bIns="0" rtlCol="0" anchor="t" anchorCtr="0">
            <a:noAutofit/>
          </a:bodyPr>
          <a:lstStyle>
            <a:lvl1pPr algn="l" defTabSz="932754" rtl="0" eaLnBrk="1" latinLnBrk="0" hangingPunct="1">
              <a:lnSpc>
                <a:spcPct val="90000"/>
              </a:lnSpc>
              <a:spcBef>
                <a:spcPct val="0"/>
              </a:spcBef>
              <a:buNone/>
              <a:defRPr lang="en-US" sz="5398" b="0" kern="1200" cap="none" spc="-150" baseline="0" dirty="0">
                <a:ln w="3175">
                  <a:noFill/>
                </a:ln>
                <a:solidFill>
                  <a:schemeClr val="tx1"/>
                </a:solidFill>
                <a:effectLst/>
                <a:latin typeface="+mj-lt"/>
                <a:ea typeface="+mn-ea"/>
                <a:cs typeface="Segoe UI" pitchFamily="34" charset="0"/>
              </a:defRPr>
            </a:lvl1pPr>
          </a:lstStyle>
          <a:p>
            <a:pPr defTabSz="914565"/>
            <a:r>
              <a:rPr lang="en-US" sz="3530" b="1" spc="-147">
                <a:solidFill>
                  <a:srgbClr val="00BCF2"/>
                </a:solidFill>
                <a:latin typeface="Segoe Semibold" panose="020B0502040504020203" pitchFamily="34" charset="0"/>
              </a:rPr>
              <a:t>Prerequisites</a:t>
            </a:r>
          </a:p>
          <a:p>
            <a:pPr defTabSz="914565"/>
            <a:endParaRPr lang="en-US" sz="3530" b="1" spc="-147">
              <a:solidFill>
                <a:srgbClr val="00BCF2"/>
              </a:solidFill>
              <a:latin typeface="Segoe" panose="020B0502040504020203" pitchFamily="34" charset="0"/>
            </a:endParaRPr>
          </a:p>
          <a:p>
            <a:pPr defTabSz="914565"/>
            <a:r>
              <a:rPr lang="en-US" sz="2353" spc="-147">
                <a:solidFill>
                  <a:srgbClr val="00BCF2"/>
                </a:solidFill>
                <a:latin typeface="Segoe" panose="020B0502040504020203" pitchFamily="34" charset="0"/>
              </a:rPr>
              <a:t>Checklist of things that need to be done before migration</a:t>
            </a:r>
          </a:p>
        </p:txBody>
      </p:sp>
    </p:spTree>
    <p:extLst>
      <p:ext uri="{BB962C8B-B14F-4D97-AF65-F5344CB8AC3E}">
        <p14:creationId xmlns:p14="http://schemas.microsoft.com/office/powerpoint/2010/main" val="1797300080"/>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Rectangle 56">
            <a:extLst>
              <a:ext uri="{FF2B5EF4-FFF2-40B4-BE49-F238E27FC236}">
                <a16:creationId xmlns:a16="http://schemas.microsoft.com/office/drawing/2014/main" id="{4C71E51C-B488-4545-BE51-076D9A9C6470}"/>
              </a:ext>
            </a:extLst>
          </p:cNvPr>
          <p:cNvSpPr/>
          <p:nvPr/>
        </p:nvSpPr>
        <p:spPr bwMode="auto">
          <a:xfrm>
            <a:off x="2885697" y="2859256"/>
            <a:ext cx="4114684" cy="822937"/>
          </a:xfrm>
          <a:prstGeom prst="rect">
            <a:avLst/>
          </a:prstGeom>
          <a:solidFill>
            <a:srgbClr val="0078D4"/>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96" tIns="146239" rIns="182796" bIns="146239" numCol="1" spcCol="0" rtlCol="0" fromWordArt="0" anchor="ctr" anchorCtr="0" forceAA="0" compatLnSpc="1">
            <a:prstTxWarp prst="textNoShape">
              <a:avLst/>
            </a:prstTxWarp>
            <a:noAutofit/>
          </a:bodyPr>
          <a:lstStyle/>
          <a:p>
            <a:pPr defTabSz="931958" fontAlgn="base">
              <a:lnSpc>
                <a:spcPts val="1780"/>
              </a:lnSpc>
              <a:spcBef>
                <a:spcPts val="300"/>
              </a:spcBef>
              <a:spcAft>
                <a:spcPts val="300"/>
              </a:spcAft>
              <a:defRPr/>
            </a:pPr>
            <a:r>
              <a:rPr lang="en-US" sz="1400" kern="0">
                <a:solidFill>
                  <a:srgbClr val="FFFFFF"/>
                </a:solidFill>
                <a:latin typeface="Segoe" panose="020B0502040504020203" pitchFamily="34" charset="0"/>
                <a:cs typeface="Segoe UI" panose="020B0502040204020203" pitchFamily="34" charset="0"/>
              </a:rPr>
              <a:t>Validate prerequisites aligned to </a:t>
            </a:r>
            <a:r>
              <a:rPr lang="en-US" sz="1400" b="1" i="1" kern="0">
                <a:solidFill>
                  <a:srgbClr val="FFFFFF"/>
                </a:solidFill>
                <a:latin typeface="Segoe" panose="020B0502040504020203" pitchFamily="34" charset="0"/>
                <a:cs typeface="Segoe UI" panose="020B0502040204020203" pitchFamily="34" charset="0"/>
              </a:rPr>
              <a:t>Motivations</a:t>
            </a:r>
            <a:r>
              <a:rPr lang="en-US" sz="1400" kern="0">
                <a:solidFill>
                  <a:srgbClr val="FFFFFF"/>
                </a:solidFill>
                <a:latin typeface="Segoe" panose="020B0502040504020203" pitchFamily="34" charset="0"/>
                <a:cs typeface="Segoe UI" panose="020B0502040204020203" pitchFamily="34" charset="0"/>
              </a:rPr>
              <a:t> and </a:t>
            </a:r>
            <a:r>
              <a:rPr lang="en-US" sz="1400" b="1" i="1" kern="0">
                <a:solidFill>
                  <a:srgbClr val="FFFFFF"/>
                </a:solidFill>
                <a:latin typeface="Segoe" panose="020B0502040504020203" pitchFamily="34" charset="0"/>
                <a:cs typeface="Segoe UI" panose="020B0502040204020203" pitchFamily="34" charset="0"/>
              </a:rPr>
              <a:t>Migration Phase Investments</a:t>
            </a:r>
            <a:endParaRPr lang="en-US" sz="1400" kern="0">
              <a:solidFill>
                <a:srgbClr val="FFFFFF"/>
              </a:solidFill>
              <a:latin typeface="Segoe" panose="020B0502040504020203" pitchFamily="34" charset="0"/>
              <a:cs typeface="Segoe UI" panose="020B0502040204020203" pitchFamily="34" charset="0"/>
            </a:endParaRPr>
          </a:p>
        </p:txBody>
      </p:sp>
      <p:sp>
        <p:nvSpPr>
          <p:cNvPr id="58" name="Title 1">
            <a:extLst>
              <a:ext uri="{FF2B5EF4-FFF2-40B4-BE49-F238E27FC236}">
                <a16:creationId xmlns:a16="http://schemas.microsoft.com/office/drawing/2014/main" id="{E43C33AC-30D3-014A-950F-9BFFCE58BE0D}"/>
              </a:ext>
            </a:extLst>
          </p:cNvPr>
          <p:cNvSpPr txBox="1">
            <a:spLocks/>
          </p:cNvSpPr>
          <p:nvPr/>
        </p:nvSpPr>
        <p:spPr>
          <a:xfrm>
            <a:off x="1043802" y="2859256"/>
            <a:ext cx="1884733" cy="822937"/>
          </a:xfrm>
          <a:prstGeom prst="rect">
            <a:avLst/>
          </a:prstGeom>
          <a:solidFill>
            <a:schemeClr val="bg1"/>
          </a:solidFill>
          <a:ln>
            <a:solidFill>
              <a:schemeClr val="accent1"/>
            </a:solidFill>
          </a:ln>
        </p:spPr>
        <p:txBody>
          <a:bodyPr vert="horz" wrap="square" lIns="365749" tIns="91436" rIns="146299" bIns="91436" rtlCol="0" anchor="ctr">
            <a:noAutofit/>
          </a:bodyPr>
          <a:lstStyle>
            <a:defPPr>
              <a:defRPr lang="en-US"/>
            </a:defPPr>
            <a:lvl1pPr defTabSz="914367">
              <a:lnSpc>
                <a:spcPct val="90000"/>
              </a:lnSpc>
              <a:spcBef>
                <a:spcPct val="0"/>
              </a:spcBef>
              <a:buNone/>
              <a:defRPr sz="2000" b="1" cap="none" spc="-100" baseline="0">
                <a:ln w="3175">
                  <a:noFill/>
                </a:ln>
                <a:solidFill>
                  <a:schemeClr val="tx2"/>
                </a:solidFill>
                <a:effectLst/>
                <a:cs typeface="Segoe UI" pitchFamily="34" charset="0"/>
              </a:defRPr>
            </a:lvl1pPr>
          </a:lstStyle>
          <a:p>
            <a:pPr defTabSz="896548">
              <a:defRPr/>
            </a:pPr>
            <a:r>
              <a:rPr lang="en-US" b="0" spc="-98">
                <a:solidFill>
                  <a:srgbClr val="0078D7"/>
                </a:solidFill>
                <a:latin typeface="Segoe Light" panose="020B0302040504020203" pitchFamily="34" charset="0"/>
              </a:rPr>
              <a:t>Prerequisites</a:t>
            </a:r>
          </a:p>
        </p:txBody>
      </p:sp>
      <p:sp>
        <p:nvSpPr>
          <p:cNvPr id="59" name="Oval 58">
            <a:extLst>
              <a:ext uri="{FF2B5EF4-FFF2-40B4-BE49-F238E27FC236}">
                <a16:creationId xmlns:a16="http://schemas.microsoft.com/office/drawing/2014/main" id="{554BA56B-018F-8C41-A517-AE4EEB9A6C21}"/>
              </a:ext>
            </a:extLst>
          </p:cNvPr>
          <p:cNvSpPr/>
          <p:nvPr/>
        </p:nvSpPr>
        <p:spPr bwMode="auto">
          <a:xfrm>
            <a:off x="797025" y="3023948"/>
            <a:ext cx="493553" cy="493553"/>
          </a:xfrm>
          <a:prstGeom prst="ellipse">
            <a:avLst/>
          </a:prstGeom>
          <a:solidFill>
            <a:srgbClr val="0078D4"/>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18" rIns="0" bIns="0" numCol="1" spcCol="0" rtlCol="0" fromWordArt="0" anchor="ctr" anchorCtr="0" forceAA="0" compatLnSpc="1">
            <a:prstTxWarp prst="textNoShape">
              <a:avLst/>
            </a:prstTxWarp>
            <a:noAutofit/>
          </a:bodyPr>
          <a:lstStyle/>
          <a:p>
            <a:pPr algn="ctr" defTabSz="914124" fontAlgn="base">
              <a:lnSpc>
                <a:spcPct val="90000"/>
              </a:lnSpc>
              <a:spcBef>
                <a:spcPct val="0"/>
              </a:spcBef>
              <a:spcAft>
                <a:spcPct val="0"/>
              </a:spcAft>
              <a:defRPr/>
            </a:pPr>
            <a:r>
              <a:rPr lang="en-US" sz="2000" kern="0">
                <a:solidFill>
                  <a:prstClr val="white"/>
                </a:solidFill>
                <a:latin typeface="Segoe UI Semibold" panose="020B0702040204020203" pitchFamily="34" charset="0"/>
                <a:ea typeface="Segoe UI" panose="020B0502040204020203" pitchFamily="34" charset="0"/>
                <a:cs typeface="Segoe UI Semibold" panose="020B0702040204020203" pitchFamily="34" charset="0"/>
              </a:rPr>
              <a:t>2</a:t>
            </a:r>
            <a:endParaRPr lang="en-US" sz="2353" kern="0">
              <a:solidFill>
                <a:prstClr val="white"/>
              </a:solidFill>
              <a:latin typeface="Segoe UI Semibold" panose="020B0702040204020203" pitchFamily="34" charset="0"/>
              <a:ea typeface="Segoe UI" panose="020B0502040204020203" pitchFamily="34" charset="0"/>
              <a:cs typeface="Segoe UI Semibold" panose="020B0702040204020203" pitchFamily="34" charset="0"/>
            </a:endParaRPr>
          </a:p>
        </p:txBody>
      </p:sp>
      <p:sp>
        <p:nvSpPr>
          <p:cNvPr id="60" name="Rectangle 59">
            <a:extLst>
              <a:ext uri="{FF2B5EF4-FFF2-40B4-BE49-F238E27FC236}">
                <a16:creationId xmlns:a16="http://schemas.microsoft.com/office/drawing/2014/main" id="{6A9B10AF-51BC-6447-9CC7-FE27FC6CC6B3}"/>
              </a:ext>
            </a:extLst>
          </p:cNvPr>
          <p:cNvSpPr/>
          <p:nvPr/>
        </p:nvSpPr>
        <p:spPr bwMode="auto">
          <a:xfrm>
            <a:off x="2885697" y="4283165"/>
            <a:ext cx="4114684" cy="822937"/>
          </a:xfrm>
          <a:prstGeom prst="rect">
            <a:avLst/>
          </a:prstGeom>
          <a:solidFill>
            <a:srgbClr val="0078D4"/>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96" tIns="146239" rIns="182796" bIns="146239" numCol="1" spcCol="0" rtlCol="0" fromWordArt="0" anchor="ctr" anchorCtr="0" forceAA="0" compatLnSpc="1">
            <a:prstTxWarp prst="textNoShape">
              <a:avLst/>
            </a:prstTxWarp>
            <a:noAutofit/>
          </a:bodyPr>
          <a:lstStyle/>
          <a:p>
            <a:pPr defTabSz="931958" fontAlgn="base">
              <a:lnSpc>
                <a:spcPts val="1780"/>
              </a:lnSpc>
              <a:spcBef>
                <a:spcPts val="300"/>
              </a:spcBef>
              <a:spcAft>
                <a:spcPts val="300"/>
              </a:spcAft>
              <a:defRPr/>
            </a:pPr>
            <a:r>
              <a:rPr lang="en-US" sz="1400" kern="0">
                <a:solidFill>
                  <a:srgbClr val="FFFFFF"/>
                </a:solidFill>
                <a:latin typeface="Segoe" panose="020B0502040504020203" pitchFamily="34" charset="0"/>
                <a:cs typeface="Segoe UI" panose="020B0502040204020203" pitchFamily="34" charset="0"/>
              </a:rPr>
              <a:t>Learn the </a:t>
            </a:r>
            <a:r>
              <a:rPr lang="en-US" sz="1400" b="1" i="1" kern="0">
                <a:solidFill>
                  <a:srgbClr val="FFFFFF"/>
                </a:solidFill>
                <a:latin typeface="Segoe" panose="020B0502040504020203" pitchFamily="34" charset="0"/>
                <a:cs typeface="Segoe UI" panose="020B0502040204020203" pitchFamily="34" charset="0"/>
              </a:rPr>
              <a:t>tools and approaches </a:t>
            </a:r>
            <a:r>
              <a:rPr lang="en-US" sz="1400" kern="0">
                <a:solidFill>
                  <a:srgbClr val="FFFFFF"/>
                </a:solidFill>
                <a:latin typeface="Segoe" panose="020B0502040504020203" pitchFamily="34" charset="0"/>
                <a:cs typeface="Segoe UI" panose="020B0502040204020203" pitchFamily="34" charset="0"/>
              </a:rPr>
              <a:t>migrating a 1</a:t>
            </a:r>
            <a:r>
              <a:rPr lang="en-US" sz="1400" kern="0" baseline="30000">
                <a:solidFill>
                  <a:srgbClr val="FFFFFF"/>
                </a:solidFill>
                <a:latin typeface="Segoe" panose="020B0502040504020203" pitchFamily="34" charset="0"/>
                <a:cs typeface="Segoe UI" panose="020B0502040204020203" pitchFamily="34" charset="0"/>
              </a:rPr>
              <a:t>st</a:t>
            </a:r>
            <a:r>
              <a:rPr lang="en-US" sz="1400" kern="0">
                <a:solidFill>
                  <a:srgbClr val="FFFFFF"/>
                </a:solidFill>
                <a:latin typeface="Segoe" panose="020B0502040504020203" pitchFamily="34" charset="0"/>
                <a:cs typeface="Segoe UI" panose="020B0502040204020203" pitchFamily="34" charset="0"/>
              </a:rPr>
              <a:t> workload using the </a:t>
            </a:r>
            <a:r>
              <a:rPr lang="en-US" sz="1400" b="1" i="1" kern="0">
                <a:solidFill>
                  <a:srgbClr val="FFFFFF"/>
                </a:solidFill>
                <a:latin typeface="Segoe" panose="020B0502040504020203" pitchFamily="34" charset="0"/>
                <a:cs typeface="Segoe UI" panose="020B0502040204020203" pitchFamily="34" charset="0"/>
              </a:rPr>
              <a:t>Azure Migration Guide</a:t>
            </a:r>
            <a:r>
              <a:rPr lang="en-US" sz="1400" kern="0">
                <a:solidFill>
                  <a:srgbClr val="FFFFFF"/>
                </a:solidFill>
                <a:latin typeface="Segoe" panose="020B0502040504020203" pitchFamily="34" charset="0"/>
                <a:cs typeface="Segoe UI" panose="020B0502040204020203" pitchFamily="34" charset="0"/>
              </a:rPr>
              <a:t> </a:t>
            </a:r>
            <a:endParaRPr lang="en-US" sz="1400" b="1" i="1" kern="0">
              <a:solidFill>
                <a:srgbClr val="FFFFFF"/>
              </a:solidFill>
              <a:latin typeface="Segoe" panose="020B0502040504020203" pitchFamily="34" charset="0"/>
              <a:cs typeface="Segoe UI" panose="020B0502040204020203" pitchFamily="34" charset="0"/>
            </a:endParaRPr>
          </a:p>
        </p:txBody>
      </p:sp>
      <p:sp>
        <p:nvSpPr>
          <p:cNvPr id="61" name="Title 1">
            <a:extLst>
              <a:ext uri="{FF2B5EF4-FFF2-40B4-BE49-F238E27FC236}">
                <a16:creationId xmlns:a16="http://schemas.microsoft.com/office/drawing/2014/main" id="{B2E4D972-510E-0245-93EE-82FE3BE1595B}"/>
              </a:ext>
            </a:extLst>
          </p:cNvPr>
          <p:cNvSpPr txBox="1">
            <a:spLocks/>
          </p:cNvSpPr>
          <p:nvPr/>
        </p:nvSpPr>
        <p:spPr>
          <a:xfrm>
            <a:off x="1043802" y="4283165"/>
            <a:ext cx="1884733" cy="822937"/>
          </a:xfrm>
          <a:prstGeom prst="rect">
            <a:avLst/>
          </a:prstGeom>
          <a:solidFill>
            <a:schemeClr val="bg1"/>
          </a:solidFill>
          <a:ln>
            <a:solidFill>
              <a:schemeClr val="accent1"/>
            </a:solidFill>
          </a:ln>
        </p:spPr>
        <p:txBody>
          <a:bodyPr vert="horz" wrap="square" lIns="365749" tIns="91436" rIns="146299" bIns="91436" rtlCol="0" anchor="ctr">
            <a:noAutofit/>
          </a:bodyPr>
          <a:lstStyle>
            <a:defPPr>
              <a:defRPr lang="en-US"/>
            </a:defPPr>
            <a:lvl1pPr defTabSz="914367">
              <a:lnSpc>
                <a:spcPct val="90000"/>
              </a:lnSpc>
              <a:spcBef>
                <a:spcPct val="0"/>
              </a:spcBef>
              <a:buNone/>
              <a:defRPr sz="2000" b="1" cap="none" spc="-100" baseline="0">
                <a:ln w="3175">
                  <a:noFill/>
                </a:ln>
                <a:solidFill>
                  <a:schemeClr val="tx2"/>
                </a:solidFill>
                <a:effectLst/>
                <a:cs typeface="Segoe UI" pitchFamily="34" charset="0"/>
              </a:defRPr>
            </a:lvl1pPr>
          </a:lstStyle>
          <a:p>
            <a:pPr defTabSz="896548">
              <a:defRPr/>
            </a:pPr>
            <a:r>
              <a:rPr lang="en-US" b="0" spc="-98">
                <a:solidFill>
                  <a:srgbClr val="0078D7"/>
                </a:solidFill>
                <a:latin typeface="Segoe Light" panose="020B0302040504020203" pitchFamily="34" charset="0"/>
              </a:rPr>
              <a:t>1</a:t>
            </a:r>
            <a:r>
              <a:rPr lang="en-US" b="0" spc="-98" baseline="30000">
                <a:solidFill>
                  <a:srgbClr val="0078D7"/>
                </a:solidFill>
                <a:latin typeface="Segoe Light" panose="020B0302040504020203" pitchFamily="34" charset="0"/>
              </a:rPr>
              <a:t>st</a:t>
            </a:r>
            <a:r>
              <a:rPr lang="en-US" b="0" spc="-98">
                <a:solidFill>
                  <a:srgbClr val="0078D7"/>
                </a:solidFill>
                <a:latin typeface="Segoe Light" panose="020B0302040504020203" pitchFamily="34" charset="0"/>
              </a:rPr>
              <a:t> Workload</a:t>
            </a:r>
          </a:p>
        </p:txBody>
      </p:sp>
      <p:sp>
        <p:nvSpPr>
          <p:cNvPr id="62" name="Oval 61">
            <a:extLst>
              <a:ext uri="{FF2B5EF4-FFF2-40B4-BE49-F238E27FC236}">
                <a16:creationId xmlns:a16="http://schemas.microsoft.com/office/drawing/2014/main" id="{9FD45965-4FAE-C94B-B5A7-E5DD5927D9DD}"/>
              </a:ext>
            </a:extLst>
          </p:cNvPr>
          <p:cNvSpPr/>
          <p:nvPr/>
        </p:nvSpPr>
        <p:spPr bwMode="auto">
          <a:xfrm>
            <a:off x="797025" y="4447858"/>
            <a:ext cx="493553" cy="493553"/>
          </a:xfrm>
          <a:prstGeom prst="ellipse">
            <a:avLst/>
          </a:prstGeom>
          <a:solidFill>
            <a:srgbClr val="0078D4"/>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18" rIns="0" bIns="0" numCol="1" spcCol="0" rtlCol="0" fromWordArt="0" anchor="ctr" anchorCtr="0" forceAA="0" compatLnSpc="1">
            <a:prstTxWarp prst="textNoShape">
              <a:avLst/>
            </a:prstTxWarp>
            <a:noAutofit/>
          </a:bodyPr>
          <a:lstStyle/>
          <a:p>
            <a:pPr algn="ctr" defTabSz="914124" fontAlgn="base">
              <a:lnSpc>
                <a:spcPct val="90000"/>
              </a:lnSpc>
              <a:spcBef>
                <a:spcPct val="0"/>
              </a:spcBef>
              <a:spcAft>
                <a:spcPct val="0"/>
              </a:spcAft>
              <a:defRPr/>
            </a:pPr>
            <a:r>
              <a:rPr lang="en-US" sz="2000" kern="0">
                <a:solidFill>
                  <a:prstClr val="white"/>
                </a:solidFill>
                <a:latin typeface="Segoe UI Semibold" panose="020B0702040204020203" pitchFamily="34" charset="0"/>
                <a:ea typeface="Segoe UI" panose="020B0502040204020203" pitchFamily="34" charset="0"/>
                <a:cs typeface="Segoe UI Semibold" panose="020B0702040204020203" pitchFamily="34" charset="0"/>
              </a:rPr>
              <a:t>3</a:t>
            </a:r>
            <a:endParaRPr lang="en-US" sz="2353" kern="0">
              <a:solidFill>
                <a:prstClr val="white"/>
              </a:solidFill>
              <a:latin typeface="Segoe UI Semibold" panose="020B0702040204020203" pitchFamily="34" charset="0"/>
              <a:ea typeface="Segoe UI" panose="020B0502040204020203" pitchFamily="34" charset="0"/>
              <a:cs typeface="Segoe UI Semibold" panose="020B0702040204020203" pitchFamily="34" charset="0"/>
            </a:endParaRPr>
          </a:p>
        </p:txBody>
      </p:sp>
      <p:cxnSp>
        <p:nvCxnSpPr>
          <p:cNvPr id="63" name="Straight Arrow Connector 62">
            <a:extLst>
              <a:ext uri="{FF2B5EF4-FFF2-40B4-BE49-F238E27FC236}">
                <a16:creationId xmlns:a16="http://schemas.microsoft.com/office/drawing/2014/main" id="{DD03AEC8-37E8-0A40-9D54-13C30164C50E}"/>
              </a:ext>
            </a:extLst>
          </p:cNvPr>
          <p:cNvCxnSpPr/>
          <p:nvPr/>
        </p:nvCxnSpPr>
        <p:spPr>
          <a:xfrm>
            <a:off x="1873891" y="3698565"/>
            <a:ext cx="0" cy="584601"/>
          </a:xfrm>
          <a:prstGeom prst="straightConnector1">
            <a:avLst/>
          </a:prstGeom>
          <a:ln w="12700">
            <a:solidFill>
              <a:schemeClr val="tx2"/>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4" name="Connector: Elbow 63">
            <a:extLst>
              <a:ext uri="{FF2B5EF4-FFF2-40B4-BE49-F238E27FC236}">
                <a16:creationId xmlns:a16="http://schemas.microsoft.com/office/drawing/2014/main" id="{599A84E4-7EA4-0D48-BD21-EA6357A613F5}"/>
              </a:ext>
            </a:extLst>
          </p:cNvPr>
          <p:cNvCxnSpPr>
            <a:cxnSpLocks/>
          </p:cNvCxnSpPr>
          <p:nvPr/>
        </p:nvCxnSpPr>
        <p:spPr>
          <a:xfrm rot="16200000" flipV="1">
            <a:off x="-1362730" y="3954307"/>
            <a:ext cx="4270687" cy="48822"/>
          </a:xfrm>
          <a:prstGeom prst="bentConnector4">
            <a:avLst>
              <a:gd name="adj1" fmla="val -273"/>
              <a:gd name="adj2" fmla="val 568212"/>
            </a:avLst>
          </a:prstGeom>
          <a:ln w="12700">
            <a:solidFill>
              <a:schemeClr val="tx2"/>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sp>
        <p:nvSpPr>
          <p:cNvPr id="65" name="Title 1">
            <a:extLst>
              <a:ext uri="{FF2B5EF4-FFF2-40B4-BE49-F238E27FC236}">
                <a16:creationId xmlns:a16="http://schemas.microsoft.com/office/drawing/2014/main" id="{2D293251-7D2F-D940-A6C4-685596D4D101}"/>
              </a:ext>
            </a:extLst>
          </p:cNvPr>
          <p:cNvSpPr>
            <a:spLocks noGrp="1"/>
          </p:cNvSpPr>
          <p:nvPr>
            <p:ph type="title"/>
          </p:nvPr>
        </p:nvSpPr>
        <p:spPr>
          <a:xfrm>
            <a:off x="269406" y="289601"/>
            <a:ext cx="5974911" cy="899639"/>
          </a:xfrm>
        </p:spPr>
        <p:txBody>
          <a:bodyPr>
            <a:normAutofit fontScale="90000"/>
          </a:bodyPr>
          <a:lstStyle/>
          <a:p>
            <a:r>
              <a:rPr lang="nl-NL" b="1" spc="-50">
                <a:latin typeface="Segoe Semibold" panose="020B0502040504020203" pitchFamily="34" charset="0"/>
                <a:cs typeface="Segoe UI Light" panose="020B0502040204020203" pitchFamily="34" charset="0"/>
              </a:rPr>
              <a:t>How Do I Get </a:t>
            </a:r>
            <a:r>
              <a:rPr lang="nl-NL" b="1" spc="-50" err="1">
                <a:latin typeface="Segoe Semibold" panose="020B0502040504020203" pitchFamily="34" charset="0"/>
                <a:cs typeface="Segoe UI Light" panose="020B0502040204020203" pitchFamily="34" charset="0"/>
              </a:rPr>
              <a:t>Started</a:t>
            </a:r>
            <a:r>
              <a:rPr lang="nl-NL" b="1" spc="-50">
                <a:latin typeface="Segoe Semibold" panose="020B0502040504020203" pitchFamily="34" charset="0"/>
                <a:cs typeface="Segoe UI Light" panose="020B0502040204020203" pitchFamily="34" charset="0"/>
              </a:rPr>
              <a:t>?</a:t>
            </a:r>
          </a:p>
        </p:txBody>
      </p:sp>
      <p:sp>
        <p:nvSpPr>
          <p:cNvPr id="66" name="Rectangle 65">
            <a:extLst>
              <a:ext uri="{FF2B5EF4-FFF2-40B4-BE49-F238E27FC236}">
                <a16:creationId xmlns:a16="http://schemas.microsoft.com/office/drawing/2014/main" id="{D47BA785-0B36-CF46-A036-FC0861F528EE}"/>
              </a:ext>
            </a:extLst>
          </p:cNvPr>
          <p:cNvSpPr/>
          <p:nvPr/>
        </p:nvSpPr>
        <p:spPr bwMode="auto">
          <a:xfrm>
            <a:off x="2885697" y="1431903"/>
            <a:ext cx="4114684" cy="822937"/>
          </a:xfrm>
          <a:prstGeom prst="rect">
            <a:avLst/>
          </a:prstGeom>
          <a:solidFill>
            <a:srgbClr val="0078D4"/>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96" tIns="146239" rIns="182796" bIns="146239" numCol="1" spcCol="0" rtlCol="0" fromWordArt="0" anchor="ctr" anchorCtr="0" forceAA="0" compatLnSpc="1">
            <a:prstTxWarp prst="textNoShape">
              <a:avLst/>
            </a:prstTxWarp>
            <a:noAutofit/>
          </a:bodyPr>
          <a:lstStyle/>
          <a:p>
            <a:pPr defTabSz="931958" fontAlgn="base">
              <a:lnSpc>
                <a:spcPts val="1780"/>
              </a:lnSpc>
              <a:spcBef>
                <a:spcPts val="300"/>
              </a:spcBef>
              <a:spcAft>
                <a:spcPts val="300"/>
              </a:spcAft>
              <a:defRPr/>
            </a:pPr>
            <a:r>
              <a:rPr lang="en-US" sz="1400" kern="0">
                <a:solidFill>
                  <a:srgbClr val="FFFFFF"/>
                </a:solidFill>
                <a:latin typeface="Segoe" panose="020B0502040504020203" pitchFamily="34" charset="0"/>
                <a:cs typeface="Segoe UI" panose="020B0502040204020203" pitchFamily="34" charset="0"/>
              </a:rPr>
              <a:t>Understand </a:t>
            </a:r>
            <a:r>
              <a:rPr lang="en-US" sz="1400" b="1" i="1" kern="0">
                <a:solidFill>
                  <a:srgbClr val="FFFFFF"/>
                </a:solidFill>
                <a:latin typeface="Segoe" panose="020B0502040504020203" pitchFamily="34" charset="0"/>
                <a:cs typeface="Segoe UI" panose="020B0502040204020203" pitchFamily="34" charset="0"/>
              </a:rPr>
              <a:t>motivations and business objectives </a:t>
            </a:r>
            <a:r>
              <a:rPr lang="en-US" sz="1400" kern="0">
                <a:solidFill>
                  <a:srgbClr val="FFFFFF"/>
                </a:solidFill>
                <a:latin typeface="Segoe" panose="020B0502040504020203" pitchFamily="34" charset="0"/>
                <a:cs typeface="Segoe UI" panose="020B0502040204020203" pitchFamily="34" charset="0"/>
              </a:rPr>
              <a:t>which will drive migration decisions</a:t>
            </a:r>
            <a:endParaRPr lang="en-US" sz="1400" b="1" i="1" kern="0">
              <a:solidFill>
                <a:srgbClr val="FFFFFF"/>
              </a:solidFill>
              <a:latin typeface="Segoe" panose="020B0502040504020203" pitchFamily="34" charset="0"/>
              <a:cs typeface="Segoe UI" panose="020B0502040204020203" pitchFamily="34" charset="0"/>
            </a:endParaRPr>
          </a:p>
        </p:txBody>
      </p:sp>
      <p:sp>
        <p:nvSpPr>
          <p:cNvPr id="67" name="Title 1">
            <a:extLst>
              <a:ext uri="{FF2B5EF4-FFF2-40B4-BE49-F238E27FC236}">
                <a16:creationId xmlns:a16="http://schemas.microsoft.com/office/drawing/2014/main" id="{63FBE755-B194-734D-9B75-98B2678B77B3}"/>
              </a:ext>
            </a:extLst>
          </p:cNvPr>
          <p:cNvSpPr txBox="1">
            <a:spLocks/>
          </p:cNvSpPr>
          <p:nvPr/>
        </p:nvSpPr>
        <p:spPr>
          <a:xfrm>
            <a:off x="1043801" y="1431903"/>
            <a:ext cx="1884734" cy="821175"/>
          </a:xfrm>
          <a:prstGeom prst="rect">
            <a:avLst/>
          </a:prstGeom>
          <a:solidFill>
            <a:schemeClr val="bg1"/>
          </a:solidFill>
          <a:ln>
            <a:solidFill>
              <a:schemeClr val="accent1"/>
            </a:solidFill>
          </a:ln>
        </p:spPr>
        <p:txBody>
          <a:bodyPr vert="horz" wrap="square" lIns="365749" tIns="91436" rIns="146299" bIns="91436" rtlCol="0" anchor="ctr">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896548">
              <a:defRPr/>
            </a:pPr>
            <a:r>
              <a:rPr lang="en-US" sz="2000" spc="-98">
                <a:solidFill>
                  <a:srgbClr val="0078D7"/>
                </a:solidFill>
                <a:latin typeface="Segoe Light" panose="020B0302040504020203" pitchFamily="34" charset="0"/>
              </a:rPr>
              <a:t>Motivations</a:t>
            </a:r>
            <a:endParaRPr lang="en-US" sz="1800" spc="-98">
              <a:solidFill>
                <a:srgbClr val="0078D7"/>
              </a:solidFill>
              <a:latin typeface="Segoe Light" panose="020B0302040504020203" pitchFamily="34" charset="0"/>
            </a:endParaRPr>
          </a:p>
        </p:txBody>
      </p:sp>
      <p:sp>
        <p:nvSpPr>
          <p:cNvPr id="68" name="Oval 67">
            <a:extLst>
              <a:ext uri="{FF2B5EF4-FFF2-40B4-BE49-F238E27FC236}">
                <a16:creationId xmlns:a16="http://schemas.microsoft.com/office/drawing/2014/main" id="{B58D13E9-DB13-5746-8875-FF022ED31F59}"/>
              </a:ext>
            </a:extLst>
          </p:cNvPr>
          <p:cNvSpPr/>
          <p:nvPr/>
        </p:nvSpPr>
        <p:spPr bwMode="auto">
          <a:xfrm>
            <a:off x="797025" y="1596596"/>
            <a:ext cx="493553" cy="493553"/>
          </a:xfrm>
          <a:prstGeom prst="ellipse">
            <a:avLst/>
          </a:prstGeom>
          <a:solidFill>
            <a:srgbClr val="0078D4"/>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18" rIns="0" bIns="0" numCol="1" spcCol="0" rtlCol="0" fromWordArt="0" anchor="ctr" anchorCtr="0" forceAA="0" compatLnSpc="1">
            <a:prstTxWarp prst="textNoShape">
              <a:avLst/>
            </a:prstTxWarp>
            <a:noAutofit/>
          </a:bodyPr>
          <a:lstStyle/>
          <a:p>
            <a:pPr algn="ctr" defTabSz="914124" fontAlgn="base">
              <a:lnSpc>
                <a:spcPct val="90000"/>
              </a:lnSpc>
              <a:spcBef>
                <a:spcPct val="0"/>
              </a:spcBef>
              <a:spcAft>
                <a:spcPct val="0"/>
              </a:spcAft>
              <a:defRPr/>
            </a:pPr>
            <a:r>
              <a:rPr lang="en-US" sz="2000" kern="0">
                <a:solidFill>
                  <a:prstClr val="white"/>
                </a:solidFill>
                <a:latin typeface="Segoe UI Semibold" panose="020B0702040204020203" pitchFamily="34" charset="0"/>
                <a:ea typeface="Segoe UI" panose="020B0502040204020203" pitchFamily="34" charset="0"/>
                <a:cs typeface="Segoe UI Semibold" panose="020B0702040204020203" pitchFamily="34" charset="0"/>
              </a:rPr>
              <a:t>1</a:t>
            </a:r>
            <a:endParaRPr lang="en-US" sz="2353" kern="0">
              <a:solidFill>
                <a:prstClr val="white"/>
              </a:solidFill>
              <a:latin typeface="Segoe UI Semibold" panose="020B0702040204020203" pitchFamily="34" charset="0"/>
              <a:ea typeface="Segoe UI" panose="020B0502040204020203" pitchFamily="34" charset="0"/>
              <a:cs typeface="Segoe UI Semibold" panose="020B0702040204020203" pitchFamily="34" charset="0"/>
            </a:endParaRPr>
          </a:p>
        </p:txBody>
      </p:sp>
      <p:sp>
        <p:nvSpPr>
          <p:cNvPr id="69" name="Rectangle 68">
            <a:extLst>
              <a:ext uri="{FF2B5EF4-FFF2-40B4-BE49-F238E27FC236}">
                <a16:creationId xmlns:a16="http://schemas.microsoft.com/office/drawing/2014/main" id="{E55D51D3-71F5-2D43-B510-41B60DB2278A}"/>
              </a:ext>
            </a:extLst>
          </p:cNvPr>
          <p:cNvSpPr/>
          <p:nvPr/>
        </p:nvSpPr>
        <p:spPr bwMode="auto">
          <a:xfrm>
            <a:off x="2885697" y="5707075"/>
            <a:ext cx="4114684" cy="824698"/>
          </a:xfrm>
          <a:prstGeom prst="rect">
            <a:avLst/>
          </a:prstGeom>
          <a:solidFill>
            <a:srgbClr val="0078D4"/>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96" tIns="146239" rIns="182796" bIns="146239" numCol="1" spcCol="0" rtlCol="0" fromWordArt="0" anchor="ctr" anchorCtr="0" forceAA="0" compatLnSpc="1">
            <a:prstTxWarp prst="textNoShape">
              <a:avLst/>
            </a:prstTxWarp>
            <a:noAutofit/>
          </a:bodyPr>
          <a:lstStyle/>
          <a:p>
            <a:pPr defTabSz="950493" fontAlgn="base">
              <a:lnSpc>
                <a:spcPts val="1815"/>
              </a:lnSpc>
              <a:spcBef>
                <a:spcPts val="306"/>
              </a:spcBef>
              <a:spcAft>
                <a:spcPts val="306"/>
              </a:spcAft>
              <a:defRPr/>
            </a:pPr>
            <a:r>
              <a:rPr lang="en-US" sz="1373" kern="0">
                <a:solidFill>
                  <a:srgbClr val="FFFFFF"/>
                </a:solidFill>
                <a:latin typeface="Segoe" panose="020B0502040504020203" pitchFamily="34" charset="0"/>
                <a:cs typeface="Segoe UI" panose="020B0502040204020203" pitchFamily="34" charset="0"/>
              </a:rPr>
              <a:t>Mature an </a:t>
            </a:r>
            <a:r>
              <a:rPr lang="en-US" sz="1373" b="1" i="1" kern="0">
                <a:solidFill>
                  <a:srgbClr val="FFFFFF"/>
                </a:solidFill>
                <a:latin typeface="Segoe" panose="020B0502040504020203" pitchFamily="34" charset="0"/>
                <a:cs typeface="Segoe UI" panose="020B0502040204020203" pitchFamily="34" charset="0"/>
              </a:rPr>
              <a:t>iterative migration process </a:t>
            </a:r>
            <a:r>
              <a:rPr lang="en-US" sz="1373" kern="0">
                <a:solidFill>
                  <a:srgbClr val="FFFFFF"/>
                </a:solidFill>
                <a:latin typeface="Segoe" panose="020B0502040504020203" pitchFamily="34" charset="0"/>
                <a:cs typeface="Segoe UI" panose="020B0502040204020203" pitchFamily="34" charset="0"/>
              </a:rPr>
              <a:t>to align with the needs of your org, existing constraints and </a:t>
            </a:r>
            <a:r>
              <a:rPr lang="en-US" sz="1373" b="1" i="1" kern="0">
                <a:solidFill>
                  <a:srgbClr val="FFFFFF"/>
                </a:solidFill>
                <a:latin typeface="Segoe" panose="020B0502040504020203" pitchFamily="34" charset="0"/>
                <a:cs typeface="Segoe UI" panose="020B0502040204020203" pitchFamily="34" charset="0"/>
              </a:rPr>
              <a:t>candidate workloads</a:t>
            </a:r>
          </a:p>
        </p:txBody>
      </p:sp>
      <p:sp>
        <p:nvSpPr>
          <p:cNvPr id="70" name="Title 1">
            <a:extLst>
              <a:ext uri="{FF2B5EF4-FFF2-40B4-BE49-F238E27FC236}">
                <a16:creationId xmlns:a16="http://schemas.microsoft.com/office/drawing/2014/main" id="{8255B2DF-7619-CB41-893B-CF257CCFB29D}"/>
              </a:ext>
            </a:extLst>
          </p:cNvPr>
          <p:cNvSpPr txBox="1">
            <a:spLocks/>
          </p:cNvSpPr>
          <p:nvPr/>
        </p:nvSpPr>
        <p:spPr>
          <a:xfrm>
            <a:off x="1043802" y="5707075"/>
            <a:ext cx="1884733" cy="822937"/>
          </a:xfrm>
          <a:prstGeom prst="rect">
            <a:avLst/>
          </a:prstGeom>
          <a:solidFill>
            <a:schemeClr val="bg1"/>
          </a:solidFill>
          <a:ln>
            <a:solidFill>
              <a:schemeClr val="accent1"/>
            </a:solidFill>
          </a:ln>
        </p:spPr>
        <p:txBody>
          <a:bodyPr vert="horz" wrap="square" lIns="365749" tIns="91436" rIns="146299" bIns="91436" rtlCol="0" anchor="ctr">
            <a:noAutofit/>
          </a:bodyPr>
          <a:lstStyle>
            <a:defPPr>
              <a:defRPr lang="en-US"/>
            </a:defPPr>
            <a:lvl1pPr defTabSz="914367">
              <a:lnSpc>
                <a:spcPct val="90000"/>
              </a:lnSpc>
              <a:spcBef>
                <a:spcPct val="0"/>
              </a:spcBef>
              <a:buNone/>
              <a:defRPr sz="2000" b="1" cap="none" spc="-100" baseline="0">
                <a:ln w="3175">
                  <a:noFill/>
                </a:ln>
                <a:solidFill>
                  <a:schemeClr val="tx2"/>
                </a:solidFill>
                <a:effectLst/>
                <a:cs typeface="Segoe UI" pitchFamily="34" charset="0"/>
              </a:defRPr>
            </a:lvl1pPr>
          </a:lstStyle>
          <a:p>
            <a:pPr defTabSz="914378">
              <a:defRPr/>
            </a:pPr>
            <a:r>
              <a:rPr lang="en-US" sz="1961" b="0">
                <a:solidFill>
                  <a:srgbClr val="0078D7"/>
                </a:solidFill>
                <a:latin typeface="Segoe Light" panose="020B0302040504020203" pitchFamily="34" charset="0"/>
              </a:rPr>
              <a:t>Mature Processes</a:t>
            </a:r>
          </a:p>
        </p:txBody>
      </p:sp>
      <p:sp>
        <p:nvSpPr>
          <p:cNvPr id="71" name="Oval 70">
            <a:extLst>
              <a:ext uri="{FF2B5EF4-FFF2-40B4-BE49-F238E27FC236}">
                <a16:creationId xmlns:a16="http://schemas.microsoft.com/office/drawing/2014/main" id="{28A42BD7-4526-F644-83C9-65EB1FA08030}"/>
              </a:ext>
            </a:extLst>
          </p:cNvPr>
          <p:cNvSpPr/>
          <p:nvPr/>
        </p:nvSpPr>
        <p:spPr bwMode="auto">
          <a:xfrm>
            <a:off x="797025" y="5872648"/>
            <a:ext cx="493553" cy="493553"/>
          </a:xfrm>
          <a:prstGeom prst="ellipse">
            <a:avLst/>
          </a:prstGeom>
          <a:solidFill>
            <a:srgbClr val="0078D4"/>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18" rIns="0" bIns="0" numCol="1" spcCol="0" rtlCol="0" fromWordArt="0" anchor="ctr" anchorCtr="0" forceAA="0" compatLnSpc="1">
            <a:prstTxWarp prst="textNoShape">
              <a:avLst/>
            </a:prstTxWarp>
            <a:noAutofit/>
          </a:bodyPr>
          <a:lstStyle/>
          <a:p>
            <a:pPr algn="ctr" defTabSz="914124" fontAlgn="base">
              <a:lnSpc>
                <a:spcPct val="90000"/>
              </a:lnSpc>
              <a:spcBef>
                <a:spcPct val="0"/>
              </a:spcBef>
              <a:spcAft>
                <a:spcPct val="0"/>
              </a:spcAft>
              <a:defRPr/>
            </a:pPr>
            <a:r>
              <a:rPr lang="en-US" sz="2000" kern="0">
                <a:solidFill>
                  <a:prstClr val="white"/>
                </a:solidFill>
                <a:latin typeface="Segoe UI Semibold" panose="020B0702040204020203" pitchFamily="34" charset="0"/>
                <a:ea typeface="Segoe UI" panose="020B0502040204020203" pitchFamily="34" charset="0"/>
                <a:cs typeface="Segoe UI Semibold" panose="020B0702040204020203" pitchFamily="34" charset="0"/>
              </a:rPr>
              <a:t>4</a:t>
            </a:r>
            <a:endParaRPr lang="en-US" sz="2353" kern="0">
              <a:solidFill>
                <a:prstClr val="white"/>
              </a:solidFill>
              <a:latin typeface="Segoe UI Semibold" panose="020B0702040204020203" pitchFamily="34" charset="0"/>
              <a:ea typeface="Segoe UI" panose="020B0502040204020203" pitchFamily="34" charset="0"/>
              <a:cs typeface="Segoe UI Semibold" panose="020B0702040204020203" pitchFamily="34" charset="0"/>
            </a:endParaRPr>
          </a:p>
        </p:txBody>
      </p:sp>
      <p:cxnSp>
        <p:nvCxnSpPr>
          <p:cNvPr id="72" name="Straight Arrow Connector 71">
            <a:extLst>
              <a:ext uri="{FF2B5EF4-FFF2-40B4-BE49-F238E27FC236}">
                <a16:creationId xmlns:a16="http://schemas.microsoft.com/office/drawing/2014/main" id="{E1DF1717-D66F-2841-BC02-45046B1CA62F}"/>
              </a:ext>
            </a:extLst>
          </p:cNvPr>
          <p:cNvCxnSpPr/>
          <p:nvPr/>
        </p:nvCxnSpPr>
        <p:spPr>
          <a:xfrm>
            <a:off x="1873891" y="2254841"/>
            <a:ext cx="0" cy="584601"/>
          </a:xfrm>
          <a:prstGeom prst="straightConnector1">
            <a:avLst/>
          </a:prstGeom>
          <a:ln w="12700">
            <a:solidFill>
              <a:schemeClr val="tx2"/>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69C9F069-D767-DF44-A9E9-A717EA78AE3D}"/>
              </a:ext>
            </a:extLst>
          </p:cNvPr>
          <p:cNvCxnSpPr/>
          <p:nvPr/>
        </p:nvCxnSpPr>
        <p:spPr>
          <a:xfrm>
            <a:off x="1873891" y="5120909"/>
            <a:ext cx="0" cy="584601"/>
          </a:xfrm>
          <a:prstGeom prst="straightConnector1">
            <a:avLst/>
          </a:prstGeom>
          <a:ln w="12700">
            <a:solidFill>
              <a:schemeClr val="tx2"/>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pic>
        <p:nvPicPr>
          <p:cNvPr id="74" name="Picture 73">
            <a:extLst>
              <a:ext uri="{FF2B5EF4-FFF2-40B4-BE49-F238E27FC236}">
                <a16:creationId xmlns:a16="http://schemas.microsoft.com/office/drawing/2014/main" id="{623932AD-ACA9-F64B-BB92-454CE15A7046}"/>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45959" r="2210"/>
          <a:stretch/>
        </p:blipFill>
        <p:spPr>
          <a:xfrm>
            <a:off x="7086069" y="1431903"/>
            <a:ext cx="4718004" cy="5120190"/>
          </a:xfrm>
          <a:prstGeom prst="rect">
            <a:avLst/>
          </a:prstGeom>
        </p:spPr>
      </p:pic>
      <p:sp>
        <p:nvSpPr>
          <p:cNvPr id="75" name="Rectangle 74">
            <a:extLst>
              <a:ext uri="{FF2B5EF4-FFF2-40B4-BE49-F238E27FC236}">
                <a16:creationId xmlns:a16="http://schemas.microsoft.com/office/drawing/2014/main" id="{E78EF4C4-BF8E-9B47-9857-7D0A47C0F441}"/>
              </a:ext>
            </a:extLst>
          </p:cNvPr>
          <p:cNvSpPr/>
          <p:nvPr/>
        </p:nvSpPr>
        <p:spPr>
          <a:xfrm>
            <a:off x="7086068" y="1431903"/>
            <a:ext cx="4718004" cy="5120190"/>
          </a:xfrm>
          <a:prstGeom prst="rect">
            <a:avLst/>
          </a:prstGeom>
          <a:solidFill>
            <a:srgbClr val="253B5D">
              <a:alpha val="7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554"/>
            <a:endParaRPr lang="en-US" sz="1765">
              <a:solidFill>
                <a:srgbClr val="FFFFFF"/>
              </a:solidFill>
              <a:latin typeface="Segoe UI Semilight"/>
            </a:endParaRPr>
          </a:p>
        </p:txBody>
      </p:sp>
      <p:sp>
        <p:nvSpPr>
          <p:cNvPr id="76" name="Rectangle 75">
            <a:extLst>
              <a:ext uri="{FF2B5EF4-FFF2-40B4-BE49-F238E27FC236}">
                <a16:creationId xmlns:a16="http://schemas.microsoft.com/office/drawing/2014/main" id="{141E587E-535D-6241-8C0A-A473A668CEAE}"/>
              </a:ext>
            </a:extLst>
          </p:cNvPr>
          <p:cNvSpPr/>
          <p:nvPr/>
        </p:nvSpPr>
        <p:spPr>
          <a:xfrm>
            <a:off x="-45" y="3952535"/>
            <a:ext cx="7086107" cy="2905369"/>
          </a:xfrm>
          <a:prstGeom prst="rect">
            <a:avLst/>
          </a:prstGeom>
          <a:solidFill>
            <a:srgbClr val="0078D4">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11"/>
            <a:endParaRPr lang="en-US" sz="1765">
              <a:solidFill>
                <a:prstClr val="white"/>
              </a:solidFill>
              <a:latin typeface="Calibri" panose="020F0502020204030204"/>
            </a:endParaRPr>
          </a:p>
        </p:txBody>
      </p:sp>
      <p:sp>
        <p:nvSpPr>
          <p:cNvPr id="77" name="Rectangle 76">
            <a:extLst>
              <a:ext uri="{FF2B5EF4-FFF2-40B4-BE49-F238E27FC236}">
                <a16:creationId xmlns:a16="http://schemas.microsoft.com/office/drawing/2014/main" id="{AE48ECE9-7FAF-064B-9F63-A07B349479CB}"/>
              </a:ext>
            </a:extLst>
          </p:cNvPr>
          <p:cNvSpPr/>
          <p:nvPr/>
        </p:nvSpPr>
        <p:spPr>
          <a:xfrm>
            <a:off x="-45" y="1147233"/>
            <a:ext cx="7086107" cy="1406213"/>
          </a:xfrm>
          <a:prstGeom prst="rect">
            <a:avLst/>
          </a:prstGeom>
          <a:solidFill>
            <a:srgbClr val="0078D4">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11"/>
            <a:endParaRPr lang="en-US" sz="1765">
              <a:solidFill>
                <a:prstClr val="white"/>
              </a:solidFill>
              <a:latin typeface="Calibri" panose="020F0502020204030204"/>
            </a:endParaRPr>
          </a:p>
        </p:txBody>
      </p:sp>
    </p:spTree>
    <p:extLst>
      <p:ext uri="{BB962C8B-B14F-4D97-AF65-F5344CB8AC3E}">
        <p14:creationId xmlns:p14="http://schemas.microsoft.com/office/powerpoint/2010/main" val="2797316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6"/>
                                        </p:tgtEl>
                                        <p:attrNameLst>
                                          <p:attrName>style.visibility</p:attrName>
                                        </p:attrNameLst>
                                      </p:cBhvr>
                                      <p:to>
                                        <p:strVal val="visible"/>
                                      </p:to>
                                    </p:set>
                                    <p:animEffect transition="in" filter="fade">
                                      <p:cBhvr>
                                        <p:cTn id="7" dur="500"/>
                                        <p:tgtEl>
                                          <p:spTgt spid="7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7"/>
                                        </p:tgtEl>
                                        <p:attrNameLst>
                                          <p:attrName>style.visibility</p:attrName>
                                        </p:attrNameLst>
                                      </p:cBhvr>
                                      <p:to>
                                        <p:strVal val="visible"/>
                                      </p:to>
                                    </p:set>
                                    <p:animEffect transition="in" filter="fade">
                                      <p:cBhvr>
                                        <p:cTn id="12" dur="500"/>
                                        <p:tgtEl>
                                          <p:spTgt spid="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P spid="7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BDFD9-8E00-4431-823C-75631CC786F6}"/>
              </a:ext>
            </a:extLst>
          </p:cNvPr>
          <p:cNvSpPr>
            <a:spLocks noGrp="1"/>
          </p:cNvSpPr>
          <p:nvPr>
            <p:ph type="title"/>
          </p:nvPr>
        </p:nvSpPr>
        <p:spPr>
          <a:xfrm>
            <a:off x="269241" y="443802"/>
            <a:ext cx="11655841" cy="899652"/>
          </a:xfrm>
        </p:spPr>
        <p:txBody>
          <a:bodyPr/>
          <a:lstStyle/>
          <a:p>
            <a:r>
              <a:rPr lang="en-US" sz="3530" b="1">
                <a:latin typeface="Segoe Semibold" panose="020B0502040504020203" pitchFamily="34" charset="0"/>
              </a:rPr>
              <a:t>You are here</a:t>
            </a:r>
          </a:p>
        </p:txBody>
      </p:sp>
      <p:graphicFrame>
        <p:nvGraphicFramePr>
          <p:cNvPr id="3" name="Diagram 2">
            <a:extLst>
              <a:ext uri="{FF2B5EF4-FFF2-40B4-BE49-F238E27FC236}">
                <a16:creationId xmlns:a16="http://schemas.microsoft.com/office/drawing/2014/main" id="{3866B977-6912-4243-AA7B-8A532FE6F73D}"/>
              </a:ext>
            </a:extLst>
          </p:cNvPr>
          <p:cNvGraphicFramePr/>
          <p:nvPr/>
        </p:nvGraphicFramePr>
        <p:xfrm>
          <a:off x="269241" y="1390097"/>
          <a:ext cx="5067617" cy="502410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a:extLst>
              <a:ext uri="{FF2B5EF4-FFF2-40B4-BE49-F238E27FC236}">
                <a16:creationId xmlns:a16="http://schemas.microsoft.com/office/drawing/2014/main" id="{810D8FEB-8456-4C25-BA8A-E805A3C64ED8}"/>
              </a:ext>
            </a:extLst>
          </p:cNvPr>
          <p:cNvSpPr txBox="1"/>
          <p:nvPr/>
        </p:nvSpPr>
        <p:spPr>
          <a:xfrm>
            <a:off x="6096000" y="2532479"/>
            <a:ext cx="5871377" cy="3047825"/>
          </a:xfrm>
          <a:prstGeom prst="rect">
            <a:avLst/>
          </a:prstGeom>
          <a:noFill/>
        </p:spPr>
        <p:txBody>
          <a:bodyPr wrap="square" lIns="179308" tIns="143446" rIns="179308" bIns="143446" rtlCol="0">
            <a:spAutoFit/>
          </a:bodyPr>
          <a:lstStyle/>
          <a:p>
            <a:pPr defTabSz="914554">
              <a:lnSpc>
                <a:spcPct val="90000"/>
              </a:lnSpc>
              <a:spcAft>
                <a:spcPts val="588"/>
              </a:spcAft>
            </a:pPr>
            <a:r>
              <a:rPr lang="en-US" sz="2353">
                <a:gradFill>
                  <a:gsLst>
                    <a:gs pos="2917">
                      <a:srgbClr val="353535"/>
                    </a:gs>
                    <a:gs pos="30000">
                      <a:srgbClr val="353535"/>
                    </a:gs>
                  </a:gsLst>
                  <a:lin ang="5400000" scaled="0"/>
                </a:gradFill>
                <a:latin typeface="Segoe UI Semilight"/>
              </a:rPr>
              <a:t>This deck assumes you are ready to execute the migration process, which is distinct methodology within the Adopt phase of CAF guidance. </a:t>
            </a:r>
          </a:p>
          <a:p>
            <a:pPr defTabSz="914554">
              <a:lnSpc>
                <a:spcPct val="90000"/>
              </a:lnSpc>
              <a:spcAft>
                <a:spcPts val="588"/>
              </a:spcAft>
            </a:pPr>
            <a:endParaRPr lang="en-US" sz="2353">
              <a:gradFill>
                <a:gsLst>
                  <a:gs pos="2917">
                    <a:srgbClr val="353535"/>
                  </a:gs>
                  <a:gs pos="30000">
                    <a:srgbClr val="353535"/>
                  </a:gs>
                </a:gsLst>
                <a:lin ang="5400000" scaled="0"/>
              </a:gradFill>
              <a:latin typeface="Segoe UI Semilight"/>
            </a:endParaRPr>
          </a:p>
          <a:p>
            <a:pPr defTabSz="914554">
              <a:lnSpc>
                <a:spcPct val="90000"/>
              </a:lnSpc>
              <a:spcAft>
                <a:spcPts val="588"/>
              </a:spcAft>
            </a:pPr>
            <a:r>
              <a:rPr lang="en-US" sz="2353">
                <a:gradFill>
                  <a:gsLst>
                    <a:gs pos="2917">
                      <a:srgbClr val="353535"/>
                    </a:gs>
                    <a:gs pos="30000">
                      <a:srgbClr val="353535"/>
                    </a:gs>
                  </a:gsLst>
                  <a:lin ang="5400000" scaled="0"/>
                </a:gradFill>
                <a:latin typeface="Segoe UI Semilight"/>
              </a:rPr>
              <a:t>This section of the deck helps the customer test readiness assumptions to prevent future roadblocks or re-work</a:t>
            </a:r>
          </a:p>
        </p:txBody>
      </p:sp>
    </p:spTree>
    <p:extLst>
      <p:ext uri="{BB962C8B-B14F-4D97-AF65-F5344CB8AC3E}">
        <p14:creationId xmlns:p14="http://schemas.microsoft.com/office/powerpoint/2010/main" val="2452516808"/>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a:extLst>
              <a:ext uri="{FF2B5EF4-FFF2-40B4-BE49-F238E27FC236}">
                <a16:creationId xmlns:a16="http://schemas.microsoft.com/office/drawing/2014/main" id="{9EE626E2-514C-4DED-A296-D0712E652AE0}"/>
              </a:ext>
            </a:extLst>
          </p:cNvPr>
          <p:cNvPicPr>
            <a:picLocks noGrp="1" noChangeAspect="1"/>
          </p:cNvPicPr>
          <p:nvPr>
            <p:ph type="pic" sz="quarter" idx="14"/>
          </p:nvPr>
        </p:nvPicPr>
        <p:blipFill>
          <a:blip r:embed="rId3" cstate="screen">
            <a:extLst>
              <a:ext uri="{28A0092B-C50C-407E-A947-70E740481C1C}">
                <a14:useLocalDpi xmlns:a14="http://schemas.microsoft.com/office/drawing/2010/main"/>
              </a:ext>
            </a:extLst>
          </a:blip>
          <a:srcRect/>
          <a:stretch>
            <a:fillRect/>
          </a:stretch>
        </p:blipFill>
        <p:spPr/>
      </p:pic>
      <p:pic>
        <p:nvPicPr>
          <p:cNvPr id="5" name="Picture Placeholder 4">
            <a:extLst>
              <a:ext uri="{FF2B5EF4-FFF2-40B4-BE49-F238E27FC236}">
                <a16:creationId xmlns:a16="http://schemas.microsoft.com/office/drawing/2014/main" id="{2ECD07A4-0052-4E67-AE8E-031E189B2FA9}"/>
              </a:ext>
            </a:extLst>
          </p:cNvPr>
          <p:cNvPicPr>
            <a:picLocks noGrp="1" noChangeAspect="1"/>
          </p:cNvPicPr>
          <p:nvPr>
            <p:ph type="pic" sz="quarter" idx="15"/>
          </p:nvPr>
        </p:nvPicPr>
        <p:blipFill>
          <a:blip r:embed="rId4" cstate="screen">
            <a:extLst>
              <a:ext uri="{28A0092B-C50C-407E-A947-70E740481C1C}">
                <a14:useLocalDpi xmlns:a14="http://schemas.microsoft.com/office/drawing/2010/main"/>
              </a:ext>
            </a:extLst>
          </a:blip>
          <a:srcRect/>
          <a:stretch>
            <a:fillRect/>
          </a:stretch>
        </p:blipFill>
        <p:spPr/>
      </p:pic>
      <p:pic>
        <p:nvPicPr>
          <p:cNvPr id="7" name="Picture Placeholder 6">
            <a:extLst>
              <a:ext uri="{FF2B5EF4-FFF2-40B4-BE49-F238E27FC236}">
                <a16:creationId xmlns:a16="http://schemas.microsoft.com/office/drawing/2014/main" id="{0568C838-E3D1-4CF0-B868-ADCBB8EBAF0A}"/>
              </a:ext>
            </a:extLst>
          </p:cNvPr>
          <p:cNvPicPr>
            <a:picLocks noGrp="1" noChangeAspect="1"/>
          </p:cNvPicPr>
          <p:nvPr>
            <p:ph type="pic" sz="quarter" idx="16"/>
          </p:nvPr>
        </p:nvPicPr>
        <p:blipFill>
          <a:blip r:embed="rId5" cstate="screen">
            <a:extLst>
              <a:ext uri="{28A0092B-C50C-407E-A947-70E740481C1C}">
                <a14:useLocalDpi xmlns:a14="http://schemas.microsoft.com/office/drawing/2010/main"/>
              </a:ext>
            </a:extLst>
          </a:blip>
          <a:srcRect/>
          <a:stretch>
            <a:fillRect/>
          </a:stretch>
        </p:blipFill>
        <p:spPr/>
      </p:pic>
      <p:sp>
        <p:nvSpPr>
          <p:cNvPr id="9" name="Text Placeholder 8">
            <a:extLst>
              <a:ext uri="{FF2B5EF4-FFF2-40B4-BE49-F238E27FC236}">
                <a16:creationId xmlns:a16="http://schemas.microsoft.com/office/drawing/2014/main" id="{2E1C9D1D-BE2B-4FB9-9998-3655D5B2D9AD}"/>
              </a:ext>
            </a:extLst>
          </p:cNvPr>
          <p:cNvSpPr>
            <a:spLocks noGrp="1"/>
          </p:cNvSpPr>
          <p:nvPr>
            <p:ph type="body" sz="quarter" idx="11"/>
          </p:nvPr>
        </p:nvSpPr>
        <p:spPr>
          <a:xfrm>
            <a:off x="455995" y="4927902"/>
            <a:ext cx="3618381" cy="1482585"/>
          </a:xfrm>
        </p:spPr>
        <p:txBody>
          <a:bodyPr/>
          <a:lstStyle/>
          <a:p>
            <a:r>
              <a:rPr lang="en-US">
                <a:latin typeface="Segoe" panose="020B0502040504020203" pitchFamily="34" charset="0"/>
              </a:rPr>
              <a:t>First workload</a:t>
            </a:r>
          </a:p>
          <a:p>
            <a:r>
              <a:rPr lang="en-US">
                <a:solidFill>
                  <a:schemeClr val="tx1"/>
                </a:solidFill>
                <a:latin typeface="Segoe" panose="020B0502040504020203" pitchFamily="34" charset="0"/>
              </a:rPr>
              <a:t>Demonstrate a growth mindset by choosing a small, low impact, self-contained first workload for the Cloud Adoption Team to migrate &amp; learn. See next section for guidance on execution.</a:t>
            </a:r>
          </a:p>
        </p:txBody>
      </p:sp>
      <p:sp>
        <p:nvSpPr>
          <p:cNvPr id="10" name="Text Placeholder 9">
            <a:extLst>
              <a:ext uri="{FF2B5EF4-FFF2-40B4-BE49-F238E27FC236}">
                <a16:creationId xmlns:a16="http://schemas.microsoft.com/office/drawing/2014/main" id="{76316188-220F-48BA-A1CF-37CE9D9D7DD2}"/>
              </a:ext>
            </a:extLst>
          </p:cNvPr>
          <p:cNvSpPr>
            <a:spLocks noGrp="1"/>
          </p:cNvSpPr>
          <p:nvPr>
            <p:ph type="body" sz="quarter" idx="12"/>
          </p:nvPr>
        </p:nvSpPr>
        <p:spPr>
          <a:xfrm>
            <a:off x="4300040" y="4927902"/>
            <a:ext cx="3618381" cy="1251753"/>
          </a:xfrm>
        </p:spPr>
        <p:txBody>
          <a:bodyPr/>
          <a:lstStyle/>
          <a:p>
            <a:r>
              <a:rPr lang="en-US">
                <a:latin typeface="Segoe" panose="020B0502040504020203" pitchFamily="34" charset="0"/>
              </a:rPr>
              <a:t>Business justification</a:t>
            </a:r>
          </a:p>
          <a:p>
            <a:r>
              <a:rPr lang="en-US">
                <a:solidFill>
                  <a:schemeClr val="tx1"/>
                </a:solidFill>
                <a:latin typeface="Segoe" panose="020B0502040504020203" pitchFamily="34" charset="0"/>
              </a:rPr>
              <a:t>Align the right level of business justification using </a:t>
            </a:r>
            <a:r>
              <a:rPr lang="en-US">
                <a:solidFill>
                  <a:schemeClr val="tx1"/>
                </a:solidFill>
                <a:latin typeface="Segoe" panose="020B0502040504020203" pitchFamily="34" charset="0"/>
                <a:hlinkClick r:id="rId6"/>
              </a:rPr>
              <a:t>calculators and Azure Migrate</a:t>
            </a:r>
            <a:r>
              <a:rPr lang="en-US">
                <a:solidFill>
                  <a:schemeClr val="tx1"/>
                </a:solidFill>
                <a:latin typeface="Segoe" panose="020B0502040504020203" pitchFamily="34" charset="0"/>
              </a:rPr>
              <a:t>, </a:t>
            </a:r>
            <a:r>
              <a:rPr lang="en-US">
                <a:solidFill>
                  <a:schemeClr val="tx1"/>
                </a:solidFill>
                <a:latin typeface="Segoe" panose="020B0502040504020203" pitchFamily="34" charset="0"/>
                <a:hlinkClick r:id="rId7"/>
              </a:rPr>
              <a:t>digital estate rationalization</a:t>
            </a:r>
            <a:r>
              <a:rPr lang="en-US">
                <a:solidFill>
                  <a:schemeClr val="tx1"/>
                </a:solidFill>
                <a:latin typeface="Segoe" panose="020B0502040504020203" pitchFamily="34" charset="0"/>
              </a:rPr>
              <a:t>, and/or a </a:t>
            </a:r>
            <a:r>
              <a:rPr lang="en-US">
                <a:solidFill>
                  <a:schemeClr val="tx1"/>
                </a:solidFill>
                <a:latin typeface="Segoe" panose="020B0502040504020203" pitchFamily="34" charset="0"/>
                <a:hlinkClick r:id="rId8"/>
              </a:rPr>
              <a:t>migration business case</a:t>
            </a:r>
            <a:r>
              <a:rPr lang="en-US">
                <a:solidFill>
                  <a:schemeClr val="tx1"/>
                </a:solidFill>
                <a:latin typeface="Segoe" panose="020B0502040504020203" pitchFamily="34" charset="0"/>
              </a:rPr>
              <a:t>.</a:t>
            </a:r>
          </a:p>
        </p:txBody>
      </p:sp>
      <p:sp>
        <p:nvSpPr>
          <p:cNvPr id="11" name="Text Placeholder 10">
            <a:extLst>
              <a:ext uri="{FF2B5EF4-FFF2-40B4-BE49-F238E27FC236}">
                <a16:creationId xmlns:a16="http://schemas.microsoft.com/office/drawing/2014/main" id="{A894D55C-510C-450A-B050-4C44F1E93E54}"/>
              </a:ext>
            </a:extLst>
          </p:cNvPr>
          <p:cNvSpPr>
            <a:spLocks noGrp="1"/>
          </p:cNvSpPr>
          <p:nvPr>
            <p:ph type="body" sz="quarter" idx="13"/>
          </p:nvPr>
        </p:nvSpPr>
        <p:spPr>
          <a:xfrm>
            <a:off x="8144083" y="4927901"/>
            <a:ext cx="3618381" cy="1020921"/>
          </a:xfrm>
        </p:spPr>
        <p:txBody>
          <a:bodyPr/>
          <a:lstStyle/>
          <a:p>
            <a:r>
              <a:rPr lang="en-US">
                <a:latin typeface="Segoe" panose="020B0502040504020203" pitchFamily="34" charset="0"/>
              </a:rPr>
              <a:t>Build a migration plan</a:t>
            </a:r>
          </a:p>
          <a:p>
            <a:r>
              <a:rPr lang="en-US">
                <a:solidFill>
                  <a:schemeClr val="tx1"/>
                </a:solidFill>
                <a:latin typeface="Segoe" panose="020B0502040504020203" pitchFamily="34" charset="0"/>
              </a:rPr>
              <a:t>Align business and technical strategies to </a:t>
            </a:r>
            <a:r>
              <a:rPr lang="en-US">
                <a:solidFill>
                  <a:schemeClr val="tx1"/>
                </a:solidFill>
                <a:latin typeface="Segoe" panose="020B0502040504020203" pitchFamily="34" charset="0"/>
                <a:hlinkClick r:id="rId9"/>
              </a:rPr>
              <a:t>rationalization the digital estate </a:t>
            </a:r>
            <a:r>
              <a:rPr lang="en-US">
                <a:solidFill>
                  <a:schemeClr val="tx1"/>
                </a:solidFill>
                <a:latin typeface="Segoe" panose="020B0502040504020203" pitchFamily="34" charset="0"/>
              </a:rPr>
              <a:t>and create an initial </a:t>
            </a:r>
            <a:r>
              <a:rPr lang="en-US">
                <a:solidFill>
                  <a:schemeClr val="tx1"/>
                </a:solidFill>
                <a:latin typeface="Segoe" panose="020B0502040504020203" pitchFamily="34" charset="0"/>
                <a:hlinkClick r:id="rId10"/>
              </a:rPr>
              <a:t>migration backlog</a:t>
            </a:r>
            <a:r>
              <a:rPr lang="en-US">
                <a:solidFill>
                  <a:schemeClr val="tx1"/>
                </a:solidFill>
                <a:latin typeface="Segoe" panose="020B0502040504020203" pitchFamily="34" charset="0"/>
              </a:rPr>
              <a:t>. </a:t>
            </a:r>
          </a:p>
        </p:txBody>
      </p:sp>
      <p:sp>
        <p:nvSpPr>
          <p:cNvPr id="13" name="Title 1">
            <a:extLst>
              <a:ext uri="{FF2B5EF4-FFF2-40B4-BE49-F238E27FC236}">
                <a16:creationId xmlns:a16="http://schemas.microsoft.com/office/drawing/2014/main" id="{DB1EDA6B-C73C-1E43-B984-0B24288A8E86}"/>
              </a:ext>
            </a:extLst>
          </p:cNvPr>
          <p:cNvSpPr txBox="1">
            <a:spLocks/>
          </p:cNvSpPr>
          <p:nvPr/>
        </p:nvSpPr>
        <p:spPr>
          <a:xfrm>
            <a:off x="218622" y="695027"/>
            <a:ext cx="6272191" cy="899652"/>
          </a:xfrm>
          <a:prstGeom prst="rect">
            <a:avLst/>
          </a:prstGeom>
        </p:spPr>
        <p:txBody>
          <a:bodyPr vert="horz" wrap="square" lIns="143446" tIns="89654" rIns="143446" bIns="89654" rtlCol="0" anchor="t">
            <a:noAutofit/>
          </a:bodyPr>
          <a:lstStyle>
            <a:lvl1pPr algn="l" defTabSz="932563" rtl="0" eaLnBrk="1" latinLnBrk="0" hangingPunct="1">
              <a:lnSpc>
                <a:spcPct val="90000"/>
              </a:lnSpc>
              <a:spcBef>
                <a:spcPct val="0"/>
              </a:spcBef>
              <a:buNone/>
              <a:defRPr lang="en-US" sz="4080" b="0" i="0" kern="1200" cap="none" spc="-102" baseline="0">
                <a:ln w="3175">
                  <a:noFill/>
                </a:ln>
                <a:solidFill>
                  <a:schemeClr val="tx2"/>
                </a:solidFill>
                <a:effectLst/>
                <a:latin typeface="+mj-lt"/>
                <a:ea typeface="Segoe UI Semilight" charset="0"/>
                <a:cs typeface="Segoe UI Semilight" charset="0"/>
              </a:defRPr>
            </a:lvl1pPr>
          </a:lstStyle>
          <a:p>
            <a:pPr defTabSz="914378"/>
            <a:r>
              <a:rPr lang="en-US" sz="4000" b="1" spc="-100">
                <a:solidFill>
                  <a:srgbClr val="EAEAEA">
                    <a:lumMod val="10000"/>
                  </a:srgbClr>
                </a:solidFill>
                <a:latin typeface="Segoe Semibold" panose="020B0502040504020203" pitchFamily="34" charset="0"/>
              </a:rPr>
              <a:t>Plan Prerequisites</a:t>
            </a:r>
          </a:p>
        </p:txBody>
      </p:sp>
      <p:sp>
        <p:nvSpPr>
          <p:cNvPr id="14" name="Rectangle 13">
            <a:extLst>
              <a:ext uri="{FF2B5EF4-FFF2-40B4-BE49-F238E27FC236}">
                <a16:creationId xmlns:a16="http://schemas.microsoft.com/office/drawing/2014/main" id="{693ED093-795A-8E4C-81C2-CA4AC3350019}"/>
              </a:ext>
            </a:extLst>
          </p:cNvPr>
          <p:cNvSpPr/>
          <p:nvPr/>
        </p:nvSpPr>
        <p:spPr>
          <a:xfrm>
            <a:off x="468927" y="2158905"/>
            <a:ext cx="3605450" cy="2540195"/>
          </a:xfrm>
          <a:prstGeom prst="rect">
            <a:avLst/>
          </a:prstGeom>
          <a:solidFill>
            <a:srgbClr val="253B5D">
              <a:alpha val="7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554"/>
            <a:endParaRPr lang="en-US" sz="1765">
              <a:solidFill>
                <a:srgbClr val="FFFFFF"/>
              </a:solidFill>
              <a:latin typeface="Segoe UI Semilight"/>
            </a:endParaRPr>
          </a:p>
        </p:txBody>
      </p:sp>
      <p:sp>
        <p:nvSpPr>
          <p:cNvPr id="15" name="Rectangle 14">
            <a:extLst>
              <a:ext uri="{FF2B5EF4-FFF2-40B4-BE49-F238E27FC236}">
                <a16:creationId xmlns:a16="http://schemas.microsoft.com/office/drawing/2014/main" id="{C6A6DFC0-55D8-4A48-9E4C-8D5C4EC419B7}"/>
              </a:ext>
            </a:extLst>
          </p:cNvPr>
          <p:cNvSpPr/>
          <p:nvPr/>
        </p:nvSpPr>
        <p:spPr>
          <a:xfrm>
            <a:off x="4296090" y="2158905"/>
            <a:ext cx="3605450" cy="2540195"/>
          </a:xfrm>
          <a:prstGeom prst="rect">
            <a:avLst/>
          </a:prstGeom>
          <a:solidFill>
            <a:srgbClr val="253B5D">
              <a:alpha val="7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554"/>
            <a:endParaRPr lang="en-US" sz="1765">
              <a:solidFill>
                <a:srgbClr val="FFFFFF"/>
              </a:solidFill>
              <a:latin typeface="Segoe UI Semilight"/>
            </a:endParaRPr>
          </a:p>
        </p:txBody>
      </p:sp>
      <p:sp>
        <p:nvSpPr>
          <p:cNvPr id="16" name="Rectangle 15">
            <a:extLst>
              <a:ext uri="{FF2B5EF4-FFF2-40B4-BE49-F238E27FC236}">
                <a16:creationId xmlns:a16="http://schemas.microsoft.com/office/drawing/2014/main" id="{FA41DD0F-64AF-2548-B061-540B3BCD9CF5}"/>
              </a:ext>
            </a:extLst>
          </p:cNvPr>
          <p:cNvSpPr/>
          <p:nvPr/>
        </p:nvSpPr>
        <p:spPr>
          <a:xfrm>
            <a:off x="8132893" y="2158905"/>
            <a:ext cx="3605450" cy="2540195"/>
          </a:xfrm>
          <a:prstGeom prst="rect">
            <a:avLst/>
          </a:prstGeom>
          <a:solidFill>
            <a:srgbClr val="253B5D">
              <a:alpha val="7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554"/>
            <a:endParaRPr lang="en-US" sz="1765">
              <a:solidFill>
                <a:srgbClr val="FFFFFF"/>
              </a:solidFill>
              <a:latin typeface="Segoe UI Semilight"/>
            </a:endParaRPr>
          </a:p>
        </p:txBody>
      </p:sp>
    </p:spTree>
    <p:extLst>
      <p:ext uri="{BB962C8B-B14F-4D97-AF65-F5344CB8AC3E}">
        <p14:creationId xmlns:p14="http://schemas.microsoft.com/office/powerpoint/2010/main" val="722664577"/>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a:extLst>
              <a:ext uri="{FF2B5EF4-FFF2-40B4-BE49-F238E27FC236}">
                <a16:creationId xmlns:a16="http://schemas.microsoft.com/office/drawing/2014/main" id="{DB429E95-8472-4495-8D51-91B6E4D76C3F}"/>
              </a:ext>
            </a:extLst>
          </p:cNvPr>
          <p:cNvPicPr>
            <a:picLocks noGrp="1" noChangeAspect="1"/>
          </p:cNvPicPr>
          <p:nvPr>
            <p:ph type="pic" sz="quarter" idx="14"/>
          </p:nvPr>
        </p:nvPicPr>
        <p:blipFill>
          <a:blip r:embed="rId3" cstate="screen">
            <a:extLst>
              <a:ext uri="{28A0092B-C50C-407E-A947-70E740481C1C}">
                <a14:useLocalDpi xmlns:a14="http://schemas.microsoft.com/office/drawing/2010/main"/>
              </a:ext>
            </a:extLst>
          </a:blip>
          <a:srcRect/>
          <a:stretch>
            <a:fillRect/>
          </a:stretch>
        </p:blipFill>
        <p:spPr/>
      </p:pic>
      <p:pic>
        <p:nvPicPr>
          <p:cNvPr id="5" name="Picture Placeholder 4">
            <a:extLst>
              <a:ext uri="{FF2B5EF4-FFF2-40B4-BE49-F238E27FC236}">
                <a16:creationId xmlns:a16="http://schemas.microsoft.com/office/drawing/2014/main" id="{6C0DEC86-FE28-4DD7-B17F-CB29261423B4}"/>
              </a:ext>
            </a:extLst>
          </p:cNvPr>
          <p:cNvPicPr>
            <a:picLocks noGrp="1" noChangeAspect="1"/>
          </p:cNvPicPr>
          <p:nvPr>
            <p:ph type="pic" sz="quarter" idx="15"/>
          </p:nvPr>
        </p:nvPicPr>
        <p:blipFill>
          <a:blip r:embed="rId4" cstate="screen">
            <a:extLst>
              <a:ext uri="{28A0092B-C50C-407E-A947-70E740481C1C}">
                <a14:useLocalDpi xmlns:a14="http://schemas.microsoft.com/office/drawing/2010/main"/>
              </a:ext>
            </a:extLst>
          </a:blip>
          <a:srcRect/>
          <a:stretch>
            <a:fillRect/>
          </a:stretch>
        </p:blipFill>
        <p:spPr/>
      </p:pic>
      <p:pic>
        <p:nvPicPr>
          <p:cNvPr id="7" name="Picture Placeholder 6">
            <a:extLst>
              <a:ext uri="{FF2B5EF4-FFF2-40B4-BE49-F238E27FC236}">
                <a16:creationId xmlns:a16="http://schemas.microsoft.com/office/drawing/2014/main" id="{466E5E9B-F99D-4F7A-AD63-F5DA0D5A662D}"/>
              </a:ext>
            </a:extLst>
          </p:cNvPr>
          <p:cNvPicPr>
            <a:picLocks noGrp="1" noChangeAspect="1"/>
          </p:cNvPicPr>
          <p:nvPr>
            <p:ph type="pic" sz="quarter" idx="16"/>
          </p:nvPr>
        </p:nvPicPr>
        <p:blipFill>
          <a:blip r:embed="rId5" cstate="screen">
            <a:extLst>
              <a:ext uri="{28A0092B-C50C-407E-A947-70E740481C1C}">
                <a14:useLocalDpi xmlns:a14="http://schemas.microsoft.com/office/drawing/2010/main"/>
              </a:ext>
            </a:extLst>
          </a:blip>
          <a:srcRect/>
          <a:stretch>
            <a:fillRect/>
          </a:stretch>
        </p:blipFill>
        <p:spPr/>
      </p:pic>
      <p:sp>
        <p:nvSpPr>
          <p:cNvPr id="9" name="Text Placeholder 8">
            <a:extLst>
              <a:ext uri="{FF2B5EF4-FFF2-40B4-BE49-F238E27FC236}">
                <a16:creationId xmlns:a16="http://schemas.microsoft.com/office/drawing/2014/main" id="{2E1C9D1D-BE2B-4FB9-9998-3655D5B2D9AD}"/>
              </a:ext>
            </a:extLst>
          </p:cNvPr>
          <p:cNvSpPr>
            <a:spLocks noGrp="1"/>
          </p:cNvSpPr>
          <p:nvPr>
            <p:ph type="body" sz="quarter" idx="11"/>
          </p:nvPr>
        </p:nvSpPr>
        <p:spPr>
          <a:xfrm>
            <a:off x="455995" y="4927901"/>
            <a:ext cx="3618381" cy="1020921"/>
          </a:xfrm>
        </p:spPr>
        <p:txBody>
          <a:bodyPr/>
          <a:lstStyle/>
          <a:p>
            <a:r>
              <a:rPr lang="en-US">
                <a:latin typeface="Segoe" panose="020B0502040504020203" pitchFamily="34" charset="0"/>
              </a:rPr>
              <a:t>Business readiness</a:t>
            </a:r>
          </a:p>
          <a:p>
            <a:r>
              <a:rPr lang="en-US">
                <a:solidFill>
                  <a:schemeClr val="tx1"/>
                </a:solidFill>
                <a:latin typeface="Segoe" panose="020B0502040504020203" pitchFamily="34" charset="0"/>
              </a:rPr>
              <a:t>Create </a:t>
            </a:r>
            <a:r>
              <a:rPr lang="en-US">
                <a:solidFill>
                  <a:schemeClr val="tx1"/>
                </a:solidFill>
                <a:latin typeface="Segoe" panose="020B0502040504020203" pitchFamily="34" charset="0"/>
                <a:hlinkClick r:id="rId6"/>
              </a:rPr>
              <a:t>initial org alignment</a:t>
            </a:r>
            <a:r>
              <a:rPr lang="en-US">
                <a:solidFill>
                  <a:schemeClr val="tx1"/>
                </a:solidFill>
                <a:latin typeface="Segoe" panose="020B0502040504020203" pitchFamily="34" charset="0"/>
              </a:rPr>
              <a:t> with a Cloud Strategy Team to represent business needs and market changes in the migration backlog</a:t>
            </a:r>
          </a:p>
        </p:txBody>
      </p:sp>
      <p:sp>
        <p:nvSpPr>
          <p:cNvPr id="10" name="Text Placeholder 9">
            <a:extLst>
              <a:ext uri="{FF2B5EF4-FFF2-40B4-BE49-F238E27FC236}">
                <a16:creationId xmlns:a16="http://schemas.microsoft.com/office/drawing/2014/main" id="{76316188-220F-48BA-A1CF-37CE9D9D7DD2}"/>
              </a:ext>
            </a:extLst>
          </p:cNvPr>
          <p:cNvSpPr>
            <a:spLocks noGrp="1"/>
          </p:cNvSpPr>
          <p:nvPr>
            <p:ph type="body" sz="quarter" idx="12"/>
          </p:nvPr>
        </p:nvSpPr>
        <p:spPr>
          <a:xfrm>
            <a:off x="4300040" y="4927901"/>
            <a:ext cx="3618381" cy="1251753"/>
          </a:xfrm>
        </p:spPr>
        <p:txBody>
          <a:bodyPr/>
          <a:lstStyle/>
          <a:p>
            <a:r>
              <a:rPr lang="en-US">
                <a:latin typeface="Segoe" panose="020B0502040504020203" pitchFamily="34" charset="0"/>
              </a:rPr>
              <a:t>Skill &amp; support readiness</a:t>
            </a:r>
          </a:p>
          <a:p>
            <a:r>
              <a:rPr lang="en-US">
                <a:solidFill>
                  <a:schemeClr val="tx1"/>
                </a:solidFill>
                <a:latin typeface="Segoe" panose="020B0502040504020203" pitchFamily="34" charset="0"/>
              </a:rPr>
              <a:t>Create a </a:t>
            </a:r>
            <a:r>
              <a:rPr lang="en-US">
                <a:solidFill>
                  <a:schemeClr val="tx1"/>
                </a:solidFill>
                <a:latin typeface="Segoe" panose="020B0502040504020203" pitchFamily="34" charset="0"/>
                <a:hlinkClick r:id="rId7"/>
              </a:rPr>
              <a:t>skills readiness plan for staff </a:t>
            </a:r>
            <a:r>
              <a:rPr lang="en-US">
                <a:solidFill>
                  <a:schemeClr val="tx1"/>
                </a:solidFill>
                <a:latin typeface="Segoe" panose="020B0502040504020203" pitchFamily="34" charset="0"/>
              </a:rPr>
              <a:t>(IT and Business Staff), identify execution gaps, align key partners, choose support and services options</a:t>
            </a:r>
          </a:p>
        </p:txBody>
      </p:sp>
      <p:sp>
        <p:nvSpPr>
          <p:cNvPr id="11" name="Text Placeholder 10">
            <a:extLst>
              <a:ext uri="{FF2B5EF4-FFF2-40B4-BE49-F238E27FC236}">
                <a16:creationId xmlns:a16="http://schemas.microsoft.com/office/drawing/2014/main" id="{A894D55C-510C-450A-B050-4C44F1E93E54}"/>
              </a:ext>
            </a:extLst>
          </p:cNvPr>
          <p:cNvSpPr>
            <a:spLocks noGrp="1"/>
          </p:cNvSpPr>
          <p:nvPr>
            <p:ph type="body" sz="quarter" idx="13"/>
          </p:nvPr>
        </p:nvSpPr>
        <p:spPr>
          <a:xfrm>
            <a:off x="8144083" y="4927901"/>
            <a:ext cx="3618381" cy="1251753"/>
          </a:xfrm>
        </p:spPr>
        <p:txBody>
          <a:bodyPr/>
          <a:lstStyle/>
          <a:p>
            <a:r>
              <a:rPr lang="en-US">
                <a:latin typeface="Segoe" panose="020B0502040504020203" pitchFamily="34" charset="0"/>
              </a:rPr>
              <a:t>Environment Readiness</a:t>
            </a:r>
          </a:p>
          <a:p>
            <a:r>
              <a:rPr lang="en-US">
                <a:solidFill>
                  <a:schemeClr val="tx1"/>
                </a:solidFill>
                <a:latin typeface="Segoe" panose="020B0502040504020203" pitchFamily="34" charset="0"/>
              </a:rPr>
              <a:t>Establish a </a:t>
            </a:r>
            <a:r>
              <a:rPr lang="en-US">
                <a:solidFill>
                  <a:schemeClr val="tx1"/>
                </a:solidFill>
                <a:latin typeface="Segoe" panose="020B0502040504020203" pitchFamily="34" charset="0"/>
                <a:hlinkClick r:id="rId8"/>
              </a:rPr>
              <a:t>Landing Zone </a:t>
            </a:r>
            <a:r>
              <a:rPr lang="en-US">
                <a:solidFill>
                  <a:schemeClr val="tx1"/>
                </a:solidFill>
                <a:latin typeface="Segoe" panose="020B0502040504020203" pitchFamily="34" charset="0"/>
              </a:rPr>
              <a:t>in the cloud. This target should be readied to handle the workloads and assets being migrated to the cloud</a:t>
            </a:r>
          </a:p>
        </p:txBody>
      </p:sp>
      <p:sp>
        <p:nvSpPr>
          <p:cNvPr id="13" name="Title 1">
            <a:extLst>
              <a:ext uri="{FF2B5EF4-FFF2-40B4-BE49-F238E27FC236}">
                <a16:creationId xmlns:a16="http://schemas.microsoft.com/office/drawing/2014/main" id="{34938502-DEA9-9748-BAF9-D59697B3B636}"/>
              </a:ext>
            </a:extLst>
          </p:cNvPr>
          <p:cNvSpPr txBox="1">
            <a:spLocks/>
          </p:cNvSpPr>
          <p:nvPr/>
        </p:nvSpPr>
        <p:spPr>
          <a:xfrm>
            <a:off x="218622" y="695027"/>
            <a:ext cx="6272191" cy="899652"/>
          </a:xfrm>
          <a:prstGeom prst="rect">
            <a:avLst/>
          </a:prstGeom>
        </p:spPr>
        <p:txBody>
          <a:bodyPr vert="horz" wrap="square" lIns="143446" tIns="89654" rIns="143446" bIns="89654" rtlCol="0" anchor="t">
            <a:noAutofit/>
          </a:bodyPr>
          <a:lstStyle>
            <a:lvl1pPr algn="l" defTabSz="932563" rtl="0" eaLnBrk="1" latinLnBrk="0" hangingPunct="1">
              <a:lnSpc>
                <a:spcPct val="90000"/>
              </a:lnSpc>
              <a:spcBef>
                <a:spcPct val="0"/>
              </a:spcBef>
              <a:buNone/>
              <a:defRPr lang="en-US" sz="4080" b="0" i="0" kern="1200" cap="none" spc="-102" baseline="0">
                <a:ln w="3175">
                  <a:noFill/>
                </a:ln>
                <a:solidFill>
                  <a:schemeClr val="tx2"/>
                </a:solidFill>
                <a:effectLst/>
                <a:latin typeface="+mj-lt"/>
                <a:ea typeface="Segoe UI Semilight" charset="0"/>
                <a:cs typeface="Segoe UI Semilight" charset="0"/>
              </a:defRPr>
            </a:lvl1pPr>
          </a:lstStyle>
          <a:p>
            <a:pPr defTabSz="914378"/>
            <a:r>
              <a:rPr lang="en-US" sz="4000" b="1" spc="-100">
                <a:solidFill>
                  <a:srgbClr val="EAEAEA">
                    <a:lumMod val="10000"/>
                  </a:srgbClr>
                </a:solidFill>
                <a:latin typeface="Segoe Semibold" panose="020B0502040504020203" pitchFamily="34" charset="0"/>
              </a:rPr>
              <a:t>Ready Prerequisites</a:t>
            </a:r>
          </a:p>
        </p:txBody>
      </p:sp>
      <p:sp>
        <p:nvSpPr>
          <p:cNvPr id="14" name="Rectangle 13">
            <a:extLst>
              <a:ext uri="{FF2B5EF4-FFF2-40B4-BE49-F238E27FC236}">
                <a16:creationId xmlns:a16="http://schemas.microsoft.com/office/drawing/2014/main" id="{73C79F85-74FE-9B4F-9961-C35F3102A86F}"/>
              </a:ext>
            </a:extLst>
          </p:cNvPr>
          <p:cNvSpPr/>
          <p:nvPr/>
        </p:nvSpPr>
        <p:spPr>
          <a:xfrm>
            <a:off x="460051" y="2158905"/>
            <a:ext cx="3605450" cy="2540195"/>
          </a:xfrm>
          <a:prstGeom prst="rect">
            <a:avLst/>
          </a:prstGeom>
          <a:solidFill>
            <a:srgbClr val="253B5D">
              <a:alpha val="7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554"/>
            <a:endParaRPr lang="en-US" sz="1765">
              <a:solidFill>
                <a:srgbClr val="FFFFFF"/>
              </a:solidFill>
              <a:latin typeface="Segoe UI Semilight"/>
            </a:endParaRPr>
          </a:p>
        </p:txBody>
      </p:sp>
      <p:sp>
        <p:nvSpPr>
          <p:cNvPr id="15" name="Rectangle 14">
            <a:extLst>
              <a:ext uri="{FF2B5EF4-FFF2-40B4-BE49-F238E27FC236}">
                <a16:creationId xmlns:a16="http://schemas.microsoft.com/office/drawing/2014/main" id="{236D00A8-A4AA-7B40-A4D0-8C5B219DF2BE}"/>
              </a:ext>
            </a:extLst>
          </p:cNvPr>
          <p:cNvSpPr/>
          <p:nvPr/>
        </p:nvSpPr>
        <p:spPr>
          <a:xfrm>
            <a:off x="4294273" y="2158905"/>
            <a:ext cx="3598390" cy="2540195"/>
          </a:xfrm>
          <a:prstGeom prst="rect">
            <a:avLst/>
          </a:prstGeom>
          <a:solidFill>
            <a:srgbClr val="253B5D">
              <a:alpha val="7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554"/>
            <a:endParaRPr lang="en-US" sz="1765">
              <a:solidFill>
                <a:srgbClr val="FFFFFF"/>
              </a:solidFill>
              <a:latin typeface="Segoe UI Semilight"/>
            </a:endParaRPr>
          </a:p>
        </p:txBody>
      </p:sp>
      <p:sp>
        <p:nvSpPr>
          <p:cNvPr id="16" name="Rectangle 15">
            <a:extLst>
              <a:ext uri="{FF2B5EF4-FFF2-40B4-BE49-F238E27FC236}">
                <a16:creationId xmlns:a16="http://schemas.microsoft.com/office/drawing/2014/main" id="{C64AB60E-BAD0-5242-83FB-575235544E5B}"/>
              </a:ext>
            </a:extLst>
          </p:cNvPr>
          <p:cNvSpPr/>
          <p:nvPr/>
        </p:nvSpPr>
        <p:spPr>
          <a:xfrm>
            <a:off x="8139412" y="2158905"/>
            <a:ext cx="3623051" cy="2540195"/>
          </a:xfrm>
          <a:prstGeom prst="rect">
            <a:avLst/>
          </a:prstGeom>
          <a:solidFill>
            <a:srgbClr val="253B5D">
              <a:alpha val="7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554"/>
            <a:endParaRPr lang="en-US" sz="1765">
              <a:solidFill>
                <a:srgbClr val="FFFFFF"/>
              </a:solidFill>
              <a:latin typeface="Segoe UI Semilight"/>
            </a:endParaRPr>
          </a:p>
        </p:txBody>
      </p:sp>
    </p:spTree>
    <p:extLst>
      <p:ext uri="{BB962C8B-B14F-4D97-AF65-F5344CB8AC3E}">
        <p14:creationId xmlns:p14="http://schemas.microsoft.com/office/powerpoint/2010/main" val="2647032226"/>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B3ED1CF-1A38-CF44-B677-230E339DC55D}"/>
              </a:ext>
            </a:extLst>
          </p:cNvPr>
          <p:cNvSpPr/>
          <p:nvPr/>
        </p:nvSpPr>
        <p:spPr>
          <a:xfrm>
            <a:off x="0" y="49"/>
            <a:ext cx="12192000" cy="6857903"/>
          </a:xfrm>
          <a:prstGeom prst="rect">
            <a:avLst/>
          </a:prstGeom>
          <a:solidFill>
            <a:srgbClr val="253B5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554"/>
            <a:endParaRPr lang="en-US" sz="1765">
              <a:solidFill>
                <a:srgbClr val="FFFFFF"/>
              </a:solidFill>
              <a:latin typeface="Segoe UI Semilight"/>
            </a:endParaRPr>
          </a:p>
        </p:txBody>
      </p:sp>
      <p:sp>
        <p:nvSpPr>
          <p:cNvPr id="7" name="Rectangle 13">
            <a:extLst>
              <a:ext uri="{FF2B5EF4-FFF2-40B4-BE49-F238E27FC236}">
                <a16:creationId xmlns:a16="http://schemas.microsoft.com/office/drawing/2014/main" id="{D0D915C2-9A79-B34B-A9A2-759B1D211E66}"/>
              </a:ext>
            </a:extLst>
          </p:cNvPr>
          <p:cNvSpPr>
            <a:spLocks noChangeArrowheads="1"/>
          </p:cNvSpPr>
          <p:nvPr/>
        </p:nvSpPr>
        <p:spPr bwMode="white">
          <a:xfrm>
            <a:off x="186613" y="184733"/>
            <a:ext cx="2657581" cy="3527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107256" tIns="53628" rIns="107256" bIns="53628" anchor="ctr">
            <a:spAutoFit/>
          </a:bodyPr>
          <a:lstStyle/>
          <a:p>
            <a:pPr defTabSz="1292991" eaLnBrk="0" hangingPunct="0">
              <a:lnSpc>
                <a:spcPct val="90000"/>
              </a:lnSpc>
              <a:spcBef>
                <a:spcPct val="30000"/>
              </a:spcBef>
              <a:buClr>
                <a:srgbClr val="FFFF99"/>
              </a:buClr>
              <a:buSzPct val="75000"/>
            </a:pPr>
            <a:r>
              <a:rPr lang="en-US" altLang="ja-JP" sz="1765">
                <a:solidFill>
                  <a:srgbClr val="FFFFFF"/>
                </a:solidFill>
                <a:latin typeface="Segoe" panose="020B0502040504020203" pitchFamily="34" charset="0"/>
              </a:rPr>
              <a:t>DO NOT SHOW</a:t>
            </a:r>
            <a:endParaRPr lang="en-US" altLang="ja-JP" sz="1765">
              <a:solidFill>
                <a:srgbClr val="FFFFFF"/>
              </a:solidFill>
              <a:latin typeface="Segoe" panose="020B0502040504020203" pitchFamily="34" charset="0"/>
              <a:ea typeface="MS PGothic" charset="0"/>
            </a:endParaRPr>
          </a:p>
        </p:txBody>
      </p:sp>
      <p:sp>
        <p:nvSpPr>
          <p:cNvPr id="6" name="Line 9"/>
          <p:cNvSpPr>
            <a:spLocks noChangeShapeType="1"/>
          </p:cNvSpPr>
          <p:nvPr/>
        </p:nvSpPr>
        <p:spPr bwMode="white">
          <a:xfrm>
            <a:off x="5770786" y="687242"/>
            <a:ext cx="0" cy="5716929"/>
          </a:xfrm>
          <a:prstGeom prst="line">
            <a:avLst/>
          </a:prstGeom>
          <a:noFill/>
          <a:ln w="9525">
            <a:noFill/>
            <a:round/>
            <a:headEnd type="none" w="sm" len="sm"/>
            <a:tailEnd type="none" w="sm" len="sm"/>
          </a:ln>
        </p:spPr>
        <p:txBody>
          <a:bodyPr lIns="130234" tIns="65109" rIns="130234" bIns="65109" anchor="ctr">
            <a:spAutoFit/>
          </a:bodyPr>
          <a:lstStyle/>
          <a:p>
            <a:pPr defTabSz="1293150">
              <a:defRPr/>
            </a:pPr>
            <a:endParaRPr lang="en-US" sz="1667">
              <a:solidFill>
                <a:srgbClr val="FFFFFF"/>
              </a:solidFill>
              <a:effectLst>
                <a:outerShdw blurRad="38100" dist="38100" dir="2700000" algn="tl">
                  <a:srgbClr val="000000">
                    <a:alpha val="43137"/>
                  </a:srgbClr>
                </a:outerShdw>
              </a:effectLst>
              <a:latin typeface="Segoe UI Semilight"/>
              <a:cs typeface="Adobe Arabic" panose="02040503050201020203" pitchFamily="18" charset="-78"/>
            </a:endParaRPr>
          </a:p>
        </p:txBody>
      </p:sp>
      <p:sp>
        <p:nvSpPr>
          <p:cNvPr id="13" name="Rectangle 12">
            <a:extLst>
              <a:ext uri="{FF2B5EF4-FFF2-40B4-BE49-F238E27FC236}">
                <a16:creationId xmlns:a16="http://schemas.microsoft.com/office/drawing/2014/main" id="{10CA694F-34B3-AC40-B9D3-B469BC25FEFA}"/>
              </a:ext>
            </a:extLst>
          </p:cNvPr>
          <p:cNvSpPr/>
          <p:nvPr/>
        </p:nvSpPr>
        <p:spPr>
          <a:xfrm>
            <a:off x="3012694" y="3360053"/>
            <a:ext cx="6518084" cy="541154"/>
          </a:xfrm>
          <a:prstGeom prst="rect">
            <a:avLst/>
          </a:prstGeom>
          <a:solidFill>
            <a:srgbClr val="0078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554"/>
            <a:endParaRPr lang="en-US" sz="1765">
              <a:solidFill>
                <a:srgbClr val="FFFFFF"/>
              </a:solidFill>
              <a:latin typeface="Segoe UI Semilight"/>
            </a:endParaRPr>
          </a:p>
        </p:txBody>
      </p:sp>
      <p:sp>
        <p:nvSpPr>
          <p:cNvPr id="14" name="Line 9">
            <a:extLst>
              <a:ext uri="{FF2B5EF4-FFF2-40B4-BE49-F238E27FC236}">
                <a16:creationId xmlns:a16="http://schemas.microsoft.com/office/drawing/2014/main" id="{9BC5F032-8D21-3F40-A234-95233EE4E5D1}"/>
              </a:ext>
            </a:extLst>
          </p:cNvPr>
          <p:cNvSpPr>
            <a:spLocks noChangeShapeType="1"/>
          </p:cNvSpPr>
          <p:nvPr/>
        </p:nvSpPr>
        <p:spPr bwMode="white">
          <a:xfrm>
            <a:off x="5770786" y="687242"/>
            <a:ext cx="0" cy="5716929"/>
          </a:xfrm>
          <a:prstGeom prst="line">
            <a:avLst/>
          </a:prstGeom>
          <a:noFill/>
          <a:ln w="9525">
            <a:noFill/>
            <a:round/>
            <a:headEnd type="none" w="sm" len="sm"/>
            <a:tailEnd type="none" w="sm" len="sm"/>
          </a:ln>
        </p:spPr>
        <p:txBody>
          <a:bodyPr lIns="130234" tIns="65109" rIns="130234" bIns="65109" anchor="ctr">
            <a:spAutoFit/>
          </a:bodyPr>
          <a:lstStyle/>
          <a:p>
            <a:pPr defTabSz="1293150">
              <a:defRPr/>
            </a:pPr>
            <a:endParaRPr lang="en-US" sz="1667">
              <a:solidFill>
                <a:srgbClr val="FFFFFF"/>
              </a:solidFill>
              <a:effectLst>
                <a:outerShdw blurRad="38100" dist="38100" dir="2700000" algn="tl">
                  <a:srgbClr val="000000">
                    <a:alpha val="43137"/>
                  </a:srgbClr>
                </a:outerShdw>
              </a:effectLst>
              <a:latin typeface="Segoe UI Semilight"/>
              <a:cs typeface="Adobe Arabic" panose="02040503050201020203" pitchFamily="18" charset="-78"/>
            </a:endParaRPr>
          </a:p>
        </p:txBody>
      </p:sp>
      <p:sp>
        <p:nvSpPr>
          <p:cNvPr id="15" name="Rectangle 13">
            <a:extLst>
              <a:ext uri="{FF2B5EF4-FFF2-40B4-BE49-F238E27FC236}">
                <a16:creationId xmlns:a16="http://schemas.microsoft.com/office/drawing/2014/main" id="{BE89D0D5-58CB-314E-AA1B-A42CAB14511B}"/>
              </a:ext>
            </a:extLst>
          </p:cNvPr>
          <p:cNvSpPr>
            <a:spLocks noChangeArrowheads="1"/>
          </p:cNvSpPr>
          <p:nvPr/>
        </p:nvSpPr>
        <p:spPr bwMode="white">
          <a:xfrm>
            <a:off x="1641575" y="1799636"/>
            <a:ext cx="8908848" cy="325872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107256" tIns="53628" rIns="107256" bIns="53628" anchor="ctr">
            <a:spAutoFit/>
          </a:bodyPr>
          <a:lstStyle/>
          <a:p>
            <a:pPr algn="ctr" defTabSz="1292991" eaLnBrk="0" hangingPunct="0">
              <a:lnSpc>
                <a:spcPct val="90000"/>
              </a:lnSpc>
              <a:spcBef>
                <a:spcPct val="30000"/>
              </a:spcBef>
              <a:buClr>
                <a:srgbClr val="FFFF99"/>
              </a:buClr>
              <a:buSzPct val="75000"/>
            </a:pPr>
            <a:endParaRPr lang="en-US" altLang="ja-JP" sz="2353">
              <a:solidFill>
                <a:srgbClr val="FFFFFF"/>
              </a:solidFill>
              <a:latin typeface="Segoe" panose="020B0502040504020203" pitchFamily="34" charset="0"/>
            </a:endParaRPr>
          </a:p>
          <a:p>
            <a:pPr algn="ctr" defTabSz="1292991" eaLnBrk="0" hangingPunct="0">
              <a:lnSpc>
                <a:spcPct val="90000"/>
              </a:lnSpc>
              <a:spcBef>
                <a:spcPct val="30000"/>
              </a:spcBef>
              <a:buClr>
                <a:srgbClr val="FFFF99"/>
              </a:buClr>
              <a:buSzPct val="75000"/>
            </a:pPr>
            <a:r>
              <a:rPr lang="en-US" altLang="ja-JP" sz="2353">
                <a:solidFill>
                  <a:srgbClr val="FFFFFF"/>
                </a:solidFill>
                <a:latin typeface="Segoe" panose="020B0502040504020203" pitchFamily="34" charset="0"/>
              </a:rPr>
              <a:t>This presentation contains several aspects – regarding migration theory and the application of migration within Azure</a:t>
            </a:r>
          </a:p>
          <a:p>
            <a:pPr algn="ctr" defTabSz="1292991" eaLnBrk="0" hangingPunct="0">
              <a:lnSpc>
                <a:spcPct val="90000"/>
              </a:lnSpc>
              <a:spcBef>
                <a:spcPct val="30000"/>
              </a:spcBef>
              <a:buClr>
                <a:srgbClr val="FFFF99"/>
              </a:buClr>
              <a:buSzPct val="75000"/>
            </a:pPr>
            <a:endParaRPr lang="en-US" altLang="ja-JP" sz="2353">
              <a:solidFill>
                <a:srgbClr val="FFFFFF"/>
              </a:solidFill>
              <a:latin typeface="Segoe" panose="020B0502040504020203" pitchFamily="34" charset="0"/>
            </a:endParaRPr>
          </a:p>
          <a:p>
            <a:pPr marL="457205" indent="-457205" algn="ctr" defTabSz="1292991" eaLnBrk="0" hangingPunct="0">
              <a:lnSpc>
                <a:spcPct val="90000"/>
              </a:lnSpc>
              <a:spcBef>
                <a:spcPct val="30000"/>
              </a:spcBef>
              <a:buClr>
                <a:srgbClr val="FFFF99"/>
              </a:buClr>
              <a:buSzPct val="75000"/>
              <a:buFont typeface="Symbol" panose="05050102010706020507" pitchFamily="18" charset="2"/>
              <a:buChar char="Þ"/>
            </a:pPr>
            <a:r>
              <a:rPr lang="en-US" altLang="ja-JP" sz="2353" b="1">
                <a:solidFill>
                  <a:srgbClr val="FFFFFF"/>
                </a:solidFill>
                <a:latin typeface="Segoe" panose="020B0502040504020203" pitchFamily="34" charset="0"/>
              </a:rPr>
              <a:t> Please tailor it to your individual needs.  </a:t>
            </a:r>
          </a:p>
          <a:p>
            <a:pPr algn="ctr" defTabSz="1292991" eaLnBrk="0" hangingPunct="0">
              <a:lnSpc>
                <a:spcPct val="90000"/>
              </a:lnSpc>
              <a:spcBef>
                <a:spcPct val="30000"/>
              </a:spcBef>
              <a:buClr>
                <a:srgbClr val="FFFF99"/>
              </a:buClr>
              <a:buSzPct val="75000"/>
            </a:pPr>
            <a:endParaRPr lang="en-US" altLang="ja-JP" sz="2353" b="1">
              <a:solidFill>
                <a:srgbClr val="FFFFFF"/>
              </a:solidFill>
              <a:highlight>
                <a:srgbClr val="FFC000"/>
              </a:highlight>
              <a:latin typeface="Segoe" panose="020B0502040504020203" pitchFamily="34" charset="0"/>
              <a:ea typeface="MS PGothic" charset="0"/>
            </a:endParaRPr>
          </a:p>
          <a:p>
            <a:pPr algn="ctr" defTabSz="1292991" eaLnBrk="0" hangingPunct="0">
              <a:lnSpc>
                <a:spcPct val="90000"/>
              </a:lnSpc>
              <a:spcBef>
                <a:spcPct val="30000"/>
              </a:spcBef>
              <a:buClr>
                <a:srgbClr val="FFFF99"/>
              </a:buClr>
              <a:buSzPct val="75000"/>
            </a:pPr>
            <a:r>
              <a:rPr lang="en-US" altLang="ja-JP" sz="2353">
                <a:solidFill>
                  <a:srgbClr val="FFFFFF"/>
                </a:solidFill>
                <a:latin typeface="Segoe" panose="020B0502040504020203" pitchFamily="34" charset="0"/>
                <a:ea typeface="MS PGothic" charset="0"/>
              </a:rPr>
              <a:t>(migration, technical discussions, cloud adoption, cloud governance)</a:t>
            </a:r>
          </a:p>
        </p:txBody>
      </p:sp>
      <p:sp>
        <p:nvSpPr>
          <p:cNvPr id="16" name="Rectangle 13">
            <a:extLst>
              <a:ext uri="{FF2B5EF4-FFF2-40B4-BE49-F238E27FC236}">
                <a16:creationId xmlns:a16="http://schemas.microsoft.com/office/drawing/2014/main" id="{E6C7AB5F-E21B-824B-855C-2C39F83621EC}"/>
              </a:ext>
            </a:extLst>
          </p:cNvPr>
          <p:cNvSpPr>
            <a:spLocks noChangeArrowheads="1"/>
          </p:cNvSpPr>
          <p:nvPr/>
        </p:nvSpPr>
        <p:spPr bwMode="white">
          <a:xfrm>
            <a:off x="186612" y="1101592"/>
            <a:ext cx="11818776" cy="48852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107256" tIns="53628" rIns="107256" bIns="53628" anchor="ctr">
            <a:spAutoFit/>
          </a:bodyPr>
          <a:lstStyle/>
          <a:p>
            <a:pPr algn="ctr" defTabSz="1292991" eaLnBrk="0" hangingPunct="0">
              <a:lnSpc>
                <a:spcPct val="90000"/>
              </a:lnSpc>
              <a:spcBef>
                <a:spcPct val="30000"/>
              </a:spcBef>
              <a:buClr>
                <a:srgbClr val="FFFF99"/>
              </a:buClr>
              <a:buSzPct val="75000"/>
            </a:pPr>
            <a:r>
              <a:rPr lang="en-US" altLang="ja-JP" sz="2745" b="1">
                <a:solidFill>
                  <a:srgbClr val="FFFFFF"/>
                </a:solidFill>
                <a:latin typeface="Segoe Semibold" panose="020B0502040504020203" pitchFamily="34" charset="0"/>
              </a:rPr>
              <a:t>General Information</a:t>
            </a:r>
            <a:endParaRPr lang="en-US" altLang="ja-JP" sz="2745" b="1">
              <a:solidFill>
                <a:srgbClr val="FFFFFF"/>
              </a:solidFill>
              <a:latin typeface="Segoe Semibold" panose="020B0502040504020203" pitchFamily="34" charset="0"/>
              <a:ea typeface="MS PGothic" charset="0"/>
            </a:endParaRPr>
          </a:p>
        </p:txBody>
      </p:sp>
      <p:sp>
        <p:nvSpPr>
          <p:cNvPr id="17" name="Rectangle 16">
            <a:extLst>
              <a:ext uri="{FF2B5EF4-FFF2-40B4-BE49-F238E27FC236}">
                <a16:creationId xmlns:a16="http://schemas.microsoft.com/office/drawing/2014/main" id="{2D4A69C8-0498-F047-834D-18919B97499B}"/>
              </a:ext>
            </a:extLst>
          </p:cNvPr>
          <p:cNvSpPr/>
          <p:nvPr/>
        </p:nvSpPr>
        <p:spPr>
          <a:xfrm>
            <a:off x="3012694" y="3360053"/>
            <a:ext cx="484618" cy="541154"/>
          </a:xfrm>
          <a:prstGeom prst="rect">
            <a:avLst/>
          </a:prstGeom>
          <a:solidFill>
            <a:srgbClr val="0078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554"/>
            <a:endParaRPr lang="en-US" sz="1765">
              <a:solidFill>
                <a:srgbClr val="FFFFFF"/>
              </a:solidFill>
              <a:latin typeface="Segoe UI Semilight"/>
            </a:endParaRPr>
          </a:p>
        </p:txBody>
      </p:sp>
    </p:spTree>
    <p:extLst>
      <p:ext uri="{BB962C8B-B14F-4D97-AF65-F5344CB8AC3E}">
        <p14:creationId xmlns:p14="http://schemas.microsoft.com/office/powerpoint/2010/main" val="2588085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7CC029FA-CFE2-4E3F-BD83-DDD452679AB4}"/>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22105" y="2068096"/>
            <a:ext cx="5405624" cy="2491955"/>
          </a:xfrm>
          <a:prstGeom prst="rect">
            <a:avLst/>
          </a:prstGeom>
        </p:spPr>
      </p:pic>
      <p:pic>
        <p:nvPicPr>
          <p:cNvPr id="25" name="Picture 24">
            <a:extLst>
              <a:ext uri="{FF2B5EF4-FFF2-40B4-BE49-F238E27FC236}">
                <a16:creationId xmlns:a16="http://schemas.microsoft.com/office/drawing/2014/main" id="{2A76B4D0-C0BA-46B5-8171-1E0C9160CABF}"/>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096000" y="2068096"/>
            <a:ext cx="5873895" cy="2491955"/>
          </a:xfrm>
          <a:prstGeom prst="rect">
            <a:avLst/>
          </a:prstGeom>
          <a:ln w="28575">
            <a:noFill/>
          </a:ln>
        </p:spPr>
      </p:pic>
      <p:sp>
        <p:nvSpPr>
          <p:cNvPr id="14" name="TextBox 13">
            <a:extLst>
              <a:ext uri="{FF2B5EF4-FFF2-40B4-BE49-F238E27FC236}">
                <a16:creationId xmlns:a16="http://schemas.microsoft.com/office/drawing/2014/main" id="{34EFA3ED-9E00-476B-9477-5BEB032BAD79}"/>
              </a:ext>
            </a:extLst>
          </p:cNvPr>
          <p:cNvSpPr txBox="1"/>
          <p:nvPr/>
        </p:nvSpPr>
        <p:spPr>
          <a:xfrm>
            <a:off x="269407" y="1607876"/>
            <a:ext cx="4106511" cy="367524"/>
          </a:xfrm>
          <a:prstGeom prst="rect">
            <a:avLst/>
          </a:prstGeom>
          <a:noFill/>
        </p:spPr>
        <p:txBody>
          <a:bodyPr wrap="square" rtlCol="0">
            <a:spAutoFit/>
          </a:bodyPr>
          <a:lstStyle/>
          <a:p>
            <a:pPr defTabSz="914554"/>
            <a:r>
              <a:rPr lang="en-US" b="1">
                <a:solidFill>
                  <a:srgbClr val="353535"/>
                </a:solidFill>
                <a:latin typeface="Segoe" panose="020B0502040504020203" pitchFamily="34" charset="0"/>
              </a:rPr>
              <a:t>Migration Strategy &amp; Plan</a:t>
            </a:r>
          </a:p>
        </p:txBody>
      </p:sp>
      <p:sp>
        <p:nvSpPr>
          <p:cNvPr id="38" name="TextBox 37">
            <a:extLst>
              <a:ext uri="{FF2B5EF4-FFF2-40B4-BE49-F238E27FC236}">
                <a16:creationId xmlns:a16="http://schemas.microsoft.com/office/drawing/2014/main" id="{42BE4DB7-3EFE-4115-9EAD-48D6DED6E4A5}"/>
              </a:ext>
            </a:extLst>
          </p:cNvPr>
          <p:cNvSpPr txBox="1"/>
          <p:nvPr/>
        </p:nvSpPr>
        <p:spPr>
          <a:xfrm>
            <a:off x="6096001" y="1607876"/>
            <a:ext cx="3143161" cy="367524"/>
          </a:xfrm>
          <a:prstGeom prst="rect">
            <a:avLst/>
          </a:prstGeom>
          <a:noFill/>
        </p:spPr>
        <p:txBody>
          <a:bodyPr wrap="square" rtlCol="0">
            <a:spAutoFit/>
          </a:bodyPr>
          <a:lstStyle/>
          <a:p>
            <a:pPr defTabSz="914554"/>
            <a:r>
              <a:rPr lang="en-US" b="1">
                <a:solidFill>
                  <a:srgbClr val="353535"/>
                </a:solidFill>
                <a:latin typeface="Segoe" panose="020B0502040504020203" pitchFamily="34" charset="0"/>
              </a:rPr>
              <a:t>Migration Implementation</a:t>
            </a:r>
          </a:p>
        </p:txBody>
      </p:sp>
      <p:sp>
        <p:nvSpPr>
          <p:cNvPr id="3" name="TextBox 2">
            <a:extLst>
              <a:ext uri="{FF2B5EF4-FFF2-40B4-BE49-F238E27FC236}">
                <a16:creationId xmlns:a16="http://schemas.microsoft.com/office/drawing/2014/main" id="{5DB76818-7027-496F-9D14-EFDABD5AD29B}"/>
              </a:ext>
            </a:extLst>
          </p:cNvPr>
          <p:cNvSpPr txBox="1"/>
          <p:nvPr/>
        </p:nvSpPr>
        <p:spPr>
          <a:xfrm>
            <a:off x="269408" y="4823098"/>
            <a:ext cx="4977007" cy="1886031"/>
          </a:xfrm>
          <a:prstGeom prst="rect">
            <a:avLst/>
          </a:prstGeom>
          <a:noFill/>
        </p:spPr>
        <p:txBody>
          <a:bodyPr wrap="square" lIns="179308" tIns="143446" rIns="179308" bIns="143446" rtlCol="0">
            <a:spAutoFit/>
          </a:bodyPr>
          <a:lstStyle/>
          <a:p>
            <a:pPr defTabSz="914554">
              <a:lnSpc>
                <a:spcPct val="90000"/>
              </a:lnSpc>
              <a:spcAft>
                <a:spcPts val="588"/>
              </a:spcAft>
            </a:pPr>
            <a:r>
              <a:rPr lang="en-US" sz="1373">
                <a:solidFill>
                  <a:srgbClr val="0078D7"/>
                </a:solidFill>
                <a:latin typeface="Segoe" panose="020B0502040504020203" pitchFamily="34" charset="0"/>
              </a:rPr>
              <a:t>Migration Strategy &amp; Plan</a:t>
            </a:r>
          </a:p>
          <a:p>
            <a:pPr defTabSz="914554">
              <a:lnSpc>
                <a:spcPct val="90000"/>
              </a:lnSpc>
              <a:spcAft>
                <a:spcPts val="588"/>
              </a:spcAft>
            </a:pPr>
            <a:r>
              <a:rPr lang="en-US" sz="1373">
                <a:solidFill>
                  <a:srgbClr val="353535"/>
                </a:solidFill>
                <a:latin typeface="Segoe" panose="020B0502040504020203" pitchFamily="34" charset="0"/>
              </a:rPr>
              <a:t>Align the business outcomes, priorities, and constraints to establish a migration strategy &amp; plan that outlines the approach to migration and modernization of the IT portfolio, which spans the full collection of data centers, workloads, and/or misc. IT assets supported across all of IT. Proper management of the portfolio across the migration effort will drive the desired business impact.</a:t>
            </a:r>
          </a:p>
        </p:txBody>
      </p:sp>
      <p:sp>
        <p:nvSpPr>
          <p:cNvPr id="4" name="TextBox 3">
            <a:extLst>
              <a:ext uri="{FF2B5EF4-FFF2-40B4-BE49-F238E27FC236}">
                <a16:creationId xmlns:a16="http://schemas.microsoft.com/office/drawing/2014/main" id="{91C21F70-44CC-4098-8299-3F9570226C07}"/>
              </a:ext>
            </a:extLst>
          </p:cNvPr>
          <p:cNvSpPr txBox="1"/>
          <p:nvPr/>
        </p:nvSpPr>
        <p:spPr>
          <a:xfrm>
            <a:off x="6096000" y="4823098"/>
            <a:ext cx="5826592" cy="1886031"/>
          </a:xfrm>
          <a:prstGeom prst="rect">
            <a:avLst/>
          </a:prstGeom>
          <a:noFill/>
        </p:spPr>
        <p:txBody>
          <a:bodyPr wrap="square" lIns="179308" tIns="143446" rIns="179308" bIns="143446" rtlCol="0">
            <a:spAutoFit/>
          </a:bodyPr>
          <a:lstStyle>
            <a:defPPr>
              <a:defRPr lang="en-US"/>
            </a:defPPr>
            <a:lvl1pPr>
              <a:lnSpc>
                <a:spcPct val="90000"/>
              </a:lnSpc>
              <a:spcAft>
                <a:spcPts val="600"/>
              </a:spcAft>
              <a:defRPr sz="1400">
                <a:solidFill>
                  <a:schemeClr val="tx2"/>
                </a:solidFill>
                <a:latin typeface="+mj-lt"/>
              </a:defRPr>
            </a:lvl1pPr>
          </a:lstStyle>
          <a:p>
            <a:pPr defTabSz="914554">
              <a:spcAft>
                <a:spcPts val="588"/>
              </a:spcAft>
            </a:pPr>
            <a:r>
              <a:rPr lang="en-US" sz="1373">
                <a:solidFill>
                  <a:srgbClr val="0078D7"/>
                </a:solidFill>
                <a:latin typeface="Segoe" panose="020B0502040504020203" pitchFamily="34" charset="0"/>
              </a:rPr>
              <a:t>Migration Implementation</a:t>
            </a:r>
          </a:p>
          <a:p>
            <a:pPr defTabSz="914554">
              <a:spcAft>
                <a:spcPts val="588"/>
              </a:spcAft>
            </a:pPr>
            <a:r>
              <a:rPr lang="en-US" sz="1373">
                <a:solidFill>
                  <a:srgbClr val="353535"/>
                </a:solidFill>
                <a:latin typeface="Segoe" panose="020B0502040504020203" pitchFamily="34" charset="0"/>
              </a:rPr>
              <a:t>Iterative process for migrating and modernizing the digital estate in alignment with targeted business outcomes and change management controls. During each iteration, workloads are migrated &amp;/or modernized in alignment with the strategy &amp; plan. Decisions regarding IaaS, PaaS, or hybrid are made during the assess phase to optimized control and execution. Those decisions will drive the tools used during the Migrate phase.</a:t>
            </a:r>
          </a:p>
        </p:txBody>
      </p:sp>
      <p:sp>
        <p:nvSpPr>
          <p:cNvPr id="9" name="Title 1">
            <a:extLst>
              <a:ext uri="{FF2B5EF4-FFF2-40B4-BE49-F238E27FC236}">
                <a16:creationId xmlns:a16="http://schemas.microsoft.com/office/drawing/2014/main" id="{0183B3AE-96FF-C44F-9F00-976A59BFD5B8}"/>
              </a:ext>
            </a:extLst>
          </p:cNvPr>
          <p:cNvSpPr txBox="1">
            <a:spLocks/>
          </p:cNvSpPr>
          <p:nvPr/>
        </p:nvSpPr>
        <p:spPr>
          <a:xfrm>
            <a:off x="209144" y="342408"/>
            <a:ext cx="11773713" cy="1119560"/>
          </a:xfrm>
          <a:prstGeom prst="rect">
            <a:avLst/>
          </a:prstGeom>
        </p:spPr>
        <p:txBody>
          <a:bodyPr vert="horz" lIns="91436" tIns="45718" rIns="91436" bIns="45718"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896580">
              <a:defRPr/>
            </a:pPr>
            <a:r>
              <a:rPr lang="en-US" sz="3628" b="1">
                <a:solidFill>
                  <a:srgbClr val="EAEAEA">
                    <a:lumMod val="10000"/>
                  </a:srgbClr>
                </a:solidFill>
                <a:latin typeface="Segoe Semibold" panose="020B0502040504020203" pitchFamily="34" charset="0"/>
                <a:cs typeface="Segoe UI Light" panose="020B0502040204020203" pitchFamily="34" charset="0"/>
              </a:rPr>
              <a:t>Migration methodology</a:t>
            </a:r>
          </a:p>
          <a:p>
            <a:pPr defTabSz="896580">
              <a:defRPr/>
            </a:pPr>
            <a:r>
              <a:rPr lang="en-US" sz="1600">
                <a:solidFill>
                  <a:srgbClr val="EAEAEA">
                    <a:lumMod val="10000"/>
                  </a:srgbClr>
                </a:solidFill>
                <a:latin typeface="Segoe" panose="020B0502040504020203" pitchFamily="34" charset="0"/>
                <a:cs typeface="Segoe UI Light" panose="020B0502040204020203" pitchFamily="34" charset="0"/>
              </a:rPr>
              <a:t>Prioritize investments of time and energy based on migration objectives</a:t>
            </a:r>
          </a:p>
        </p:txBody>
      </p:sp>
    </p:spTree>
    <p:extLst>
      <p:ext uri="{BB962C8B-B14F-4D97-AF65-F5344CB8AC3E}">
        <p14:creationId xmlns:p14="http://schemas.microsoft.com/office/powerpoint/2010/main" val="484891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fade">
                                      <p:cBhvr>
                                        <p:cTn id="11" dur="500"/>
                                        <p:tgtEl>
                                          <p:spTgt spid="20"/>
                                        </p:tgtEl>
                                      </p:cBhvr>
                                    </p:animEffect>
                                  </p:childTnLst>
                                </p:cTn>
                              </p:par>
                            </p:childTnLst>
                          </p:cTn>
                        </p:par>
                        <p:par>
                          <p:cTn id="12" fill="hold">
                            <p:stCondLst>
                              <p:cond delay="1000"/>
                            </p:stCondLst>
                            <p:childTnLst>
                              <p:par>
                                <p:cTn id="13" presetID="10" presetClass="entr" presetSubtype="0" fill="hold" grpId="0" nodeType="afterEffect">
                                  <p:stCondLst>
                                    <p:cond delay="1000"/>
                                  </p:stCondLst>
                                  <p:childTnLst>
                                    <p:set>
                                      <p:cBhvr>
                                        <p:cTn id="14" dur="1" fill="hold">
                                          <p:stCondLst>
                                            <p:cond delay="0"/>
                                          </p:stCondLst>
                                        </p:cTn>
                                        <p:tgtEl>
                                          <p:spTgt spid="38"/>
                                        </p:tgtEl>
                                        <p:attrNameLst>
                                          <p:attrName>style.visibility</p:attrName>
                                        </p:attrNameLst>
                                      </p:cBhvr>
                                      <p:to>
                                        <p:strVal val="visible"/>
                                      </p:to>
                                    </p:set>
                                    <p:animEffect transition="in" filter="fade">
                                      <p:cBhvr>
                                        <p:cTn id="15" dur="500"/>
                                        <p:tgtEl>
                                          <p:spTgt spid="38"/>
                                        </p:tgtEl>
                                      </p:cBhvr>
                                    </p:animEffect>
                                  </p:childTnLst>
                                </p:cTn>
                              </p:par>
                            </p:childTnLst>
                          </p:cTn>
                        </p:par>
                        <p:par>
                          <p:cTn id="16" fill="hold">
                            <p:stCondLst>
                              <p:cond delay="2500"/>
                            </p:stCondLst>
                            <p:childTnLst>
                              <p:par>
                                <p:cTn id="17" presetID="10" presetClass="entr" presetSubtype="0" fill="hold" nodeType="after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fade">
                                      <p:cBhvr>
                                        <p:cTn id="19" dur="500"/>
                                        <p:tgtEl>
                                          <p:spTgt spid="25"/>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fade">
                                      <p:cBhvr>
                                        <p:cTn id="24" dur="500"/>
                                        <p:tgtEl>
                                          <p:spTgt spid="3"/>
                                        </p:tgtEl>
                                      </p:cBhvr>
                                    </p:animEffect>
                                  </p:childTnLst>
                                </p:cTn>
                              </p:par>
                            </p:childTnLst>
                          </p:cTn>
                        </p:par>
                        <p:par>
                          <p:cTn id="25" fill="hold">
                            <p:stCondLst>
                              <p:cond delay="500"/>
                            </p:stCondLst>
                            <p:childTnLst>
                              <p:par>
                                <p:cTn id="26" presetID="10" presetClass="entr" presetSubtype="0" fill="hold" grpId="0" nodeType="after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fade">
                                      <p:cBhvr>
                                        <p:cTn id="2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8" grpId="0"/>
      <p:bldP spid="3" grpId="0"/>
      <p:bldP spid="4" grpId="0"/>
    </p:bld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1" name="Rectangle 180">
            <a:extLst>
              <a:ext uri="{FF2B5EF4-FFF2-40B4-BE49-F238E27FC236}">
                <a16:creationId xmlns:a16="http://schemas.microsoft.com/office/drawing/2014/main" id="{D2FDD2BF-7E5B-43A4-92C3-0384B1EE6480}"/>
              </a:ext>
            </a:extLst>
          </p:cNvPr>
          <p:cNvSpPr/>
          <p:nvPr/>
        </p:nvSpPr>
        <p:spPr>
          <a:xfrm>
            <a:off x="451982" y="2181726"/>
            <a:ext cx="1832747" cy="5368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554">
              <a:defRPr/>
            </a:pPr>
            <a:r>
              <a:rPr lang="en-US">
                <a:solidFill>
                  <a:srgbClr val="137AD4"/>
                </a:solidFill>
                <a:latin typeface="Segoe" panose="020B0502040504020203" pitchFamily="34" charset="0"/>
              </a:rPr>
              <a:t>Migration Plan</a:t>
            </a:r>
          </a:p>
        </p:txBody>
      </p:sp>
      <p:sp>
        <p:nvSpPr>
          <p:cNvPr id="50" name="Title 1">
            <a:extLst>
              <a:ext uri="{FF2B5EF4-FFF2-40B4-BE49-F238E27FC236}">
                <a16:creationId xmlns:a16="http://schemas.microsoft.com/office/drawing/2014/main" id="{937F8210-B33F-3642-B363-E8372EFA775F}"/>
              </a:ext>
            </a:extLst>
          </p:cNvPr>
          <p:cNvSpPr txBox="1">
            <a:spLocks/>
          </p:cNvSpPr>
          <p:nvPr/>
        </p:nvSpPr>
        <p:spPr>
          <a:xfrm>
            <a:off x="361839" y="382369"/>
            <a:ext cx="11773713" cy="1399123"/>
          </a:xfrm>
          <a:prstGeom prst="rect">
            <a:avLst/>
          </a:prstGeom>
        </p:spPr>
        <p:txBody>
          <a:bodyPr vert="horz" lIns="91436" tIns="45718" rIns="91436" bIns="45718"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896580">
              <a:defRPr/>
            </a:pPr>
            <a:r>
              <a:rPr lang="en-US" sz="3530" b="1">
                <a:solidFill>
                  <a:srgbClr val="E7E6E6">
                    <a:lumMod val="10000"/>
                  </a:srgbClr>
                </a:solidFill>
                <a:latin typeface="Segoe Semibold" panose="020B0502040504020203" pitchFamily="34" charset="0"/>
                <a:cs typeface="Segoe UI Light" panose="020B0502040204020203" pitchFamily="34" charset="0"/>
              </a:rPr>
              <a:t>Migration Factory for large portfolio migrations</a:t>
            </a:r>
          </a:p>
        </p:txBody>
      </p:sp>
      <p:sp>
        <p:nvSpPr>
          <p:cNvPr id="53" name="Trackers_EADF" title="Icon of a clipboard with a checklist on it">
            <a:extLst>
              <a:ext uri="{FF2B5EF4-FFF2-40B4-BE49-F238E27FC236}">
                <a16:creationId xmlns:a16="http://schemas.microsoft.com/office/drawing/2014/main" id="{DF1D3187-AFBE-BE42-B511-9CEF10F82D63}"/>
              </a:ext>
            </a:extLst>
          </p:cNvPr>
          <p:cNvSpPr>
            <a:spLocks noChangeAspect="1" noEditPoints="1"/>
          </p:cNvSpPr>
          <p:nvPr/>
        </p:nvSpPr>
        <p:spPr bwMode="auto">
          <a:xfrm>
            <a:off x="975442" y="2762720"/>
            <a:ext cx="618674" cy="843589"/>
          </a:xfrm>
          <a:custGeom>
            <a:avLst/>
            <a:gdLst>
              <a:gd name="T0" fmla="*/ 1000 w 2750"/>
              <a:gd name="T1" fmla="*/ 375 h 3750"/>
              <a:gd name="T2" fmla="*/ 1375 w 2750"/>
              <a:gd name="T3" fmla="*/ 0 h 3750"/>
              <a:gd name="T4" fmla="*/ 1750 w 2750"/>
              <a:gd name="T5" fmla="*/ 375 h 3750"/>
              <a:gd name="T6" fmla="*/ 1750 w 2750"/>
              <a:gd name="T7" fmla="*/ 500 h 3750"/>
              <a:gd name="T8" fmla="*/ 2250 w 2750"/>
              <a:gd name="T9" fmla="*/ 500 h 3750"/>
              <a:gd name="T10" fmla="*/ 2250 w 2750"/>
              <a:gd name="T11" fmla="*/ 1000 h 3750"/>
              <a:gd name="T12" fmla="*/ 500 w 2750"/>
              <a:gd name="T13" fmla="*/ 1000 h 3750"/>
              <a:gd name="T14" fmla="*/ 500 w 2750"/>
              <a:gd name="T15" fmla="*/ 500 h 3750"/>
              <a:gd name="T16" fmla="*/ 1000 w 2750"/>
              <a:gd name="T17" fmla="*/ 500 h 3750"/>
              <a:gd name="T18" fmla="*/ 1000 w 2750"/>
              <a:gd name="T19" fmla="*/ 375 h 3750"/>
              <a:gd name="T20" fmla="*/ 500 w 2750"/>
              <a:gd name="T21" fmla="*/ 500 h 3750"/>
              <a:gd name="T22" fmla="*/ 0 w 2750"/>
              <a:gd name="T23" fmla="*/ 500 h 3750"/>
              <a:gd name="T24" fmla="*/ 0 w 2750"/>
              <a:gd name="T25" fmla="*/ 3750 h 3750"/>
              <a:gd name="T26" fmla="*/ 2750 w 2750"/>
              <a:gd name="T27" fmla="*/ 3750 h 3750"/>
              <a:gd name="T28" fmla="*/ 2750 w 2750"/>
              <a:gd name="T29" fmla="*/ 500 h 3750"/>
              <a:gd name="T30" fmla="*/ 2250 w 2750"/>
              <a:gd name="T31" fmla="*/ 500 h 3750"/>
              <a:gd name="T32" fmla="*/ 2375 w 2750"/>
              <a:gd name="T33" fmla="*/ 1750 h 3750"/>
              <a:gd name="T34" fmla="*/ 1375 w 2750"/>
              <a:gd name="T35" fmla="*/ 1750 h 3750"/>
              <a:gd name="T36" fmla="*/ 2375 w 2750"/>
              <a:gd name="T37" fmla="*/ 2500 h 3750"/>
              <a:gd name="T38" fmla="*/ 1375 w 2750"/>
              <a:gd name="T39" fmla="*/ 2500 h 3750"/>
              <a:gd name="T40" fmla="*/ 2375 w 2750"/>
              <a:gd name="T41" fmla="*/ 3250 h 3750"/>
              <a:gd name="T42" fmla="*/ 1375 w 2750"/>
              <a:gd name="T43" fmla="*/ 3250 h 3750"/>
              <a:gd name="T44" fmla="*/ 500 w 2750"/>
              <a:gd name="T45" fmla="*/ 1500 h 3750"/>
              <a:gd name="T46" fmla="*/ 750 w 2750"/>
              <a:gd name="T47" fmla="*/ 1750 h 3750"/>
              <a:gd name="T48" fmla="*/ 1125 w 2750"/>
              <a:gd name="T49" fmla="*/ 1375 h 3750"/>
              <a:gd name="T50" fmla="*/ 500 w 2750"/>
              <a:gd name="T51" fmla="*/ 2250 h 3750"/>
              <a:gd name="T52" fmla="*/ 750 w 2750"/>
              <a:gd name="T53" fmla="*/ 2500 h 3750"/>
              <a:gd name="T54" fmla="*/ 1125 w 2750"/>
              <a:gd name="T55" fmla="*/ 2125 h 3750"/>
              <a:gd name="T56" fmla="*/ 500 w 2750"/>
              <a:gd name="T57" fmla="*/ 3000 h 3750"/>
              <a:gd name="T58" fmla="*/ 750 w 2750"/>
              <a:gd name="T59" fmla="*/ 3250 h 3750"/>
              <a:gd name="T60" fmla="*/ 1125 w 2750"/>
              <a:gd name="T61" fmla="*/ 28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50" h="3750">
                <a:moveTo>
                  <a:pt x="1000" y="375"/>
                </a:moveTo>
                <a:cubicBezTo>
                  <a:pt x="1000" y="168"/>
                  <a:pt x="1168" y="0"/>
                  <a:pt x="1375" y="0"/>
                </a:cubicBezTo>
                <a:cubicBezTo>
                  <a:pt x="1582" y="0"/>
                  <a:pt x="1750" y="168"/>
                  <a:pt x="1750" y="375"/>
                </a:cubicBezTo>
                <a:cubicBezTo>
                  <a:pt x="1750" y="500"/>
                  <a:pt x="1750" y="500"/>
                  <a:pt x="1750" y="500"/>
                </a:cubicBezTo>
                <a:cubicBezTo>
                  <a:pt x="2250" y="500"/>
                  <a:pt x="2250" y="500"/>
                  <a:pt x="2250" y="500"/>
                </a:cubicBezTo>
                <a:cubicBezTo>
                  <a:pt x="2250" y="1000"/>
                  <a:pt x="2250" y="1000"/>
                  <a:pt x="2250" y="1000"/>
                </a:cubicBezTo>
                <a:cubicBezTo>
                  <a:pt x="500" y="1000"/>
                  <a:pt x="500" y="1000"/>
                  <a:pt x="500" y="1000"/>
                </a:cubicBezTo>
                <a:cubicBezTo>
                  <a:pt x="500" y="500"/>
                  <a:pt x="500" y="500"/>
                  <a:pt x="500" y="500"/>
                </a:cubicBezTo>
                <a:cubicBezTo>
                  <a:pt x="1000" y="500"/>
                  <a:pt x="1000" y="500"/>
                  <a:pt x="1000" y="500"/>
                </a:cubicBezTo>
                <a:lnTo>
                  <a:pt x="1000" y="375"/>
                </a:lnTo>
                <a:close/>
                <a:moveTo>
                  <a:pt x="500" y="500"/>
                </a:moveTo>
                <a:cubicBezTo>
                  <a:pt x="0" y="500"/>
                  <a:pt x="0" y="500"/>
                  <a:pt x="0" y="500"/>
                </a:cubicBezTo>
                <a:cubicBezTo>
                  <a:pt x="0" y="3750"/>
                  <a:pt x="0" y="3750"/>
                  <a:pt x="0" y="3750"/>
                </a:cubicBezTo>
                <a:cubicBezTo>
                  <a:pt x="2750" y="3750"/>
                  <a:pt x="2750" y="3750"/>
                  <a:pt x="2750" y="3750"/>
                </a:cubicBezTo>
                <a:cubicBezTo>
                  <a:pt x="2750" y="500"/>
                  <a:pt x="2750" y="500"/>
                  <a:pt x="2750" y="500"/>
                </a:cubicBezTo>
                <a:cubicBezTo>
                  <a:pt x="2250" y="500"/>
                  <a:pt x="2250" y="500"/>
                  <a:pt x="2250" y="500"/>
                </a:cubicBezTo>
                <a:moveTo>
                  <a:pt x="2375" y="1750"/>
                </a:moveTo>
                <a:cubicBezTo>
                  <a:pt x="1375" y="1750"/>
                  <a:pt x="1375" y="1750"/>
                  <a:pt x="1375" y="1750"/>
                </a:cubicBezTo>
                <a:moveTo>
                  <a:pt x="2375" y="2500"/>
                </a:moveTo>
                <a:cubicBezTo>
                  <a:pt x="1375" y="2500"/>
                  <a:pt x="1375" y="2500"/>
                  <a:pt x="1375" y="2500"/>
                </a:cubicBezTo>
                <a:moveTo>
                  <a:pt x="2375" y="3250"/>
                </a:moveTo>
                <a:cubicBezTo>
                  <a:pt x="1375" y="3250"/>
                  <a:pt x="1375" y="3250"/>
                  <a:pt x="1375" y="3250"/>
                </a:cubicBezTo>
                <a:moveTo>
                  <a:pt x="500" y="1500"/>
                </a:moveTo>
                <a:cubicBezTo>
                  <a:pt x="750" y="1750"/>
                  <a:pt x="750" y="1750"/>
                  <a:pt x="750" y="1750"/>
                </a:cubicBezTo>
                <a:cubicBezTo>
                  <a:pt x="1125" y="1375"/>
                  <a:pt x="1125" y="1375"/>
                  <a:pt x="1125" y="1375"/>
                </a:cubicBezTo>
                <a:moveTo>
                  <a:pt x="500" y="2250"/>
                </a:moveTo>
                <a:cubicBezTo>
                  <a:pt x="750" y="2500"/>
                  <a:pt x="750" y="2500"/>
                  <a:pt x="750" y="2500"/>
                </a:cubicBezTo>
                <a:cubicBezTo>
                  <a:pt x="1125" y="2125"/>
                  <a:pt x="1125" y="2125"/>
                  <a:pt x="1125" y="2125"/>
                </a:cubicBezTo>
                <a:moveTo>
                  <a:pt x="500" y="3000"/>
                </a:moveTo>
                <a:cubicBezTo>
                  <a:pt x="750" y="3250"/>
                  <a:pt x="750" y="3250"/>
                  <a:pt x="750" y="3250"/>
                </a:cubicBezTo>
                <a:cubicBezTo>
                  <a:pt x="1125" y="2875"/>
                  <a:pt x="1125" y="2875"/>
                  <a:pt x="1125" y="2875"/>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54" tIns="44827" rIns="89654" bIns="44827" numCol="1" anchor="t" anchorCtr="0" compatLnSpc="1">
            <a:prstTxWarp prst="textNoShape">
              <a:avLst/>
            </a:prstTxWarp>
          </a:bodyPr>
          <a:lstStyle/>
          <a:p>
            <a:pPr defTabSz="914554"/>
            <a:endParaRPr lang="en-US" sz="1765">
              <a:solidFill>
                <a:prstClr val="black"/>
              </a:solidFill>
              <a:latin typeface="Calibri" panose="020F0502020204030204"/>
            </a:endParaRPr>
          </a:p>
        </p:txBody>
      </p:sp>
      <p:sp>
        <p:nvSpPr>
          <p:cNvPr id="54" name="cloud" title="Icon of a cloud">
            <a:extLst>
              <a:ext uri="{FF2B5EF4-FFF2-40B4-BE49-F238E27FC236}">
                <a16:creationId xmlns:a16="http://schemas.microsoft.com/office/drawing/2014/main" id="{18896D95-F879-A346-9211-897B25B6FC53}"/>
              </a:ext>
            </a:extLst>
          </p:cNvPr>
          <p:cNvSpPr>
            <a:spLocks noChangeAspect="1"/>
          </p:cNvSpPr>
          <p:nvPr/>
        </p:nvSpPr>
        <p:spPr bwMode="auto">
          <a:xfrm>
            <a:off x="9033592" y="1943643"/>
            <a:ext cx="2351228" cy="1497961"/>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54" tIns="44827" rIns="89654" bIns="44827" numCol="1" anchor="t" anchorCtr="0" compatLnSpc="1">
            <a:prstTxWarp prst="textNoShape">
              <a:avLst/>
            </a:prstTxWarp>
          </a:bodyPr>
          <a:lstStyle/>
          <a:p>
            <a:pPr defTabSz="914554"/>
            <a:endParaRPr lang="en-US" sz="882">
              <a:gradFill>
                <a:gsLst>
                  <a:gs pos="0">
                    <a:srgbClr val="505050"/>
                  </a:gs>
                  <a:gs pos="100000">
                    <a:srgbClr val="505050"/>
                  </a:gs>
                </a:gsLst>
              </a:gradFill>
              <a:latin typeface="Calibri" panose="020F0502020204030204"/>
            </a:endParaRPr>
          </a:p>
        </p:txBody>
      </p:sp>
      <p:sp>
        <p:nvSpPr>
          <p:cNvPr id="55" name="speedometer_2" title="Icon of a spedometer showing fast speed">
            <a:extLst>
              <a:ext uri="{FF2B5EF4-FFF2-40B4-BE49-F238E27FC236}">
                <a16:creationId xmlns:a16="http://schemas.microsoft.com/office/drawing/2014/main" id="{86ED231A-8383-FD42-9BE2-5B64EB2F32BE}"/>
              </a:ext>
            </a:extLst>
          </p:cNvPr>
          <p:cNvSpPr>
            <a:spLocks noChangeAspect="1" noEditPoints="1"/>
          </p:cNvSpPr>
          <p:nvPr/>
        </p:nvSpPr>
        <p:spPr bwMode="auto">
          <a:xfrm>
            <a:off x="6002494" y="4100341"/>
            <a:ext cx="358616" cy="358616"/>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54" tIns="44827" rIns="89654" bIns="44827" numCol="1" anchor="t" anchorCtr="0" compatLnSpc="1">
            <a:prstTxWarp prst="textNoShape">
              <a:avLst/>
            </a:prstTxWarp>
          </a:bodyPr>
          <a:lstStyle/>
          <a:p>
            <a:pPr defTabSz="914554"/>
            <a:endParaRPr lang="en-US" sz="882">
              <a:gradFill>
                <a:gsLst>
                  <a:gs pos="0">
                    <a:srgbClr val="505050"/>
                  </a:gs>
                  <a:gs pos="100000">
                    <a:srgbClr val="505050"/>
                  </a:gs>
                </a:gsLst>
                <a:lin ang="5400000" scaled="1"/>
              </a:gradFill>
              <a:latin typeface="Calibri" panose="020F0502020204030204"/>
            </a:endParaRPr>
          </a:p>
        </p:txBody>
      </p:sp>
      <p:sp>
        <p:nvSpPr>
          <p:cNvPr id="56" name="magnify" title="Icon of a magnifying glass">
            <a:extLst>
              <a:ext uri="{FF2B5EF4-FFF2-40B4-BE49-F238E27FC236}">
                <a16:creationId xmlns:a16="http://schemas.microsoft.com/office/drawing/2014/main" id="{38CB7E9F-CCBD-1F48-91D7-96D52225BA1D}"/>
              </a:ext>
            </a:extLst>
          </p:cNvPr>
          <p:cNvSpPr>
            <a:spLocks noChangeAspect="1" noEditPoints="1"/>
          </p:cNvSpPr>
          <p:nvPr/>
        </p:nvSpPr>
        <p:spPr bwMode="auto">
          <a:xfrm flipH="1">
            <a:off x="3903968" y="4082654"/>
            <a:ext cx="365603" cy="358616"/>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54" tIns="44827" rIns="89654" bIns="44827" numCol="1" anchor="t" anchorCtr="0" compatLnSpc="1">
            <a:prstTxWarp prst="textNoShape">
              <a:avLst/>
            </a:prstTxWarp>
          </a:bodyPr>
          <a:lstStyle/>
          <a:p>
            <a:pPr defTabSz="914554"/>
            <a:endParaRPr lang="en-US" sz="1765">
              <a:solidFill>
                <a:prstClr val="black"/>
              </a:solidFill>
              <a:latin typeface="Calibri" panose="020F0502020204030204"/>
            </a:endParaRPr>
          </a:p>
        </p:txBody>
      </p:sp>
      <p:sp>
        <p:nvSpPr>
          <p:cNvPr id="57" name="key" title="Icon of a key">
            <a:extLst>
              <a:ext uri="{FF2B5EF4-FFF2-40B4-BE49-F238E27FC236}">
                <a16:creationId xmlns:a16="http://schemas.microsoft.com/office/drawing/2014/main" id="{FA466F56-51AD-694F-9297-CF3671484EB8}"/>
              </a:ext>
            </a:extLst>
          </p:cNvPr>
          <p:cNvSpPr>
            <a:spLocks noChangeAspect="1" noEditPoints="1"/>
          </p:cNvSpPr>
          <p:nvPr/>
        </p:nvSpPr>
        <p:spPr bwMode="auto">
          <a:xfrm>
            <a:off x="7031389" y="4144261"/>
            <a:ext cx="360465" cy="358616"/>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54" tIns="44827" rIns="89654" bIns="44827" numCol="1" anchor="t" anchorCtr="0" compatLnSpc="1">
            <a:prstTxWarp prst="textNoShape">
              <a:avLst/>
            </a:prstTxWarp>
          </a:bodyPr>
          <a:lstStyle/>
          <a:p>
            <a:pPr defTabSz="914554"/>
            <a:endParaRPr lang="en-US" sz="1765">
              <a:solidFill>
                <a:prstClr val="black"/>
              </a:solidFill>
              <a:latin typeface="Calibri" panose="020F0502020204030204"/>
            </a:endParaRPr>
          </a:p>
        </p:txBody>
      </p:sp>
      <p:sp>
        <p:nvSpPr>
          <p:cNvPr id="58" name="Processing_E9F5" title="Icon of two interlocked gears">
            <a:extLst>
              <a:ext uri="{FF2B5EF4-FFF2-40B4-BE49-F238E27FC236}">
                <a16:creationId xmlns:a16="http://schemas.microsoft.com/office/drawing/2014/main" id="{678B7766-D968-D44E-B6C8-DF2CECE9340B}"/>
              </a:ext>
            </a:extLst>
          </p:cNvPr>
          <p:cNvSpPr>
            <a:spLocks noChangeAspect="1" noEditPoints="1"/>
          </p:cNvSpPr>
          <p:nvPr/>
        </p:nvSpPr>
        <p:spPr bwMode="auto">
          <a:xfrm>
            <a:off x="7318322" y="4178987"/>
            <a:ext cx="227408" cy="198057"/>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54" tIns="44827" rIns="89654" bIns="44827" numCol="1" anchor="t" anchorCtr="0" compatLnSpc="1">
            <a:prstTxWarp prst="textNoShape">
              <a:avLst/>
            </a:prstTxWarp>
          </a:bodyPr>
          <a:lstStyle/>
          <a:p>
            <a:pPr defTabSz="914554"/>
            <a:endParaRPr lang="en-US" sz="1765">
              <a:solidFill>
                <a:prstClr val="black"/>
              </a:solidFill>
              <a:latin typeface="Calibri" panose="020F0502020204030204"/>
            </a:endParaRPr>
          </a:p>
        </p:txBody>
      </p:sp>
      <p:sp>
        <p:nvSpPr>
          <p:cNvPr id="59" name="send" title="Icon of a paper airplane">
            <a:extLst>
              <a:ext uri="{FF2B5EF4-FFF2-40B4-BE49-F238E27FC236}">
                <a16:creationId xmlns:a16="http://schemas.microsoft.com/office/drawing/2014/main" id="{D50447FD-70B1-204B-B4C8-11B7CBC1A32A}"/>
              </a:ext>
            </a:extLst>
          </p:cNvPr>
          <p:cNvSpPr>
            <a:spLocks noChangeAspect="1" noEditPoints="1"/>
          </p:cNvSpPr>
          <p:nvPr/>
        </p:nvSpPr>
        <p:spPr bwMode="auto">
          <a:xfrm>
            <a:off x="4818488" y="4106897"/>
            <a:ext cx="403443" cy="270146"/>
          </a:xfrm>
          <a:custGeom>
            <a:avLst/>
            <a:gdLst>
              <a:gd name="T0" fmla="*/ 18 w 227"/>
              <a:gd name="T1" fmla="*/ 5 h 152"/>
              <a:gd name="T2" fmla="*/ 227 w 227"/>
              <a:gd name="T3" fmla="*/ 76 h 152"/>
              <a:gd name="T4" fmla="*/ 0 w 227"/>
              <a:gd name="T5" fmla="*/ 152 h 152"/>
              <a:gd name="T6" fmla="*/ 26 w 227"/>
              <a:gd name="T7" fmla="*/ 76 h 152"/>
              <a:gd name="T8" fmla="*/ 5 w 227"/>
              <a:gd name="T9" fmla="*/ 17 h 152"/>
              <a:gd name="T10" fmla="*/ 5 w 227"/>
              <a:gd name="T11" fmla="*/ 17 h 152"/>
              <a:gd name="T12" fmla="*/ 0 w 227"/>
              <a:gd name="T13" fmla="*/ 0 h 152"/>
              <a:gd name="T14" fmla="*/ 18 w 227"/>
              <a:gd name="T15" fmla="*/ 5 h 152"/>
              <a:gd name="T16" fmla="*/ 26 w 227"/>
              <a:gd name="T17" fmla="*/ 76 h 152"/>
              <a:gd name="T18" fmla="*/ 227 w 227"/>
              <a:gd name="T19" fmla="*/ 76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7" h="152">
                <a:moveTo>
                  <a:pt x="18" y="5"/>
                </a:moveTo>
                <a:lnTo>
                  <a:pt x="227" y="76"/>
                </a:lnTo>
                <a:lnTo>
                  <a:pt x="0" y="152"/>
                </a:lnTo>
                <a:lnTo>
                  <a:pt x="26" y="76"/>
                </a:lnTo>
                <a:lnTo>
                  <a:pt x="5" y="17"/>
                </a:lnTo>
                <a:moveTo>
                  <a:pt x="5" y="17"/>
                </a:moveTo>
                <a:lnTo>
                  <a:pt x="0" y="0"/>
                </a:lnTo>
                <a:lnTo>
                  <a:pt x="18" y="5"/>
                </a:lnTo>
                <a:moveTo>
                  <a:pt x="26" y="76"/>
                </a:moveTo>
                <a:lnTo>
                  <a:pt x="227" y="76"/>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54" tIns="44827" rIns="89654" bIns="44827" numCol="1" anchor="t" anchorCtr="0" compatLnSpc="1">
            <a:prstTxWarp prst="textNoShape">
              <a:avLst/>
            </a:prstTxWarp>
          </a:bodyPr>
          <a:lstStyle/>
          <a:p>
            <a:pPr defTabSz="914554"/>
            <a:endParaRPr lang="en-US" sz="1765">
              <a:gradFill>
                <a:gsLst>
                  <a:gs pos="0">
                    <a:srgbClr val="505050"/>
                  </a:gs>
                  <a:gs pos="100000">
                    <a:srgbClr val="505050"/>
                  </a:gs>
                </a:gsLst>
              </a:gradFill>
              <a:latin typeface="Calibri" panose="020F0502020204030204"/>
            </a:endParaRPr>
          </a:p>
        </p:txBody>
      </p:sp>
      <p:sp>
        <p:nvSpPr>
          <p:cNvPr id="60" name="arrow" title="Icon of an arrow">
            <a:extLst>
              <a:ext uri="{FF2B5EF4-FFF2-40B4-BE49-F238E27FC236}">
                <a16:creationId xmlns:a16="http://schemas.microsoft.com/office/drawing/2014/main" id="{34F86567-C55A-DE43-8325-E37CC8B6E5F6}"/>
              </a:ext>
            </a:extLst>
          </p:cNvPr>
          <p:cNvSpPr>
            <a:spLocks noChangeAspect="1" noEditPoints="1"/>
          </p:cNvSpPr>
          <p:nvPr/>
        </p:nvSpPr>
        <p:spPr bwMode="auto">
          <a:xfrm>
            <a:off x="4464608" y="4190315"/>
            <a:ext cx="140276" cy="129442"/>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5875" cap="sq">
            <a:solidFill>
              <a:schemeClr val="tx1"/>
            </a:solidFill>
            <a:prstDash val="solid"/>
            <a:miter lim="800000"/>
            <a:headEnd/>
            <a:tailEnd/>
          </a:ln>
        </p:spPr>
        <p:txBody>
          <a:bodyPr vert="horz" wrap="square" lIns="89654" tIns="44827" rIns="89654" bIns="44827" numCol="1" anchor="t" anchorCtr="0" compatLnSpc="1">
            <a:prstTxWarp prst="textNoShape">
              <a:avLst/>
            </a:prstTxWarp>
          </a:bodyPr>
          <a:lstStyle/>
          <a:p>
            <a:pPr defTabSz="914554"/>
            <a:endParaRPr lang="en-US" sz="882">
              <a:gradFill>
                <a:gsLst>
                  <a:gs pos="0">
                    <a:srgbClr val="505050"/>
                  </a:gs>
                  <a:gs pos="100000">
                    <a:srgbClr val="505050"/>
                  </a:gs>
                </a:gsLst>
                <a:lin ang="5400000" scaled="1"/>
              </a:gradFill>
              <a:latin typeface="Calibri" panose="020F0502020204030204"/>
            </a:endParaRPr>
          </a:p>
        </p:txBody>
      </p:sp>
      <p:sp>
        <p:nvSpPr>
          <p:cNvPr id="61" name="arrow" title="Icon of an arrow">
            <a:extLst>
              <a:ext uri="{FF2B5EF4-FFF2-40B4-BE49-F238E27FC236}">
                <a16:creationId xmlns:a16="http://schemas.microsoft.com/office/drawing/2014/main" id="{FF7E544A-7029-524B-B059-72A41C02CFBB}"/>
              </a:ext>
            </a:extLst>
          </p:cNvPr>
          <p:cNvSpPr>
            <a:spLocks noChangeAspect="1" noEditPoints="1"/>
          </p:cNvSpPr>
          <p:nvPr/>
        </p:nvSpPr>
        <p:spPr bwMode="auto">
          <a:xfrm>
            <a:off x="5525031" y="4190315"/>
            <a:ext cx="140276" cy="129442"/>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5875" cap="sq">
            <a:solidFill>
              <a:schemeClr val="tx1"/>
            </a:solidFill>
            <a:prstDash val="solid"/>
            <a:miter lim="800000"/>
            <a:headEnd/>
            <a:tailEnd/>
          </a:ln>
        </p:spPr>
        <p:txBody>
          <a:bodyPr vert="horz" wrap="square" lIns="89654" tIns="44827" rIns="89654" bIns="44827" numCol="1" anchor="t" anchorCtr="0" compatLnSpc="1">
            <a:prstTxWarp prst="textNoShape">
              <a:avLst/>
            </a:prstTxWarp>
          </a:bodyPr>
          <a:lstStyle/>
          <a:p>
            <a:pPr defTabSz="914554"/>
            <a:endParaRPr lang="en-US" sz="882">
              <a:gradFill>
                <a:gsLst>
                  <a:gs pos="0">
                    <a:srgbClr val="505050"/>
                  </a:gs>
                  <a:gs pos="100000">
                    <a:srgbClr val="505050"/>
                  </a:gs>
                </a:gsLst>
                <a:lin ang="5400000" scaled="1"/>
              </a:gradFill>
              <a:latin typeface="Calibri" panose="020F0502020204030204"/>
            </a:endParaRPr>
          </a:p>
        </p:txBody>
      </p:sp>
      <p:sp>
        <p:nvSpPr>
          <p:cNvPr id="62" name="arrow" title="Icon of an arrow">
            <a:extLst>
              <a:ext uri="{FF2B5EF4-FFF2-40B4-BE49-F238E27FC236}">
                <a16:creationId xmlns:a16="http://schemas.microsoft.com/office/drawing/2014/main" id="{D1CF23E7-0EBB-FD48-A9BC-42B6CFBB12EA}"/>
              </a:ext>
            </a:extLst>
          </p:cNvPr>
          <p:cNvSpPr>
            <a:spLocks noChangeAspect="1" noEditPoints="1"/>
          </p:cNvSpPr>
          <p:nvPr/>
        </p:nvSpPr>
        <p:spPr bwMode="auto">
          <a:xfrm>
            <a:off x="6595095" y="4190315"/>
            <a:ext cx="140276" cy="129442"/>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5875" cap="sq">
            <a:solidFill>
              <a:schemeClr val="tx1"/>
            </a:solidFill>
            <a:prstDash val="solid"/>
            <a:miter lim="800000"/>
            <a:headEnd/>
            <a:tailEnd/>
          </a:ln>
        </p:spPr>
        <p:txBody>
          <a:bodyPr vert="horz" wrap="square" lIns="89654" tIns="44827" rIns="89654" bIns="44827" numCol="1" anchor="t" anchorCtr="0" compatLnSpc="1">
            <a:prstTxWarp prst="textNoShape">
              <a:avLst/>
            </a:prstTxWarp>
          </a:bodyPr>
          <a:lstStyle/>
          <a:p>
            <a:pPr defTabSz="914554"/>
            <a:endParaRPr lang="en-US" sz="882">
              <a:gradFill>
                <a:gsLst>
                  <a:gs pos="0">
                    <a:srgbClr val="505050"/>
                  </a:gs>
                  <a:gs pos="100000">
                    <a:srgbClr val="505050"/>
                  </a:gs>
                </a:gsLst>
                <a:lin ang="5400000" scaled="1"/>
              </a:gradFill>
              <a:latin typeface="Calibri" panose="020F0502020204030204"/>
            </a:endParaRPr>
          </a:p>
        </p:txBody>
      </p:sp>
      <p:sp>
        <p:nvSpPr>
          <p:cNvPr id="63" name="Rectangle 62">
            <a:extLst>
              <a:ext uri="{FF2B5EF4-FFF2-40B4-BE49-F238E27FC236}">
                <a16:creationId xmlns:a16="http://schemas.microsoft.com/office/drawing/2014/main" id="{FBE2FEBD-C41E-6A44-9786-86AB00FD4C14}"/>
              </a:ext>
            </a:extLst>
          </p:cNvPr>
          <p:cNvSpPr/>
          <p:nvPr/>
        </p:nvSpPr>
        <p:spPr>
          <a:xfrm>
            <a:off x="4464608" y="2181726"/>
            <a:ext cx="2505377" cy="5368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554">
              <a:defRPr/>
            </a:pPr>
            <a:r>
              <a:rPr lang="en-US">
                <a:solidFill>
                  <a:srgbClr val="137AD4"/>
                </a:solidFill>
                <a:latin typeface="Segoe" panose="020B0502040504020203" pitchFamily="34" charset="0"/>
              </a:rPr>
              <a:t>Workload Migration</a:t>
            </a:r>
          </a:p>
        </p:txBody>
      </p:sp>
      <p:sp>
        <p:nvSpPr>
          <p:cNvPr id="64" name="arrow_11" title="Icon of a circle made of two curved arrows">
            <a:extLst>
              <a:ext uri="{FF2B5EF4-FFF2-40B4-BE49-F238E27FC236}">
                <a16:creationId xmlns:a16="http://schemas.microsoft.com/office/drawing/2014/main" id="{52484CE6-5DE6-6F47-AE1C-88C6E6AF21CF}"/>
              </a:ext>
            </a:extLst>
          </p:cNvPr>
          <p:cNvSpPr>
            <a:spLocks noChangeAspect="1" noEditPoints="1"/>
          </p:cNvSpPr>
          <p:nvPr/>
        </p:nvSpPr>
        <p:spPr bwMode="auto">
          <a:xfrm>
            <a:off x="4408045" y="2834268"/>
            <a:ext cx="2916558" cy="3046763"/>
          </a:xfrm>
          <a:custGeom>
            <a:avLst/>
            <a:gdLst>
              <a:gd name="T0" fmla="*/ 310 w 310"/>
              <a:gd name="T1" fmla="*/ 199 h 322"/>
              <a:gd name="T2" fmla="*/ 154 w 310"/>
              <a:gd name="T3" fmla="*/ 322 h 322"/>
              <a:gd name="T4" fmla="*/ 1 w 310"/>
              <a:gd name="T5" fmla="*/ 211 h 322"/>
              <a:gd name="T6" fmla="*/ 304 w 310"/>
              <a:gd name="T7" fmla="*/ 104 h 322"/>
              <a:gd name="T8" fmla="*/ 154 w 310"/>
              <a:gd name="T9" fmla="*/ 0 h 322"/>
              <a:gd name="T10" fmla="*/ 0 w 310"/>
              <a:gd name="T11" fmla="*/ 114 h 322"/>
              <a:gd name="T12" fmla="*/ 299 w 310"/>
              <a:gd name="T13" fmla="*/ 104 h 322"/>
              <a:gd name="T14" fmla="*/ 230 w 310"/>
              <a:gd name="T15" fmla="*/ 104 h 322"/>
              <a:gd name="T16" fmla="*/ 295 w 310"/>
              <a:gd name="T17" fmla="*/ 104 h 322"/>
              <a:gd name="T18" fmla="*/ 304 w 310"/>
              <a:gd name="T19" fmla="*/ 104 h 322"/>
              <a:gd name="T20" fmla="*/ 304 w 310"/>
              <a:gd name="T21" fmla="*/ 29 h 322"/>
              <a:gd name="T22" fmla="*/ 9 w 310"/>
              <a:gd name="T23" fmla="*/ 211 h 322"/>
              <a:gd name="T24" fmla="*/ 75 w 310"/>
              <a:gd name="T25" fmla="*/ 211 h 322"/>
              <a:gd name="T26" fmla="*/ 9 w 310"/>
              <a:gd name="T27" fmla="*/ 211 h 322"/>
              <a:gd name="T28" fmla="*/ 1 w 310"/>
              <a:gd name="T29" fmla="*/ 211 h 322"/>
              <a:gd name="T30" fmla="*/ 1 w 310"/>
              <a:gd name="T31" fmla="*/ 286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0" h="322">
                <a:moveTo>
                  <a:pt x="310" y="199"/>
                </a:moveTo>
                <a:cubicBezTo>
                  <a:pt x="293" y="270"/>
                  <a:pt x="229" y="322"/>
                  <a:pt x="154" y="322"/>
                </a:cubicBezTo>
                <a:cubicBezTo>
                  <a:pt x="83" y="322"/>
                  <a:pt x="22" y="275"/>
                  <a:pt x="1" y="211"/>
                </a:cubicBezTo>
                <a:moveTo>
                  <a:pt x="304" y="104"/>
                </a:moveTo>
                <a:cubicBezTo>
                  <a:pt x="281" y="43"/>
                  <a:pt x="223" y="0"/>
                  <a:pt x="154" y="0"/>
                </a:cubicBezTo>
                <a:cubicBezTo>
                  <a:pt x="82" y="0"/>
                  <a:pt x="20" y="48"/>
                  <a:pt x="0" y="114"/>
                </a:cubicBezTo>
                <a:moveTo>
                  <a:pt x="299" y="104"/>
                </a:moveTo>
                <a:cubicBezTo>
                  <a:pt x="230" y="104"/>
                  <a:pt x="230" y="104"/>
                  <a:pt x="230" y="104"/>
                </a:cubicBezTo>
                <a:moveTo>
                  <a:pt x="295" y="104"/>
                </a:moveTo>
                <a:cubicBezTo>
                  <a:pt x="304" y="104"/>
                  <a:pt x="304" y="104"/>
                  <a:pt x="304" y="104"/>
                </a:cubicBezTo>
                <a:cubicBezTo>
                  <a:pt x="304" y="29"/>
                  <a:pt x="304" y="29"/>
                  <a:pt x="304" y="29"/>
                </a:cubicBezTo>
                <a:moveTo>
                  <a:pt x="9" y="211"/>
                </a:moveTo>
                <a:cubicBezTo>
                  <a:pt x="75" y="211"/>
                  <a:pt x="75" y="211"/>
                  <a:pt x="75" y="211"/>
                </a:cubicBezTo>
                <a:moveTo>
                  <a:pt x="9" y="211"/>
                </a:moveTo>
                <a:cubicBezTo>
                  <a:pt x="1" y="211"/>
                  <a:pt x="1" y="211"/>
                  <a:pt x="1" y="211"/>
                </a:cubicBezTo>
                <a:cubicBezTo>
                  <a:pt x="1" y="286"/>
                  <a:pt x="1" y="286"/>
                  <a:pt x="1" y="286"/>
                </a:cubicBezTo>
              </a:path>
            </a:pathLst>
          </a:custGeom>
          <a:noFill/>
          <a:ln w="15875" cap="sq">
            <a:solidFill>
              <a:schemeClr val="tx1"/>
            </a:solidFill>
            <a:prstDash val="solid"/>
            <a:miter lim="800000"/>
            <a:headEnd/>
            <a:tailEnd/>
          </a:ln>
        </p:spPr>
        <p:txBody>
          <a:bodyPr vert="horz" wrap="square" lIns="89654" tIns="44827" rIns="89654" bIns="44827" numCol="1" anchor="t" anchorCtr="0" compatLnSpc="1">
            <a:prstTxWarp prst="textNoShape">
              <a:avLst/>
            </a:prstTxWarp>
          </a:bodyPr>
          <a:lstStyle/>
          <a:p>
            <a:pPr defTabSz="914554"/>
            <a:endParaRPr lang="en-US" sz="882">
              <a:gradFill>
                <a:gsLst>
                  <a:gs pos="0">
                    <a:srgbClr val="505050"/>
                  </a:gs>
                  <a:gs pos="100000">
                    <a:srgbClr val="505050"/>
                  </a:gs>
                </a:gsLst>
                <a:lin ang="5400000" scaled="1"/>
              </a:gradFill>
              <a:latin typeface="Calibri" panose="020F0502020204030204"/>
            </a:endParaRPr>
          </a:p>
        </p:txBody>
      </p:sp>
    </p:spTree>
    <p:extLst>
      <p:ext uri="{BB962C8B-B14F-4D97-AF65-F5344CB8AC3E}">
        <p14:creationId xmlns:p14="http://schemas.microsoft.com/office/powerpoint/2010/main" val="17515184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54775D8-0DD7-7745-8332-FFECEE64A729}"/>
              </a:ext>
            </a:extLst>
          </p:cNvPr>
          <p:cNvSpPr/>
          <p:nvPr/>
        </p:nvSpPr>
        <p:spPr>
          <a:xfrm>
            <a:off x="1" y="49"/>
            <a:ext cx="12192000" cy="6857903"/>
          </a:xfrm>
          <a:prstGeom prst="rect">
            <a:avLst/>
          </a:prstGeom>
          <a:solidFill>
            <a:srgbClr val="253B5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554"/>
            <a:endParaRPr lang="en-US" sz="1765">
              <a:solidFill>
                <a:srgbClr val="FFFFFF"/>
              </a:solidFill>
              <a:latin typeface="Segoe UI Semilight"/>
            </a:endParaRPr>
          </a:p>
        </p:txBody>
      </p:sp>
      <p:sp>
        <p:nvSpPr>
          <p:cNvPr id="6" name="Title 1">
            <a:extLst>
              <a:ext uri="{FF2B5EF4-FFF2-40B4-BE49-F238E27FC236}">
                <a16:creationId xmlns:a16="http://schemas.microsoft.com/office/drawing/2014/main" id="{4ADE3171-EECA-9840-AAD5-A576311729B6}"/>
              </a:ext>
            </a:extLst>
          </p:cNvPr>
          <p:cNvSpPr txBox="1">
            <a:spLocks/>
          </p:cNvSpPr>
          <p:nvPr/>
        </p:nvSpPr>
        <p:spPr>
          <a:xfrm>
            <a:off x="387900" y="2529348"/>
            <a:ext cx="11655841" cy="1297863"/>
          </a:xfrm>
          <a:prstGeom prst="rect">
            <a:avLst/>
          </a:prstGeom>
          <a:noFill/>
        </p:spPr>
        <p:txBody>
          <a:bodyPr vert="horz" wrap="square" lIns="0" tIns="0" rIns="0" bIns="0" rtlCol="0" anchor="t" anchorCtr="0">
            <a:noAutofit/>
          </a:bodyPr>
          <a:lstStyle>
            <a:lvl1pPr algn="l" defTabSz="932754" rtl="0" eaLnBrk="1" latinLnBrk="0" hangingPunct="1">
              <a:lnSpc>
                <a:spcPct val="90000"/>
              </a:lnSpc>
              <a:spcBef>
                <a:spcPct val="0"/>
              </a:spcBef>
              <a:buNone/>
              <a:defRPr lang="en-US" sz="5398" b="0" kern="1200" cap="none" spc="-150" baseline="0" dirty="0">
                <a:ln w="3175">
                  <a:noFill/>
                </a:ln>
                <a:solidFill>
                  <a:schemeClr val="tx1"/>
                </a:solidFill>
                <a:effectLst/>
                <a:latin typeface="+mj-lt"/>
                <a:ea typeface="+mn-ea"/>
                <a:cs typeface="Segoe UI" pitchFamily="34" charset="0"/>
              </a:defRPr>
            </a:lvl1pPr>
          </a:lstStyle>
          <a:p>
            <a:pPr defTabSz="914565"/>
            <a:r>
              <a:rPr lang="en-US" sz="3530" b="1" spc="-147">
                <a:solidFill>
                  <a:srgbClr val="00BCF2"/>
                </a:solidFill>
                <a:latin typeface="Segoe Semibold" panose="020B0502040504020203" pitchFamily="34" charset="0"/>
              </a:rPr>
              <a:t>First Workload</a:t>
            </a:r>
          </a:p>
          <a:p>
            <a:pPr defTabSz="914565"/>
            <a:endParaRPr lang="en-US" sz="3530" b="1" spc="-147">
              <a:solidFill>
                <a:srgbClr val="00BCF2"/>
              </a:solidFill>
              <a:latin typeface="Segoe" panose="020B0502040504020203" pitchFamily="34" charset="0"/>
            </a:endParaRPr>
          </a:p>
          <a:p>
            <a:pPr defTabSz="914565"/>
            <a:r>
              <a:rPr lang="en-US" sz="2353" spc="-147">
                <a:solidFill>
                  <a:srgbClr val="00BCF2"/>
                </a:solidFill>
                <a:latin typeface="Segoe" panose="020B0502040504020203" pitchFamily="34" charset="0"/>
              </a:rPr>
              <a:t>Select a workload. Execute the Readiness and Migration Guidelines</a:t>
            </a:r>
          </a:p>
        </p:txBody>
      </p:sp>
    </p:spTree>
    <p:extLst>
      <p:ext uri="{BB962C8B-B14F-4D97-AF65-F5344CB8AC3E}">
        <p14:creationId xmlns:p14="http://schemas.microsoft.com/office/powerpoint/2010/main" val="3887351129"/>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6B22F4F2-8B93-8C4B-ABFE-D2F23E854094}"/>
              </a:ext>
            </a:extLst>
          </p:cNvPr>
          <p:cNvSpPr/>
          <p:nvPr/>
        </p:nvSpPr>
        <p:spPr bwMode="auto">
          <a:xfrm>
            <a:off x="2885697" y="2859256"/>
            <a:ext cx="4114684" cy="822937"/>
          </a:xfrm>
          <a:prstGeom prst="rect">
            <a:avLst/>
          </a:prstGeom>
          <a:solidFill>
            <a:srgbClr val="0078D4"/>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96" tIns="146239" rIns="182796" bIns="146239" numCol="1" spcCol="0" rtlCol="0" fromWordArt="0" anchor="ctr" anchorCtr="0" forceAA="0" compatLnSpc="1">
            <a:prstTxWarp prst="textNoShape">
              <a:avLst/>
            </a:prstTxWarp>
            <a:noAutofit/>
          </a:bodyPr>
          <a:lstStyle/>
          <a:p>
            <a:pPr defTabSz="931958" fontAlgn="base">
              <a:lnSpc>
                <a:spcPts val="1780"/>
              </a:lnSpc>
              <a:spcBef>
                <a:spcPts val="300"/>
              </a:spcBef>
              <a:spcAft>
                <a:spcPts val="300"/>
              </a:spcAft>
              <a:defRPr/>
            </a:pPr>
            <a:r>
              <a:rPr lang="en-US" sz="1400" kern="0">
                <a:solidFill>
                  <a:srgbClr val="FFFFFF"/>
                </a:solidFill>
                <a:latin typeface="Segoe" panose="020B0502040504020203" pitchFamily="34" charset="0"/>
                <a:cs typeface="Segoe UI" panose="020B0502040204020203" pitchFamily="34" charset="0"/>
              </a:rPr>
              <a:t>Validate prerequisites aligned to </a:t>
            </a:r>
            <a:r>
              <a:rPr lang="en-US" sz="1400" b="1" i="1" kern="0">
                <a:solidFill>
                  <a:srgbClr val="FFFFFF"/>
                </a:solidFill>
                <a:latin typeface="Segoe" panose="020B0502040504020203" pitchFamily="34" charset="0"/>
                <a:cs typeface="Segoe UI" panose="020B0502040204020203" pitchFamily="34" charset="0"/>
              </a:rPr>
              <a:t>Motivations</a:t>
            </a:r>
            <a:r>
              <a:rPr lang="en-US" sz="1400" kern="0">
                <a:solidFill>
                  <a:srgbClr val="FFFFFF"/>
                </a:solidFill>
                <a:latin typeface="Segoe" panose="020B0502040504020203" pitchFamily="34" charset="0"/>
                <a:cs typeface="Segoe UI" panose="020B0502040204020203" pitchFamily="34" charset="0"/>
              </a:rPr>
              <a:t> and </a:t>
            </a:r>
            <a:r>
              <a:rPr lang="en-US" sz="1400" b="1" i="1" kern="0">
                <a:solidFill>
                  <a:srgbClr val="FFFFFF"/>
                </a:solidFill>
                <a:latin typeface="Segoe" panose="020B0502040504020203" pitchFamily="34" charset="0"/>
                <a:cs typeface="Segoe UI" panose="020B0502040204020203" pitchFamily="34" charset="0"/>
              </a:rPr>
              <a:t>Migration Phase Investments</a:t>
            </a:r>
            <a:endParaRPr lang="en-US" sz="1400" kern="0">
              <a:solidFill>
                <a:srgbClr val="FFFFFF"/>
              </a:solidFill>
              <a:latin typeface="Segoe" panose="020B0502040504020203" pitchFamily="34" charset="0"/>
              <a:cs typeface="Segoe UI" panose="020B0502040204020203" pitchFamily="34" charset="0"/>
            </a:endParaRPr>
          </a:p>
        </p:txBody>
      </p:sp>
      <p:sp>
        <p:nvSpPr>
          <p:cNvPr id="24" name="Title 1">
            <a:extLst>
              <a:ext uri="{FF2B5EF4-FFF2-40B4-BE49-F238E27FC236}">
                <a16:creationId xmlns:a16="http://schemas.microsoft.com/office/drawing/2014/main" id="{8296BD55-8E61-4D4D-B8C4-73E4581AD4F0}"/>
              </a:ext>
            </a:extLst>
          </p:cNvPr>
          <p:cNvSpPr txBox="1">
            <a:spLocks/>
          </p:cNvSpPr>
          <p:nvPr/>
        </p:nvSpPr>
        <p:spPr>
          <a:xfrm>
            <a:off x="1043802" y="2859256"/>
            <a:ext cx="1884733" cy="822937"/>
          </a:xfrm>
          <a:prstGeom prst="rect">
            <a:avLst/>
          </a:prstGeom>
          <a:solidFill>
            <a:schemeClr val="bg1"/>
          </a:solidFill>
          <a:ln>
            <a:solidFill>
              <a:schemeClr val="accent1"/>
            </a:solidFill>
          </a:ln>
        </p:spPr>
        <p:txBody>
          <a:bodyPr vert="horz" wrap="square" lIns="365749" tIns="91436" rIns="146299" bIns="91436" rtlCol="0" anchor="ctr">
            <a:noAutofit/>
          </a:bodyPr>
          <a:lstStyle>
            <a:defPPr>
              <a:defRPr lang="en-US"/>
            </a:defPPr>
            <a:lvl1pPr defTabSz="914367">
              <a:lnSpc>
                <a:spcPct val="90000"/>
              </a:lnSpc>
              <a:spcBef>
                <a:spcPct val="0"/>
              </a:spcBef>
              <a:buNone/>
              <a:defRPr sz="2000" b="1" cap="none" spc="-100" baseline="0">
                <a:ln w="3175">
                  <a:noFill/>
                </a:ln>
                <a:solidFill>
                  <a:schemeClr val="tx2"/>
                </a:solidFill>
                <a:effectLst/>
                <a:cs typeface="Segoe UI" pitchFamily="34" charset="0"/>
              </a:defRPr>
            </a:lvl1pPr>
          </a:lstStyle>
          <a:p>
            <a:pPr defTabSz="896548">
              <a:defRPr/>
            </a:pPr>
            <a:r>
              <a:rPr lang="en-US" b="0" spc="-98">
                <a:solidFill>
                  <a:srgbClr val="0078D7"/>
                </a:solidFill>
                <a:latin typeface="Segoe Light" panose="020B0302040504020203" pitchFamily="34" charset="0"/>
              </a:rPr>
              <a:t>Prerequisites</a:t>
            </a:r>
          </a:p>
        </p:txBody>
      </p:sp>
      <p:sp>
        <p:nvSpPr>
          <p:cNvPr id="25" name="Oval 24">
            <a:extLst>
              <a:ext uri="{FF2B5EF4-FFF2-40B4-BE49-F238E27FC236}">
                <a16:creationId xmlns:a16="http://schemas.microsoft.com/office/drawing/2014/main" id="{0E7CF1AB-B5C6-7C49-905A-1E663A5B6FFE}"/>
              </a:ext>
            </a:extLst>
          </p:cNvPr>
          <p:cNvSpPr/>
          <p:nvPr/>
        </p:nvSpPr>
        <p:spPr bwMode="auto">
          <a:xfrm>
            <a:off x="797025" y="3023948"/>
            <a:ext cx="493553" cy="493553"/>
          </a:xfrm>
          <a:prstGeom prst="ellipse">
            <a:avLst/>
          </a:prstGeom>
          <a:solidFill>
            <a:srgbClr val="0078D4"/>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18" rIns="0" bIns="0" numCol="1" spcCol="0" rtlCol="0" fromWordArt="0" anchor="ctr" anchorCtr="0" forceAA="0" compatLnSpc="1">
            <a:prstTxWarp prst="textNoShape">
              <a:avLst/>
            </a:prstTxWarp>
            <a:noAutofit/>
          </a:bodyPr>
          <a:lstStyle/>
          <a:p>
            <a:pPr algn="ctr" defTabSz="914124" fontAlgn="base">
              <a:lnSpc>
                <a:spcPct val="90000"/>
              </a:lnSpc>
              <a:spcBef>
                <a:spcPct val="0"/>
              </a:spcBef>
              <a:spcAft>
                <a:spcPct val="0"/>
              </a:spcAft>
              <a:defRPr/>
            </a:pPr>
            <a:r>
              <a:rPr lang="en-US" sz="2000" kern="0">
                <a:solidFill>
                  <a:prstClr val="white"/>
                </a:solidFill>
                <a:latin typeface="Segoe UI Semibold" panose="020B0702040204020203" pitchFamily="34" charset="0"/>
                <a:ea typeface="Segoe UI" panose="020B0502040204020203" pitchFamily="34" charset="0"/>
                <a:cs typeface="Segoe UI Semibold" panose="020B0702040204020203" pitchFamily="34" charset="0"/>
              </a:rPr>
              <a:t>2</a:t>
            </a:r>
            <a:endParaRPr lang="en-US" sz="2353" kern="0">
              <a:solidFill>
                <a:prstClr val="white"/>
              </a:solidFill>
              <a:latin typeface="Segoe UI Semibold" panose="020B0702040204020203" pitchFamily="34" charset="0"/>
              <a:ea typeface="Segoe UI" panose="020B0502040204020203" pitchFamily="34" charset="0"/>
              <a:cs typeface="Segoe UI Semibold" panose="020B0702040204020203" pitchFamily="34" charset="0"/>
            </a:endParaRPr>
          </a:p>
        </p:txBody>
      </p:sp>
      <p:sp>
        <p:nvSpPr>
          <p:cNvPr id="37" name="Rectangle 36">
            <a:extLst>
              <a:ext uri="{FF2B5EF4-FFF2-40B4-BE49-F238E27FC236}">
                <a16:creationId xmlns:a16="http://schemas.microsoft.com/office/drawing/2014/main" id="{45063F40-7BA6-2D41-91B6-9124910F0114}"/>
              </a:ext>
            </a:extLst>
          </p:cNvPr>
          <p:cNvSpPr/>
          <p:nvPr/>
        </p:nvSpPr>
        <p:spPr bwMode="auto">
          <a:xfrm>
            <a:off x="2885697" y="4283165"/>
            <a:ext cx="4114684" cy="822937"/>
          </a:xfrm>
          <a:prstGeom prst="rect">
            <a:avLst/>
          </a:prstGeom>
          <a:solidFill>
            <a:srgbClr val="0078D4"/>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96" tIns="146239" rIns="182796" bIns="146239" numCol="1" spcCol="0" rtlCol="0" fromWordArt="0" anchor="ctr" anchorCtr="0" forceAA="0" compatLnSpc="1">
            <a:prstTxWarp prst="textNoShape">
              <a:avLst/>
            </a:prstTxWarp>
            <a:noAutofit/>
          </a:bodyPr>
          <a:lstStyle/>
          <a:p>
            <a:pPr defTabSz="931958" fontAlgn="base">
              <a:lnSpc>
                <a:spcPts val="1780"/>
              </a:lnSpc>
              <a:spcBef>
                <a:spcPts val="300"/>
              </a:spcBef>
              <a:spcAft>
                <a:spcPts val="300"/>
              </a:spcAft>
              <a:defRPr/>
            </a:pPr>
            <a:r>
              <a:rPr lang="en-US" sz="1400" kern="0">
                <a:solidFill>
                  <a:srgbClr val="FFFFFF"/>
                </a:solidFill>
                <a:latin typeface="Segoe" panose="020B0502040504020203" pitchFamily="34" charset="0"/>
                <a:cs typeface="Segoe UI" panose="020B0502040204020203" pitchFamily="34" charset="0"/>
              </a:rPr>
              <a:t>Learn the </a:t>
            </a:r>
            <a:r>
              <a:rPr lang="en-US" sz="1400" b="1" i="1" kern="0">
                <a:solidFill>
                  <a:srgbClr val="FFFFFF"/>
                </a:solidFill>
                <a:latin typeface="Segoe" panose="020B0502040504020203" pitchFamily="34" charset="0"/>
                <a:cs typeface="Segoe UI" panose="020B0502040204020203" pitchFamily="34" charset="0"/>
              </a:rPr>
              <a:t>tools and approaches </a:t>
            </a:r>
            <a:r>
              <a:rPr lang="en-US" sz="1400" kern="0">
                <a:solidFill>
                  <a:srgbClr val="FFFFFF"/>
                </a:solidFill>
                <a:latin typeface="Segoe" panose="020B0502040504020203" pitchFamily="34" charset="0"/>
                <a:cs typeface="Segoe UI" panose="020B0502040204020203" pitchFamily="34" charset="0"/>
              </a:rPr>
              <a:t>migrating a 1</a:t>
            </a:r>
            <a:r>
              <a:rPr lang="en-US" sz="1400" kern="0" baseline="30000">
                <a:solidFill>
                  <a:srgbClr val="FFFFFF"/>
                </a:solidFill>
                <a:latin typeface="Segoe" panose="020B0502040504020203" pitchFamily="34" charset="0"/>
                <a:cs typeface="Segoe UI" panose="020B0502040204020203" pitchFamily="34" charset="0"/>
              </a:rPr>
              <a:t>st</a:t>
            </a:r>
            <a:r>
              <a:rPr lang="en-US" sz="1400" kern="0">
                <a:solidFill>
                  <a:srgbClr val="FFFFFF"/>
                </a:solidFill>
                <a:latin typeface="Segoe" panose="020B0502040504020203" pitchFamily="34" charset="0"/>
                <a:cs typeface="Segoe UI" panose="020B0502040204020203" pitchFamily="34" charset="0"/>
              </a:rPr>
              <a:t> workload using the </a:t>
            </a:r>
            <a:r>
              <a:rPr lang="en-US" sz="1400" b="1" i="1" kern="0">
                <a:solidFill>
                  <a:srgbClr val="FFFFFF"/>
                </a:solidFill>
                <a:latin typeface="Segoe" panose="020B0502040504020203" pitchFamily="34" charset="0"/>
                <a:cs typeface="Segoe UI" panose="020B0502040204020203" pitchFamily="34" charset="0"/>
              </a:rPr>
              <a:t>Azure Migration Guide</a:t>
            </a:r>
            <a:r>
              <a:rPr lang="en-US" sz="1400" kern="0">
                <a:solidFill>
                  <a:srgbClr val="FFFFFF"/>
                </a:solidFill>
                <a:latin typeface="Segoe" panose="020B0502040504020203" pitchFamily="34" charset="0"/>
                <a:cs typeface="Segoe UI" panose="020B0502040204020203" pitchFamily="34" charset="0"/>
              </a:rPr>
              <a:t> </a:t>
            </a:r>
            <a:endParaRPr lang="en-US" sz="1400" b="1" i="1" kern="0">
              <a:solidFill>
                <a:srgbClr val="FFFFFF"/>
              </a:solidFill>
              <a:latin typeface="Segoe" panose="020B0502040504020203" pitchFamily="34" charset="0"/>
              <a:cs typeface="Segoe UI" panose="020B0502040204020203" pitchFamily="34" charset="0"/>
            </a:endParaRPr>
          </a:p>
        </p:txBody>
      </p:sp>
      <p:sp>
        <p:nvSpPr>
          <p:cNvPr id="38" name="Title 1">
            <a:extLst>
              <a:ext uri="{FF2B5EF4-FFF2-40B4-BE49-F238E27FC236}">
                <a16:creationId xmlns:a16="http://schemas.microsoft.com/office/drawing/2014/main" id="{92658AA9-7F5D-9E43-A38E-D9B566E75619}"/>
              </a:ext>
            </a:extLst>
          </p:cNvPr>
          <p:cNvSpPr txBox="1">
            <a:spLocks/>
          </p:cNvSpPr>
          <p:nvPr/>
        </p:nvSpPr>
        <p:spPr>
          <a:xfrm>
            <a:off x="1043802" y="4283165"/>
            <a:ext cx="1884733" cy="822937"/>
          </a:xfrm>
          <a:prstGeom prst="rect">
            <a:avLst/>
          </a:prstGeom>
          <a:solidFill>
            <a:schemeClr val="bg1"/>
          </a:solidFill>
          <a:ln>
            <a:solidFill>
              <a:schemeClr val="accent1"/>
            </a:solidFill>
          </a:ln>
        </p:spPr>
        <p:txBody>
          <a:bodyPr vert="horz" wrap="square" lIns="365749" tIns="91436" rIns="146299" bIns="91436" rtlCol="0" anchor="ctr">
            <a:noAutofit/>
          </a:bodyPr>
          <a:lstStyle>
            <a:defPPr>
              <a:defRPr lang="en-US"/>
            </a:defPPr>
            <a:lvl1pPr defTabSz="914367">
              <a:lnSpc>
                <a:spcPct val="90000"/>
              </a:lnSpc>
              <a:spcBef>
                <a:spcPct val="0"/>
              </a:spcBef>
              <a:buNone/>
              <a:defRPr sz="2000" b="1" cap="none" spc="-100" baseline="0">
                <a:ln w="3175">
                  <a:noFill/>
                </a:ln>
                <a:solidFill>
                  <a:schemeClr val="tx2"/>
                </a:solidFill>
                <a:effectLst/>
                <a:cs typeface="Segoe UI" pitchFamily="34" charset="0"/>
              </a:defRPr>
            </a:lvl1pPr>
          </a:lstStyle>
          <a:p>
            <a:pPr defTabSz="896548">
              <a:defRPr/>
            </a:pPr>
            <a:r>
              <a:rPr lang="en-US" b="0" spc="-98">
                <a:solidFill>
                  <a:srgbClr val="0078D7"/>
                </a:solidFill>
                <a:latin typeface="Segoe Light" panose="020B0302040504020203" pitchFamily="34" charset="0"/>
              </a:rPr>
              <a:t>1</a:t>
            </a:r>
            <a:r>
              <a:rPr lang="en-US" b="0" spc="-98" baseline="30000">
                <a:solidFill>
                  <a:srgbClr val="0078D7"/>
                </a:solidFill>
                <a:latin typeface="Segoe Light" panose="020B0302040504020203" pitchFamily="34" charset="0"/>
              </a:rPr>
              <a:t>st</a:t>
            </a:r>
            <a:r>
              <a:rPr lang="en-US" b="0" spc="-98">
                <a:solidFill>
                  <a:srgbClr val="0078D7"/>
                </a:solidFill>
                <a:latin typeface="Segoe Light" panose="020B0302040504020203" pitchFamily="34" charset="0"/>
              </a:rPr>
              <a:t> Workload</a:t>
            </a:r>
          </a:p>
        </p:txBody>
      </p:sp>
      <p:sp>
        <p:nvSpPr>
          <p:cNvPr id="39" name="Oval 38">
            <a:extLst>
              <a:ext uri="{FF2B5EF4-FFF2-40B4-BE49-F238E27FC236}">
                <a16:creationId xmlns:a16="http://schemas.microsoft.com/office/drawing/2014/main" id="{81869D2B-546A-174D-BE76-291291120A8C}"/>
              </a:ext>
            </a:extLst>
          </p:cNvPr>
          <p:cNvSpPr/>
          <p:nvPr/>
        </p:nvSpPr>
        <p:spPr bwMode="auto">
          <a:xfrm>
            <a:off x="797025" y="4447858"/>
            <a:ext cx="493553" cy="493553"/>
          </a:xfrm>
          <a:prstGeom prst="ellipse">
            <a:avLst/>
          </a:prstGeom>
          <a:solidFill>
            <a:srgbClr val="0078D4"/>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18" rIns="0" bIns="0" numCol="1" spcCol="0" rtlCol="0" fromWordArt="0" anchor="ctr" anchorCtr="0" forceAA="0" compatLnSpc="1">
            <a:prstTxWarp prst="textNoShape">
              <a:avLst/>
            </a:prstTxWarp>
            <a:noAutofit/>
          </a:bodyPr>
          <a:lstStyle/>
          <a:p>
            <a:pPr algn="ctr" defTabSz="914124" fontAlgn="base">
              <a:lnSpc>
                <a:spcPct val="90000"/>
              </a:lnSpc>
              <a:spcBef>
                <a:spcPct val="0"/>
              </a:spcBef>
              <a:spcAft>
                <a:spcPct val="0"/>
              </a:spcAft>
              <a:defRPr/>
            </a:pPr>
            <a:r>
              <a:rPr lang="en-US" sz="2000" kern="0">
                <a:solidFill>
                  <a:prstClr val="white"/>
                </a:solidFill>
                <a:latin typeface="Segoe UI Semibold" panose="020B0702040204020203" pitchFamily="34" charset="0"/>
                <a:ea typeface="Segoe UI" panose="020B0502040204020203" pitchFamily="34" charset="0"/>
                <a:cs typeface="Segoe UI Semibold" panose="020B0702040204020203" pitchFamily="34" charset="0"/>
              </a:rPr>
              <a:t>3</a:t>
            </a:r>
            <a:endParaRPr lang="en-US" sz="2353" kern="0">
              <a:solidFill>
                <a:prstClr val="white"/>
              </a:solidFill>
              <a:latin typeface="Segoe UI Semibold" panose="020B0702040204020203" pitchFamily="34" charset="0"/>
              <a:ea typeface="Segoe UI" panose="020B0502040204020203" pitchFamily="34" charset="0"/>
              <a:cs typeface="Segoe UI Semibold" panose="020B0702040204020203" pitchFamily="34" charset="0"/>
            </a:endParaRPr>
          </a:p>
        </p:txBody>
      </p:sp>
      <p:cxnSp>
        <p:nvCxnSpPr>
          <p:cNvPr id="40" name="Straight Arrow Connector 39">
            <a:extLst>
              <a:ext uri="{FF2B5EF4-FFF2-40B4-BE49-F238E27FC236}">
                <a16:creationId xmlns:a16="http://schemas.microsoft.com/office/drawing/2014/main" id="{8DD5D399-5A06-9D4E-A1E7-EACD67A22009}"/>
              </a:ext>
            </a:extLst>
          </p:cNvPr>
          <p:cNvCxnSpPr/>
          <p:nvPr/>
        </p:nvCxnSpPr>
        <p:spPr>
          <a:xfrm>
            <a:off x="1873891" y="3698565"/>
            <a:ext cx="0" cy="584601"/>
          </a:xfrm>
          <a:prstGeom prst="straightConnector1">
            <a:avLst/>
          </a:prstGeom>
          <a:ln w="12700">
            <a:solidFill>
              <a:schemeClr val="tx2"/>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1" name="Connector: Elbow 63">
            <a:extLst>
              <a:ext uri="{FF2B5EF4-FFF2-40B4-BE49-F238E27FC236}">
                <a16:creationId xmlns:a16="http://schemas.microsoft.com/office/drawing/2014/main" id="{CA3DB326-22A6-4C45-B1EF-1A435ED8BEC5}"/>
              </a:ext>
            </a:extLst>
          </p:cNvPr>
          <p:cNvCxnSpPr>
            <a:cxnSpLocks/>
          </p:cNvCxnSpPr>
          <p:nvPr/>
        </p:nvCxnSpPr>
        <p:spPr>
          <a:xfrm rot="16200000" flipV="1">
            <a:off x="-1362730" y="3954307"/>
            <a:ext cx="4270687" cy="48822"/>
          </a:xfrm>
          <a:prstGeom prst="bentConnector4">
            <a:avLst>
              <a:gd name="adj1" fmla="val -273"/>
              <a:gd name="adj2" fmla="val 568212"/>
            </a:avLst>
          </a:prstGeom>
          <a:ln w="12700">
            <a:solidFill>
              <a:schemeClr val="tx2"/>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sp>
        <p:nvSpPr>
          <p:cNvPr id="42" name="Title 1">
            <a:extLst>
              <a:ext uri="{FF2B5EF4-FFF2-40B4-BE49-F238E27FC236}">
                <a16:creationId xmlns:a16="http://schemas.microsoft.com/office/drawing/2014/main" id="{C7F79A2D-0E80-FA4B-8A73-11D622517C7B}"/>
              </a:ext>
            </a:extLst>
          </p:cNvPr>
          <p:cNvSpPr>
            <a:spLocks noGrp="1"/>
          </p:cNvSpPr>
          <p:nvPr>
            <p:ph type="title"/>
          </p:nvPr>
        </p:nvSpPr>
        <p:spPr>
          <a:xfrm>
            <a:off x="269406" y="289601"/>
            <a:ext cx="5974911" cy="899639"/>
          </a:xfrm>
        </p:spPr>
        <p:txBody>
          <a:bodyPr>
            <a:normAutofit fontScale="90000"/>
          </a:bodyPr>
          <a:lstStyle/>
          <a:p>
            <a:r>
              <a:rPr lang="nl-NL" b="1" spc="-50">
                <a:latin typeface="Segoe Semibold" panose="020B0502040504020203" pitchFamily="34" charset="0"/>
                <a:cs typeface="Segoe UI Light" panose="020B0502040204020203" pitchFamily="34" charset="0"/>
              </a:rPr>
              <a:t>How Do I Get </a:t>
            </a:r>
            <a:r>
              <a:rPr lang="nl-NL" b="1" spc="-50" err="1">
                <a:latin typeface="Segoe Semibold" panose="020B0502040504020203" pitchFamily="34" charset="0"/>
                <a:cs typeface="Segoe UI Light" panose="020B0502040204020203" pitchFamily="34" charset="0"/>
              </a:rPr>
              <a:t>Started</a:t>
            </a:r>
            <a:r>
              <a:rPr lang="nl-NL" b="1" spc="-50">
                <a:latin typeface="Segoe Semibold" panose="020B0502040504020203" pitchFamily="34" charset="0"/>
                <a:cs typeface="Segoe UI Light" panose="020B0502040204020203" pitchFamily="34" charset="0"/>
              </a:rPr>
              <a:t>?</a:t>
            </a:r>
          </a:p>
        </p:txBody>
      </p:sp>
      <p:sp>
        <p:nvSpPr>
          <p:cNvPr id="43" name="Rectangle 42">
            <a:extLst>
              <a:ext uri="{FF2B5EF4-FFF2-40B4-BE49-F238E27FC236}">
                <a16:creationId xmlns:a16="http://schemas.microsoft.com/office/drawing/2014/main" id="{57458126-E08F-484F-BD10-61118683B734}"/>
              </a:ext>
            </a:extLst>
          </p:cNvPr>
          <p:cNvSpPr/>
          <p:nvPr/>
        </p:nvSpPr>
        <p:spPr bwMode="auto">
          <a:xfrm>
            <a:off x="2885697" y="1431903"/>
            <a:ext cx="4114684" cy="822937"/>
          </a:xfrm>
          <a:prstGeom prst="rect">
            <a:avLst/>
          </a:prstGeom>
          <a:solidFill>
            <a:srgbClr val="0078D4"/>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96" tIns="146239" rIns="182796" bIns="146239" numCol="1" spcCol="0" rtlCol="0" fromWordArt="0" anchor="ctr" anchorCtr="0" forceAA="0" compatLnSpc="1">
            <a:prstTxWarp prst="textNoShape">
              <a:avLst/>
            </a:prstTxWarp>
            <a:noAutofit/>
          </a:bodyPr>
          <a:lstStyle/>
          <a:p>
            <a:pPr defTabSz="931958" fontAlgn="base">
              <a:lnSpc>
                <a:spcPts val="1780"/>
              </a:lnSpc>
              <a:spcBef>
                <a:spcPts val="300"/>
              </a:spcBef>
              <a:spcAft>
                <a:spcPts val="300"/>
              </a:spcAft>
              <a:defRPr/>
            </a:pPr>
            <a:r>
              <a:rPr lang="en-US" sz="1400" kern="0">
                <a:solidFill>
                  <a:srgbClr val="FFFFFF"/>
                </a:solidFill>
                <a:latin typeface="Segoe" panose="020B0502040504020203" pitchFamily="34" charset="0"/>
                <a:cs typeface="Segoe UI" panose="020B0502040204020203" pitchFamily="34" charset="0"/>
              </a:rPr>
              <a:t>Understand </a:t>
            </a:r>
            <a:r>
              <a:rPr lang="en-US" sz="1400" b="1" i="1" kern="0">
                <a:solidFill>
                  <a:srgbClr val="FFFFFF"/>
                </a:solidFill>
                <a:latin typeface="Segoe" panose="020B0502040504020203" pitchFamily="34" charset="0"/>
                <a:cs typeface="Segoe UI" panose="020B0502040204020203" pitchFamily="34" charset="0"/>
              </a:rPr>
              <a:t>motivations and business objectives </a:t>
            </a:r>
            <a:r>
              <a:rPr lang="en-US" sz="1400" kern="0">
                <a:solidFill>
                  <a:srgbClr val="FFFFFF"/>
                </a:solidFill>
                <a:latin typeface="Segoe" panose="020B0502040504020203" pitchFamily="34" charset="0"/>
                <a:cs typeface="Segoe UI" panose="020B0502040204020203" pitchFamily="34" charset="0"/>
              </a:rPr>
              <a:t>which will drive migration decisions</a:t>
            </a:r>
            <a:endParaRPr lang="en-US" sz="1400" b="1" i="1" kern="0">
              <a:solidFill>
                <a:srgbClr val="FFFFFF"/>
              </a:solidFill>
              <a:latin typeface="Segoe" panose="020B0502040504020203" pitchFamily="34" charset="0"/>
              <a:cs typeface="Segoe UI" panose="020B0502040204020203" pitchFamily="34" charset="0"/>
            </a:endParaRPr>
          </a:p>
        </p:txBody>
      </p:sp>
      <p:sp>
        <p:nvSpPr>
          <p:cNvPr id="44" name="Title 1">
            <a:extLst>
              <a:ext uri="{FF2B5EF4-FFF2-40B4-BE49-F238E27FC236}">
                <a16:creationId xmlns:a16="http://schemas.microsoft.com/office/drawing/2014/main" id="{685051A7-03D9-A344-B0CE-26B4C0AB0CAB}"/>
              </a:ext>
            </a:extLst>
          </p:cNvPr>
          <p:cNvSpPr txBox="1">
            <a:spLocks/>
          </p:cNvSpPr>
          <p:nvPr/>
        </p:nvSpPr>
        <p:spPr>
          <a:xfrm>
            <a:off x="1043801" y="1431903"/>
            <a:ext cx="1884734" cy="821175"/>
          </a:xfrm>
          <a:prstGeom prst="rect">
            <a:avLst/>
          </a:prstGeom>
          <a:solidFill>
            <a:schemeClr val="bg1"/>
          </a:solidFill>
          <a:ln>
            <a:solidFill>
              <a:schemeClr val="accent1"/>
            </a:solidFill>
          </a:ln>
        </p:spPr>
        <p:txBody>
          <a:bodyPr vert="horz" wrap="square" lIns="365749" tIns="91436" rIns="146299" bIns="91436" rtlCol="0" anchor="ctr">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896548">
              <a:defRPr/>
            </a:pPr>
            <a:r>
              <a:rPr lang="en-US" sz="2000" spc="-98">
                <a:solidFill>
                  <a:srgbClr val="0078D7"/>
                </a:solidFill>
                <a:latin typeface="Segoe Light" panose="020B0302040504020203" pitchFamily="34" charset="0"/>
              </a:rPr>
              <a:t>Motivations</a:t>
            </a:r>
            <a:endParaRPr lang="en-US" sz="1800" spc="-98">
              <a:solidFill>
                <a:srgbClr val="0078D7"/>
              </a:solidFill>
              <a:latin typeface="Segoe Light" panose="020B0302040504020203" pitchFamily="34" charset="0"/>
            </a:endParaRPr>
          </a:p>
        </p:txBody>
      </p:sp>
      <p:sp>
        <p:nvSpPr>
          <p:cNvPr id="45" name="Oval 44">
            <a:extLst>
              <a:ext uri="{FF2B5EF4-FFF2-40B4-BE49-F238E27FC236}">
                <a16:creationId xmlns:a16="http://schemas.microsoft.com/office/drawing/2014/main" id="{43AA02D1-9BA0-5F4B-AAD2-C30B38B6548B}"/>
              </a:ext>
            </a:extLst>
          </p:cNvPr>
          <p:cNvSpPr/>
          <p:nvPr/>
        </p:nvSpPr>
        <p:spPr bwMode="auto">
          <a:xfrm>
            <a:off x="797025" y="1596596"/>
            <a:ext cx="493553" cy="493553"/>
          </a:xfrm>
          <a:prstGeom prst="ellipse">
            <a:avLst/>
          </a:prstGeom>
          <a:solidFill>
            <a:srgbClr val="0078D4"/>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18" rIns="0" bIns="0" numCol="1" spcCol="0" rtlCol="0" fromWordArt="0" anchor="ctr" anchorCtr="0" forceAA="0" compatLnSpc="1">
            <a:prstTxWarp prst="textNoShape">
              <a:avLst/>
            </a:prstTxWarp>
            <a:noAutofit/>
          </a:bodyPr>
          <a:lstStyle/>
          <a:p>
            <a:pPr algn="ctr" defTabSz="914124" fontAlgn="base">
              <a:lnSpc>
                <a:spcPct val="90000"/>
              </a:lnSpc>
              <a:spcBef>
                <a:spcPct val="0"/>
              </a:spcBef>
              <a:spcAft>
                <a:spcPct val="0"/>
              </a:spcAft>
              <a:defRPr/>
            </a:pPr>
            <a:r>
              <a:rPr lang="en-US" sz="2000" kern="0">
                <a:solidFill>
                  <a:prstClr val="white"/>
                </a:solidFill>
                <a:latin typeface="Segoe UI Semibold" panose="020B0702040204020203" pitchFamily="34" charset="0"/>
                <a:ea typeface="Segoe UI" panose="020B0502040204020203" pitchFamily="34" charset="0"/>
                <a:cs typeface="Segoe UI Semibold" panose="020B0702040204020203" pitchFamily="34" charset="0"/>
              </a:rPr>
              <a:t>1</a:t>
            </a:r>
            <a:endParaRPr lang="en-US" sz="2353" kern="0">
              <a:solidFill>
                <a:prstClr val="white"/>
              </a:solidFill>
              <a:latin typeface="Segoe UI Semibold" panose="020B0702040204020203" pitchFamily="34" charset="0"/>
              <a:ea typeface="Segoe UI" panose="020B0502040204020203" pitchFamily="34" charset="0"/>
              <a:cs typeface="Segoe UI Semibold" panose="020B0702040204020203" pitchFamily="34" charset="0"/>
            </a:endParaRPr>
          </a:p>
        </p:txBody>
      </p:sp>
      <p:sp>
        <p:nvSpPr>
          <p:cNvPr id="46" name="Rectangle 45">
            <a:extLst>
              <a:ext uri="{FF2B5EF4-FFF2-40B4-BE49-F238E27FC236}">
                <a16:creationId xmlns:a16="http://schemas.microsoft.com/office/drawing/2014/main" id="{E5A1118C-4576-1E46-B375-D271E16046F9}"/>
              </a:ext>
            </a:extLst>
          </p:cNvPr>
          <p:cNvSpPr/>
          <p:nvPr/>
        </p:nvSpPr>
        <p:spPr bwMode="auto">
          <a:xfrm>
            <a:off x="2885697" y="5707075"/>
            <a:ext cx="4114684" cy="824698"/>
          </a:xfrm>
          <a:prstGeom prst="rect">
            <a:avLst/>
          </a:prstGeom>
          <a:solidFill>
            <a:srgbClr val="0078D4"/>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96" tIns="146239" rIns="182796" bIns="146239" numCol="1" spcCol="0" rtlCol="0" fromWordArt="0" anchor="ctr" anchorCtr="0" forceAA="0" compatLnSpc="1">
            <a:prstTxWarp prst="textNoShape">
              <a:avLst/>
            </a:prstTxWarp>
            <a:noAutofit/>
          </a:bodyPr>
          <a:lstStyle/>
          <a:p>
            <a:pPr defTabSz="950493" fontAlgn="base">
              <a:lnSpc>
                <a:spcPts val="1815"/>
              </a:lnSpc>
              <a:spcBef>
                <a:spcPts val="306"/>
              </a:spcBef>
              <a:spcAft>
                <a:spcPts val="306"/>
              </a:spcAft>
              <a:defRPr/>
            </a:pPr>
            <a:r>
              <a:rPr lang="en-US" sz="1373" kern="0">
                <a:solidFill>
                  <a:srgbClr val="FFFFFF"/>
                </a:solidFill>
                <a:latin typeface="Segoe" panose="020B0502040504020203" pitchFamily="34" charset="0"/>
                <a:cs typeface="Segoe UI" panose="020B0502040204020203" pitchFamily="34" charset="0"/>
              </a:rPr>
              <a:t>Mature an </a:t>
            </a:r>
            <a:r>
              <a:rPr lang="en-US" sz="1373" b="1" i="1" kern="0">
                <a:solidFill>
                  <a:srgbClr val="FFFFFF"/>
                </a:solidFill>
                <a:latin typeface="Segoe" panose="020B0502040504020203" pitchFamily="34" charset="0"/>
                <a:cs typeface="Segoe UI" panose="020B0502040204020203" pitchFamily="34" charset="0"/>
              </a:rPr>
              <a:t>iterative migration process </a:t>
            </a:r>
            <a:r>
              <a:rPr lang="en-US" sz="1373" kern="0">
                <a:solidFill>
                  <a:srgbClr val="FFFFFF"/>
                </a:solidFill>
                <a:latin typeface="Segoe" panose="020B0502040504020203" pitchFamily="34" charset="0"/>
                <a:cs typeface="Segoe UI" panose="020B0502040204020203" pitchFamily="34" charset="0"/>
              </a:rPr>
              <a:t>to align with the needs of your org, existing constraints and </a:t>
            </a:r>
            <a:r>
              <a:rPr lang="en-US" sz="1373" b="1" i="1" kern="0">
                <a:solidFill>
                  <a:srgbClr val="FFFFFF"/>
                </a:solidFill>
                <a:latin typeface="Segoe" panose="020B0502040504020203" pitchFamily="34" charset="0"/>
                <a:cs typeface="Segoe UI" panose="020B0502040204020203" pitchFamily="34" charset="0"/>
              </a:rPr>
              <a:t>candidate workloads</a:t>
            </a:r>
          </a:p>
        </p:txBody>
      </p:sp>
      <p:sp>
        <p:nvSpPr>
          <p:cNvPr id="47" name="Title 1">
            <a:extLst>
              <a:ext uri="{FF2B5EF4-FFF2-40B4-BE49-F238E27FC236}">
                <a16:creationId xmlns:a16="http://schemas.microsoft.com/office/drawing/2014/main" id="{0F0DFE9F-0B57-5449-B4C8-FFCC0366A7B4}"/>
              </a:ext>
            </a:extLst>
          </p:cNvPr>
          <p:cNvSpPr txBox="1">
            <a:spLocks/>
          </p:cNvSpPr>
          <p:nvPr/>
        </p:nvSpPr>
        <p:spPr>
          <a:xfrm>
            <a:off x="1043802" y="5707075"/>
            <a:ext cx="1884733" cy="822937"/>
          </a:xfrm>
          <a:prstGeom prst="rect">
            <a:avLst/>
          </a:prstGeom>
          <a:solidFill>
            <a:schemeClr val="bg1"/>
          </a:solidFill>
          <a:ln>
            <a:solidFill>
              <a:schemeClr val="accent1"/>
            </a:solidFill>
          </a:ln>
        </p:spPr>
        <p:txBody>
          <a:bodyPr vert="horz" wrap="square" lIns="365749" tIns="91436" rIns="146299" bIns="91436" rtlCol="0" anchor="ctr">
            <a:noAutofit/>
          </a:bodyPr>
          <a:lstStyle>
            <a:defPPr>
              <a:defRPr lang="en-US"/>
            </a:defPPr>
            <a:lvl1pPr defTabSz="914367">
              <a:lnSpc>
                <a:spcPct val="90000"/>
              </a:lnSpc>
              <a:spcBef>
                <a:spcPct val="0"/>
              </a:spcBef>
              <a:buNone/>
              <a:defRPr sz="2000" b="1" cap="none" spc="-100" baseline="0">
                <a:ln w="3175">
                  <a:noFill/>
                </a:ln>
                <a:solidFill>
                  <a:schemeClr val="tx2"/>
                </a:solidFill>
                <a:effectLst/>
                <a:cs typeface="Segoe UI" pitchFamily="34" charset="0"/>
              </a:defRPr>
            </a:lvl1pPr>
          </a:lstStyle>
          <a:p>
            <a:pPr defTabSz="914378">
              <a:defRPr/>
            </a:pPr>
            <a:r>
              <a:rPr lang="en-US" sz="1961" b="0">
                <a:solidFill>
                  <a:srgbClr val="0078D7"/>
                </a:solidFill>
                <a:latin typeface="Segoe Light" panose="020B0302040504020203" pitchFamily="34" charset="0"/>
              </a:rPr>
              <a:t>Mature Processes</a:t>
            </a:r>
          </a:p>
        </p:txBody>
      </p:sp>
      <p:sp>
        <p:nvSpPr>
          <p:cNvPr id="48" name="Oval 47">
            <a:extLst>
              <a:ext uri="{FF2B5EF4-FFF2-40B4-BE49-F238E27FC236}">
                <a16:creationId xmlns:a16="http://schemas.microsoft.com/office/drawing/2014/main" id="{E7A7C55A-3AC9-1E40-8F3A-2F56C4CAB845}"/>
              </a:ext>
            </a:extLst>
          </p:cNvPr>
          <p:cNvSpPr/>
          <p:nvPr/>
        </p:nvSpPr>
        <p:spPr bwMode="auto">
          <a:xfrm>
            <a:off x="797025" y="5872648"/>
            <a:ext cx="493553" cy="493553"/>
          </a:xfrm>
          <a:prstGeom prst="ellipse">
            <a:avLst/>
          </a:prstGeom>
          <a:solidFill>
            <a:srgbClr val="0078D4"/>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18" rIns="0" bIns="0" numCol="1" spcCol="0" rtlCol="0" fromWordArt="0" anchor="ctr" anchorCtr="0" forceAA="0" compatLnSpc="1">
            <a:prstTxWarp prst="textNoShape">
              <a:avLst/>
            </a:prstTxWarp>
            <a:noAutofit/>
          </a:bodyPr>
          <a:lstStyle/>
          <a:p>
            <a:pPr algn="ctr" defTabSz="914124" fontAlgn="base">
              <a:lnSpc>
                <a:spcPct val="90000"/>
              </a:lnSpc>
              <a:spcBef>
                <a:spcPct val="0"/>
              </a:spcBef>
              <a:spcAft>
                <a:spcPct val="0"/>
              </a:spcAft>
              <a:defRPr/>
            </a:pPr>
            <a:r>
              <a:rPr lang="en-US" sz="2000" kern="0">
                <a:solidFill>
                  <a:prstClr val="white"/>
                </a:solidFill>
                <a:latin typeface="Segoe UI Semibold" panose="020B0702040204020203" pitchFamily="34" charset="0"/>
                <a:ea typeface="Segoe UI" panose="020B0502040204020203" pitchFamily="34" charset="0"/>
                <a:cs typeface="Segoe UI Semibold" panose="020B0702040204020203" pitchFamily="34" charset="0"/>
              </a:rPr>
              <a:t>4</a:t>
            </a:r>
            <a:endParaRPr lang="en-US" sz="2353" kern="0">
              <a:solidFill>
                <a:prstClr val="white"/>
              </a:solidFill>
              <a:latin typeface="Segoe UI Semibold" panose="020B0702040204020203" pitchFamily="34" charset="0"/>
              <a:ea typeface="Segoe UI" panose="020B0502040204020203" pitchFamily="34" charset="0"/>
              <a:cs typeface="Segoe UI Semibold" panose="020B0702040204020203" pitchFamily="34" charset="0"/>
            </a:endParaRPr>
          </a:p>
        </p:txBody>
      </p:sp>
      <p:cxnSp>
        <p:nvCxnSpPr>
          <p:cNvPr id="49" name="Straight Arrow Connector 48">
            <a:extLst>
              <a:ext uri="{FF2B5EF4-FFF2-40B4-BE49-F238E27FC236}">
                <a16:creationId xmlns:a16="http://schemas.microsoft.com/office/drawing/2014/main" id="{57C97558-7DE7-AE4F-A4E9-2FAB67733F03}"/>
              </a:ext>
            </a:extLst>
          </p:cNvPr>
          <p:cNvCxnSpPr/>
          <p:nvPr/>
        </p:nvCxnSpPr>
        <p:spPr>
          <a:xfrm>
            <a:off x="1873891" y="2254841"/>
            <a:ext cx="0" cy="584601"/>
          </a:xfrm>
          <a:prstGeom prst="straightConnector1">
            <a:avLst/>
          </a:prstGeom>
          <a:ln w="12700">
            <a:solidFill>
              <a:schemeClr val="tx2"/>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46E0E623-A08C-6F40-9DEA-B267E98AFA59}"/>
              </a:ext>
            </a:extLst>
          </p:cNvPr>
          <p:cNvCxnSpPr/>
          <p:nvPr/>
        </p:nvCxnSpPr>
        <p:spPr>
          <a:xfrm>
            <a:off x="1873891" y="5120909"/>
            <a:ext cx="0" cy="584601"/>
          </a:xfrm>
          <a:prstGeom prst="straightConnector1">
            <a:avLst/>
          </a:prstGeom>
          <a:ln w="12700">
            <a:solidFill>
              <a:schemeClr val="tx2"/>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pic>
        <p:nvPicPr>
          <p:cNvPr id="54" name="Picture 53">
            <a:extLst>
              <a:ext uri="{FF2B5EF4-FFF2-40B4-BE49-F238E27FC236}">
                <a16:creationId xmlns:a16="http://schemas.microsoft.com/office/drawing/2014/main" id="{319BB92C-F19D-0846-B193-40351B0F902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45959" r="2210"/>
          <a:stretch/>
        </p:blipFill>
        <p:spPr>
          <a:xfrm>
            <a:off x="7086069" y="1431903"/>
            <a:ext cx="4718004" cy="5120190"/>
          </a:xfrm>
          <a:prstGeom prst="rect">
            <a:avLst/>
          </a:prstGeom>
        </p:spPr>
      </p:pic>
      <p:sp>
        <p:nvSpPr>
          <p:cNvPr id="55" name="Rectangle 54">
            <a:extLst>
              <a:ext uri="{FF2B5EF4-FFF2-40B4-BE49-F238E27FC236}">
                <a16:creationId xmlns:a16="http://schemas.microsoft.com/office/drawing/2014/main" id="{6C5C3899-C316-6945-A414-1AEAD393FF2D}"/>
              </a:ext>
            </a:extLst>
          </p:cNvPr>
          <p:cNvSpPr/>
          <p:nvPr/>
        </p:nvSpPr>
        <p:spPr>
          <a:xfrm>
            <a:off x="7086068" y="1431903"/>
            <a:ext cx="4718004" cy="5120190"/>
          </a:xfrm>
          <a:prstGeom prst="rect">
            <a:avLst/>
          </a:prstGeom>
          <a:solidFill>
            <a:srgbClr val="253B5D">
              <a:alpha val="7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554"/>
            <a:endParaRPr lang="en-US" sz="1765">
              <a:solidFill>
                <a:srgbClr val="FFFFFF"/>
              </a:solidFill>
              <a:latin typeface="Segoe UI Semilight"/>
            </a:endParaRPr>
          </a:p>
        </p:txBody>
      </p:sp>
      <p:sp>
        <p:nvSpPr>
          <p:cNvPr id="56" name="Rectangle 55">
            <a:extLst>
              <a:ext uri="{FF2B5EF4-FFF2-40B4-BE49-F238E27FC236}">
                <a16:creationId xmlns:a16="http://schemas.microsoft.com/office/drawing/2014/main" id="{2758C516-02F6-C64B-9C6F-E87CE88D4A1A}"/>
              </a:ext>
            </a:extLst>
          </p:cNvPr>
          <p:cNvSpPr/>
          <p:nvPr/>
        </p:nvSpPr>
        <p:spPr>
          <a:xfrm>
            <a:off x="-45" y="5426098"/>
            <a:ext cx="7086107" cy="1431805"/>
          </a:xfrm>
          <a:prstGeom prst="rect">
            <a:avLst/>
          </a:prstGeom>
          <a:solidFill>
            <a:srgbClr val="0078D4">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11"/>
            <a:endParaRPr lang="en-US" sz="1765">
              <a:solidFill>
                <a:prstClr val="white"/>
              </a:solidFill>
              <a:latin typeface="Calibri" panose="020F0502020204030204"/>
            </a:endParaRPr>
          </a:p>
        </p:txBody>
      </p:sp>
      <p:sp>
        <p:nvSpPr>
          <p:cNvPr id="57" name="Rectangle 56">
            <a:extLst>
              <a:ext uri="{FF2B5EF4-FFF2-40B4-BE49-F238E27FC236}">
                <a16:creationId xmlns:a16="http://schemas.microsoft.com/office/drawing/2014/main" id="{668FC6AD-55DC-3B43-BF82-FB13D2414F0F}"/>
              </a:ext>
            </a:extLst>
          </p:cNvPr>
          <p:cNvSpPr/>
          <p:nvPr/>
        </p:nvSpPr>
        <p:spPr>
          <a:xfrm>
            <a:off x="-45" y="1147233"/>
            <a:ext cx="7086107" cy="2805301"/>
          </a:xfrm>
          <a:prstGeom prst="rect">
            <a:avLst/>
          </a:prstGeom>
          <a:solidFill>
            <a:srgbClr val="0078D4">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11"/>
            <a:endParaRPr lang="en-US" sz="1765">
              <a:solidFill>
                <a:prstClr val="white"/>
              </a:solidFill>
              <a:latin typeface="Calibri" panose="020F0502020204030204"/>
            </a:endParaRPr>
          </a:p>
        </p:txBody>
      </p:sp>
    </p:spTree>
    <p:extLst>
      <p:ext uri="{BB962C8B-B14F-4D97-AF65-F5344CB8AC3E}">
        <p14:creationId xmlns:p14="http://schemas.microsoft.com/office/powerpoint/2010/main" val="1837949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fade">
                                      <p:cBhvr>
                                        <p:cTn id="7" dur="500"/>
                                        <p:tgtEl>
                                          <p:spTgt spid="5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7"/>
                                        </p:tgtEl>
                                        <p:attrNameLst>
                                          <p:attrName>style.visibility</p:attrName>
                                        </p:attrNameLst>
                                      </p:cBhvr>
                                      <p:to>
                                        <p:strVal val="visible"/>
                                      </p:to>
                                    </p:set>
                                    <p:animEffect transition="in" filter="fade">
                                      <p:cBhvr>
                                        <p:cTn id="12"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57"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B65198F8-4DAF-40AC-B21B-CEC8719B93B5}"/>
              </a:ext>
            </a:extLst>
          </p:cNvPr>
          <p:cNvSpPr txBox="1"/>
          <p:nvPr/>
        </p:nvSpPr>
        <p:spPr>
          <a:xfrm>
            <a:off x="545128" y="3216437"/>
            <a:ext cx="1713752" cy="249299"/>
          </a:xfrm>
          <a:prstGeom prst="rect">
            <a:avLst/>
          </a:prstGeom>
          <a:noFill/>
        </p:spPr>
        <p:txBody>
          <a:bodyPr wrap="square" lIns="0" tIns="0" rIns="0" bIns="0" rtlCol="0">
            <a:spAutoFit/>
          </a:bodyPr>
          <a:lstStyle/>
          <a:p>
            <a:pPr algn="ctr" defTabSz="914554">
              <a:lnSpc>
                <a:spcPct val="90000"/>
              </a:lnSpc>
              <a:spcBef>
                <a:spcPct val="20000"/>
              </a:spcBef>
              <a:buSzPct val="80000"/>
            </a:pPr>
            <a:r>
              <a:rPr lang="en-US">
                <a:solidFill>
                  <a:srgbClr val="0070C0"/>
                </a:solidFill>
                <a:latin typeface="Segoe" panose="020B0502040504020203" pitchFamily="34" charset="0"/>
              </a:rPr>
              <a:t>Compute</a:t>
            </a:r>
          </a:p>
        </p:txBody>
      </p:sp>
      <p:sp>
        <p:nvSpPr>
          <p:cNvPr id="10" name="TextBox 9">
            <a:extLst>
              <a:ext uri="{FF2B5EF4-FFF2-40B4-BE49-F238E27FC236}">
                <a16:creationId xmlns:a16="http://schemas.microsoft.com/office/drawing/2014/main" id="{AF0A8517-AE0F-479D-8BFA-2659458C7C50}"/>
              </a:ext>
            </a:extLst>
          </p:cNvPr>
          <p:cNvSpPr txBox="1"/>
          <p:nvPr/>
        </p:nvSpPr>
        <p:spPr>
          <a:xfrm>
            <a:off x="2921364" y="3216437"/>
            <a:ext cx="1423050" cy="249299"/>
          </a:xfrm>
          <a:prstGeom prst="rect">
            <a:avLst/>
          </a:prstGeom>
          <a:noFill/>
        </p:spPr>
        <p:txBody>
          <a:bodyPr wrap="square" lIns="0" tIns="0" rIns="0" bIns="0" rtlCol="0">
            <a:spAutoFit/>
          </a:bodyPr>
          <a:lstStyle/>
          <a:p>
            <a:pPr algn="ctr" defTabSz="914554">
              <a:lnSpc>
                <a:spcPct val="90000"/>
              </a:lnSpc>
              <a:spcBef>
                <a:spcPct val="20000"/>
              </a:spcBef>
              <a:buSzPct val="80000"/>
            </a:pPr>
            <a:r>
              <a:rPr lang="en-US">
                <a:solidFill>
                  <a:srgbClr val="0070C0"/>
                </a:solidFill>
                <a:latin typeface="Segoe" panose="020B0502040504020203" pitchFamily="34" charset="0"/>
              </a:rPr>
              <a:t>Network</a:t>
            </a:r>
          </a:p>
        </p:txBody>
      </p:sp>
      <p:sp>
        <p:nvSpPr>
          <p:cNvPr id="11" name="TextBox 10">
            <a:extLst>
              <a:ext uri="{FF2B5EF4-FFF2-40B4-BE49-F238E27FC236}">
                <a16:creationId xmlns:a16="http://schemas.microsoft.com/office/drawing/2014/main" id="{117B85A7-D475-44A7-98DB-D849CBA784C8}"/>
              </a:ext>
            </a:extLst>
          </p:cNvPr>
          <p:cNvSpPr txBox="1"/>
          <p:nvPr/>
        </p:nvSpPr>
        <p:spPr>
          <a:xfrm>
            <a:off x="5363705" y="3216437"/>
            <a:ext cx="1423050" cy="249299"/>
          </a:xfrm>
          <a:prstGeom prst="rect">
            <a:avLst/>
          </a:prstGeom>
          <a:noFill/>
        </p:spPr>
        <p:txBody>
          <a:bodyPr wrap="square" lIns="0" tIns="0" rIns="0" bIns="0" rtlCol="0">
            <a:spAutoFit/>
          </a:bodyPr>
          <a:lstStyle/>
          <a:p>
            <a:pPr algn="ctr" defTabSz="914554">
              <a:lnSpc>
                <a:spcPct val="90000"/>
              </a:lnSpc>
              <a:spcBef>
                <a:spcPct val="20000"/>
              </a:spcBef>
              <a:buSzPct val="80000"/>
            </a:pPr>
            <a:r>
              <a:rPr lang="en-US">
                <a:solidFill>
                  <a:srgbClr val="0070C0"/>
                </a:solidFill>
                <a:latin typeface="Segoe" panose="020B0502040504020203" pitchFamily="34" charset="0"/>
              </a:rPr>
              <a:t>Storage</a:t>
            </a:r>
          </a:p>
        </p:txBody>
      </p:sp>
      <p:sp>
        <p:nvSpPr>
          <p:cNvPr id="12" name="Rectangle 11">
            <a:extLst>
              <a:ext uri="{FF2B5EF4-FFF2-40B4-BE49-F238E27FC236}">
                <a16:creationId xmlns:a16="http://schemas.microsoft.com/office/drawing/2014/main" id="{4CE1A65B-CD3A-4C3A-93CB-CB30D9B7E515}"/>
              </a:ext>
            </a:extLst>
          </p:cNvPr>
          <p:cNvSpPr/>
          <p:nvPr/>
        </p:nvSpPr>
        <p:spPr>
          <a:xfrm>
            <a:off x="717718" y="3693455"/>
            <a:ext cx="1487610" cy="1081049"/>
          </a:xfrm>
          <a:prstGeom prst="rect">
            <a:avLst/>
          </a:prstGeom>
        </p:spPr>
        <p:txBody>
          <a:bodyPr wrap="square">
            <a:spAutoFit/>
          </a:bodyPr>
          <a:lstStyle/>
          <a:p>
            <a:pPr algn="ctr" defTabSz="914554">
              <a:lnSpc>
                <a:spcPct val="90000"/>
              </a:lnSpc>
              <a:spcBef>
                <a:spcPct val="20000"/>
              </a:spcBef>
              <a:buSzPct val="80000"/>
            </a:pPr>
            <a:r>
              <a:rPr lang="en-US" sz="1400">
                <a:solidFill>
                  <a:srgbClr val="EAEAEA">
                    <a:lumMod val="10000"/>
                  </a:srgbClr>
                </a:solidFill>
                <a:latin typeface="Segoe" panose="020B0502040504020203" pitchFamily="34" charset="0"/>
              </a:rPr>
              <a:t>Configuring virtual machines for availability, scale and performance</a:t>
            </a:r>
          </a:p>
        </p:txBody>
      </p:sp>
      <p:sp>
        <p:nvSpPr>
          <p:cNvPr id="13" name="Rectangle 12">
            <a:extLst>
              <a:ext uri="{FF2B5EF4-FFF2-40B4-BE49-F238E27FC236}">
                <a16:creationId xmlns:a16="http://schemas.microsoft.com/office/drawing/2014/main" id="{3D8E2B8D-6BD7-4902-9006-F26AC84BFECF}"/>
              </a:ext>
            </a:extLst>
          </p:cNvPr>
          <p:cNvSpPr/>
          <p:nvPr/>
        </p:nvSpPr>
        <p:spPr>
          <a:xfrm>
            <a:off x="5427700" y="3693455"/>
            <a:ext cx="1344753" cy="1081049"/>
          </a:xfrm>
          <a:prstGeom prst="rect">
            <a:avLst/>
          </a:prstGeom>
        </p:spPr>
        <p:txBody>
          <a:bodyPr wrap="square">
            <a:spAutoFit/>
          </a:bodyPr>
          <a:lstStyle/>
          <a:p>
            <a:pPr algn="ctr" defTabSz="914554">
              <a:lnSpc>
                <a:spcPct val="90000"/>
              </a:lnSpc>
              <a:spcBef>
                <a:spcPct val="20000"/>
              </a:spcBef>
              <a:buSzPct val="80000"/>
            </a:pPr>
            <a:r>
              <a:rPr lang="en-US" sz="1400">
                <a:solidFill>
                  <a:srgbClr val="EAEAEA">
                    <a:lumMod val="10000"/>
                  </a:srgbClr>
                </a:solidFill>
                <a:latin typeface="Segoe" panose="020B0502040504020203" pitchFamily="34" charset="0"/>
              </a:rPr>
              <a:t>Planning for performance, durability, scalability and archival</a:t>
            </a:r>
          </a:p>
        </p:txBody>
      </p:sp>
      <p:sp>
        <p:nvSpPr>
          <p:cNvPr id="14" name="Rectangle 13">
            <a:extLst>
              <a:ext uri="{FF2B5EF4-FFF2-40B4-BE49-F238E27FC236}">
                <a16:creationId xmlns:a16="http://schemas.microsoft.com/office/drawing/2014/main" id="{FA1A500E-B211-412C-87CA-268FD43F1DD1}"/>
              </a:ext>
            </a:extLst>
          </p:cNvPr>
          <p:cNvSpPr/>
          <p:nvPr/>
        </p:nvSpPr>
        <p:spPr>
          <a:xfrm>
            <a:off x="2690350" y="3693455"/>
            <a:ext cx="1933547" cy="1061829"/>
          </a:xfrm>
          <a:prstGeom prst="rect">
            <a:avLst/>
          </a:prstGeom>
        </p:spPr>
        <p:txBody>
          <a:bodyPr wrap="square">
            <a:spAutoFit/>
          </a:bodyPr>
          <a:lstStyle/>
          <a:p>
            <a:pPr algn="ctr" defTabSz="914554">
              <a:lnSpc>
                <a:spcPct val="90000"/>
              </a:lnSpc>
              <a:spcBef>
                <a:spcPct val="20000"/>
              </a:spcBef>
              <a:buSzPct val="80000"/>
            </a:pPr>
            <a:r>
              <a:rPr lang="en-US" sz="1400">
                <a:solidFill>
                  <a:srgbClr val="EAEAEA">
                    <a:lumMod val="10000"/>
                  </a:srgbClr>
                </a:solidFill>
                <a:latin typeface="Segoe" panose="020B0502040504020203" pitchFamily="34" charset="0"/>
              </a:rPr>
              <a:t>Designing the network for current and future connectivity requirements</a:t>
            </a:r>
          </a:p>
        </p:txBody>
      </p:sp>
      <p:sp>
        <p:nvSpPr>
          <p:cNvPr id="15" name="Rectangle 14">
            <a:extLst>
              <a:ext uri="{FF2B5EF4-FFF2-40B4-BE49-F238E27FC236}">
                <a16:creationId xmlns:a16="http://schemas.microsoft.com/office/drawing/2014/main" id="{99C21F29-43E2-4504-A45A-3D3A4DCF4A46}"/>
              </a:ext>
            </a:extLst>
          </p:cNvPr>
          <p:cNvSpPr/>
          <p:nvPr/>
        </p:nvSpPr>
        <p:spPr>
          <a:xfrm>
            <a:off x="7666442" y="3693453"/>
            <a:ext cx="1677834" cy="1191015"/>
          </a:xfrm>
          <a:prstGeom prst="rect">
            <a:avLst/>
          </a:prstGeom>
        </p:spPr>
        <p:txBody>
          <a:bodyPr wrap="square">
            <a:spAutoFit/>
          </a:bodyPr>
          <a:lstStyle/>
          <a:p>
            <a:pPr algn="ctr" defTabSz="914554"/>
            <a:r>
              <a:rPr lang="en-US" sz="1400">
                <a:solidFill>
                  <a:srgbClr val="EAEAEA">
                    <a:lumMod val="10000"/>
                  </a:srgbClr>
                </a:solidFill>
                <a:latin typeface="Segoe" panose="020B0502040504020203" pitchFamily="34" charset="0"/>
              </a:rPr>
              <a:t>Planning for production operations for monitoring and disaster recovery</a:t>
            </a:r>
          </a:p>
        </p:txBody>
      </p:sp>
      <p:sp>
        <p:nvSpPr>
          <p:cNvPr id="17" name="TextBox 16">
            <a:extLst>
              <a:ext uri="{FF2B5EF4-FFF2-40B4-BE49-F238E27FC236}">
                <a16:creationId xmlns:a16="http://schemas.microsoft.com/office/drawing/2014/main" id="{1AB481C9-2677-4B05-ABB3-CEB67329339C}"/>
              </a:ext>
            </a:extLst>
          </p:cNvPr>
          <p:cNvSpPr txBox="1"/>
          <p:nvPr/>
        </p:nvSpPr>
        <p:spPr>
          <a:xfrm>
            <a:off x="7764360" y="3216437"/>
            <a:ext cx="1423050" cy="249299"/>
          </a:xfrm>
          <a:prstGeom prst="rect">
            <a:avLst/>
          </a:prstGeom>
          <a:noFill/>
        </p:spPr>
        <p:txBody>
          <a:bodyPr wrap="square" lIns="0" tIns="0" rIns="0" bIns="0" rtlCol="0">
            <a:spAutoFit/>
          </a:bodyPr>
          <a:lstStyle/>
          <a:p>
            <a:pPr algn="ctr" defTabSz="914554">
              <a:lnSpc>
                <a:spcPct val="90000"/>
              </a:lnSpc>
              <a:spcBef>
                <a:spcPct val="20000"/>
              </a:spcBef>
              <a:buSzPct val="80000"/>
            </a:pPr>
            <a:r>
              <a:rPr lang="en-US">
                <a:solidFill>
                  <a:srgbClr val="0070C0"/>
                </a:solidFill>
                <a:latin typeface="Segoe" panose="020B0502040504020203" pitchFamily="34" charset="0"/>
              </a:rPr>
              <a:t>Manage</a:t>
            </a:r>
          </a:p>
        </p:txBody>
      </p:sp>
      <p:cxnSp>
        <p:nvCxnSpPr>
          <p:cNvPr id="18" name="Straight Connector 17">
            <a:extLst>
              <a:ext uri="{FF2B5EF4-FFF2-40B4-BE49-F238E27FC236}">
                <a16:creationId xmlns:a16="http://schemas.microsoft.com/office/drawing/2014/main" id="{AF430446-3F70-428C-B1CD-F277E16D514F}"/>
              </a:ext>
            </a:extLst>
          </p:cNvPr>
          <p:cNvCxnSpPr/>
          <p:nvPr/>
        </p:nvCxnSpPr>
        <p:spPr>
          <a:xfrm flipV="1">
            <a:off x="7379151" y="2453637"/>
            <a:ext cx="0" cy="1915587"/>
          </a:xfrm>
          <a:prstGeom prst="line">
            <a:avLst/>
          </a:prstGeom>
          <a:ln w="28575">
            <a:solidFill>
              <a:srgbClr val="00206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D1F22F3-D9B6-4AF2-B2DC-13060B66BB37}"/>
              </a:ext>
            </a:extLst>
          </p:cNvPr>
          <p:cNvCxnSpPr/>
          <p:nvPr/>
        </p:nvCxnSpPr>
        <p:spPr>
          <a:xfrm flipV="1">
            <a:off x="4839041" y="2437262"/>
            <a:ext cx="0" cy="1915587"/>
          </a:xfrm>
          <a:prstGeom prst="line">
            <a:avLst/>
          </a:prstGeom>
          <a:ln w="28575">
            <a:solidFill>
              <a:srgbClr val="00206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6922104B-4BEE-4166-824D-0CCD9A87EDCD}"/>
              </a:ext>
            </a:extLst>
          </p:cNvPr>
          <p:cNvCxnSpPr/>
          <p:nvPr/>
        </p:nvCxnSpPr>
        <p:spPr>
          <a:xfrm flipV="1">
            <a:off x="2420471" y="2399163"/>
            <a:ext cx="0" cy="1915587"/>
          </a:xfrm>
          <a:prstGeom prst="line">
            <a:avLst/>
          </a:prstGeom>
          <a:ln w="28575">
            <a:solidFill>
              <a:srgbClr val="00206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77A7A42A-ACF7-457A-82A7-61F6AB969499}"/>
              </a:ext>
            </a:extLst>
          </p:cNvPr>
          <p:cNvSpPr/>
          <p:nvPr/>
        </p:nvSpPr>
        <p:spPr>
          <a:xfrm>
            <a:off x="9949640" y="3693454"/>
            <a:ext cx="1840589" cy="1167768"/>
          </a:xfrm>
          <a:prstGeom prst="rect">
            <a:avLst/>
          </a:prstGeom>
        </p:spPr>
        <p:txBody>
          <a:bodyPr wrap="square">
            <a:spAutoFit/>
          </a:bodyPr>
          <a:lstStyle/>
          <a:p>
            <a:pPr algn="ctr" defTabSz="914554"/>
            <a:r>
              <a:rPr lang="en-US" sz="1400">
                <a:solidFill>
                  <a:srgbClr val="EAEAEA">
                    <a:lumMod val="10000"/>
                  </a:srgbClr>
                </a:solidFill>
                <a:latin typeface="Segoe" panose="020B0502040504020203" pitchFamily="34" charset="0"/>
              </a:rPr>
              <a:t>Control access to resources, what can be used, setup cost management and chargeback</a:t>
            </a:r>
          </a:p>
        </p:txBody>
      </p:sp>
      <p:sp>
        <p:nvSpPr>
          <p:cNvPr id="22" name="TextBox 21">
            <a:extLst>
              <a:ext uri="{FF2B5EF4-FFF2-40B4-BE49-F238E27FC236}">
                <a16:creationId xmlns:a16="http://schemas.microsoft.com/office/drawing/2014/main" id="{6A1FB728-DB7D-4488-B43E-357CA5AFE6DB}"/>
              </a:ext>
            </a:extLst>
          </p:cNvPr>
          <p:cNvSpPr txBox="1"/>
          <p:nvPr/>
        </p:nvSpPr>
        <p:spPr>
          <a:xfrm>
            <a:off x="10051609" y="3216437"/>
            <a:ext cx="1423050" cy="249299"/>
          </a:xfrm>
          <a:prstGeom prst="rect">
            <a:avLst/>
          </a:prstGeom>
          <a:noFill/>
        </p:spPr>
        <p:txBody>
          <a:bodyPr wrap="square" lIns="0" tIns="0" rIns="0" bIns="0" rtlCol="0">
            <a:spAutoFit/>
          </a:bodyPr>
          <a:lstStyle/>
          <a:p>
            <a:pPr algn="ctr" defTabSz="914554">
              <a:lnSpc>
                <a:spcPct val="90000"/>
              </a:lnSpc>
              <a:spcBef>
                <a:spcPct val="20000"/>
              </a:spcBef>
              <a:buSzPct val="80000"/>
            </a:pPr>
            <a:r>
              <a:rPr lang="en-US">
                <a:solidFill>
                  <a:srgbClr val="0070C0"/>
                </a:solidFill>
                <a:latin typeface="Segoe" panose="020B0502040504020203" pitchFamily="34" charset="0"/>
              </a:rPr>
              <a:t>Governance</a:t>
            </a:r>
          </a:p>
        </p:txBody>
      </p:sp>
      <p:cxnSp>
        <p:nvCxnSpPr>
          <p:cNvPr id="23" name="Straight Connector 22">
            <a:extLst>
              <a:ext uri="{FF2B5EF4-FFF2-40B4-BE49-F238E27FC236}">
                <a16:creationId xmlns:a16="http://schemas.microsoft.com/office/drawing/2014/main" id="{7877A758-6A33-4B72-86F3-E55EDBDF1476}"/>
              </a:ext>
            </a:extLst>
          </p:cNvPr>
          <p:cNvCxnSpPr/>
          <p:nvPr/>
        </p:nvCxnSpPr>
        <p:spPr>
          <a:xfrm flipV="1">
            <a:off x="9584697" y="2507939"/>
            <a:ext cx="0" cy="1915587"/>
          </a:xfrm>
          <a:prstGeom prst="line">
            <a:avLst/>
          </a:prstGeom>
          <a:ln w="28575">
            <a:solidFill>
              <a:srgbClr val="00206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ABCD7C24-7F66-47F9-959F-162B5D88148A}"/>
              </a:ext>
            </a:extLst>
          </p:cNvPr>
          <p:cNvSpPr/>
          <p:nvPr/>
        </p:nvSpPr>
        <p:spPr>
          <a:xfrm>
            <a:off x="57045" y="5160656"/>
            <a:ext cx="12191820" cy="367524"/>
          </a:xfrm>
          <a:prstGeom prst="rect">
            <a:avLst/>
          </a:prstGeom>
          <a:solidFill>
            <a:srgbClr val="002060"/>
          </a:solidFill>
          <a:ln>
            <a:noFill/>
          </a:ln>
        </p:spPr>
        <p:txBody>
          <a:bodyPr wrap="square">
            <a:spAutoFit/>
          </a:bodyPr>
          <a:lstStyle/>
          <a:p>
            <a:pPr algn="ctr" defTabSz="914554"/>
            <a:r>
              <a:rPr lang="en-US">
                <a:solidFill>
                  <a:srgbClr val="FFFFFF"/>
                </a:solidFill>
                <a:latin typeface="Segoe" panose="020B0502040504020203" pitchFamily="34" charset="0"/>
              </a:rPr>
              <a:t>Build a solid foundation using best practices and prescriptive guidance prior to starting migration efforts</a:t>
            </a:r>
          </a:p>
        </p:txBody>
      </p:sp>
      <p:sp>
        <p:nvSpPr>
          <p:cNvPr id="30" name="TextBox 29">
            <a:extLst>
              <a:ext uri="{FF2B5EF4-FFF2-40B4-BE49-F238E27FC236}">
                <a16:creationId xmlns:a16="http://schemas.microsoft.com/office/drawing/2014/main" id="{492591B1-790F-43F9-8C5D-4B8AF1982D5F}"/>
              </a:ext>
            </a:extLst>
          </p:cNvPr>
          <p:cNvSpPr txBox="1"/>
          <p:nvPr/>
        </p:nvSpPr>
        <p:spPr>
          <a:xfrm>
            <a:off x="3246984" y="5893232"/>
            <a:ext cx="7151972" cy="738759"/>
          </a:xfrm>
          <a:prstGeom prst="rect">
            <a:avLst/>
          </a:prstGeom>
          <a:noFill/>
        </p:spPr>
        <p:txBody>
          <a:bodyPr wrap="square" lIns="0" tIns="0" rIns="0" bIns="0" rtlCol="0">
            <a:spAutoFit/>
          </a:bodyPr>
          <a:lstStyle/>
          <a:p>
            <a:pPr defTabSz="914378">
              <a:defRPr/>
            </a:pPr>
            <a:r>
              <a:rPr lang="en-US" sz="1600">
                <a:gradFill>
                  <a:gsLst>
                    <a:gs pos="2917">
                      <a:srgbClr val="1A1A1A"/>
                    </a:gs>
                    <a:gs pos="30000">
                      <a:srgbClr val="1A1A1A"/>
                    </a:gs>
                  </a:gsLst>
                  <a:lin ang="5400000" scaled="0"/>
                </a:gradFill>
                <a:latin typeface="Segoe" panose="020B0502040504020203" pitchFamily="34" charset="0"/>
              </a:rPr>
              <a:t>Azure Readiness Guide: </a:t>
            </a:r>
            <a:r>
              <a:rPr lang="en-US" sz="1600">
                <a:gradFill>
                  <a:gsLst>
                    <a:gs pos="2917">
                      <a:srgbClr val="1A1A1A"/>
                    </a:gs>
                    <a:gs pos="30000">
                      <a:srgbClr val="1A1A1A"/>
                    </a:gs>
                  </a:gsLst>
                  <a:lin ang="5400000" scaled="0"/>
                </a:gradFill>
                <a:latin typeface="Segoe" panose="020B0502040504020203" pitchFamily="34" charset="0"/>
                <a:hlinkClick r:id="rId3"/>
              </a:rPr>
              <a:t>https://review.docs.microsoft.com/en-us/azure/architecture/cloud-adoption/ready/azure-readiness-guide/?branch=CAF%2Fmigrate-v1</a:t>
            </a:r>
            <a:r>
              <a:rPr lang="en-US" sz="1600">
                <a:gradFill>
                  <a:gsLst>
                    <a:gs pos="2917">
                      <a:srgbClr val="1A1A1A"/>
                    </a:gs>
                    <a:gs pos="30000">
                      <a:srgbClr val="1A1A1A"/>
                    </a:gs>
                  </a:gsLst>
                  <a:lin ang="5400000" scaled="0"/>
                </a:gradFill>
                <a:latin typeface="Segoe" panose="020B0502040504020203" pitchFamily="34" charset="0"/>
              </a:rPr>
              <a:t> </a:t>
            </a:r>
          </a:p>
        </p:txBody>
      </p:sp>
      <p:sp>
        <p:nvSpPr>
          <p:cNvPr id="3" name="Rectangle 2">
            <a:extLst>
              <a:ext uri="{FF2B5EF4-FFF2-40B4-BE49-F238E27FC236}">
                <a16:creationId xmlns:a16="http://schemas.microsoft.com/office/drawing/2014/main" id="{83D647AE-3D8E-4F8C-A832-7B4BD5E900B1}"/>
              </a:ext>
            </a:extLst>
          </p:cNvPr>
          <p:cNvSpPr/>
          <p:nvPr/>
        </p:nvSpPr>
        <p:spPr bwMode="auto">
          <a:xfrm>
            <a:off x="2140849" y="1396009"/>
            <a:ext cx="2291199" cy="54627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r>
              <a:rPr lang="en-US" sz="1765">
                <a:gradFill>
                  <a:gsLst>
                    <a:gs pos="0">
                      <a:srgbClr val="FFFFFF"/>
                    </a:gs>
                    <a:gs pos="100000">
                      <a:srgbClr val="FFFFFF"/>
                    </a:gs>
                  </a:gsLst>
                  <a:lin ang="5400000" scaled="0"/>
                </a:gradFill>
                <a:latin typeface="Segoe" panose="020B0502040504020203" pitchFamily="34" charset="0"/>
                <a:ea typeface="Segoe UI" pitchFamily="34" charset="0"/>
                <a:cs typeface="Segoe UI" pitchFamily="34" charset="0"/>
              </a:rPr>
              <a:t>Naming Standards</a:t>
            </a:r>
          </a:p>
        </p:txBody>
      </p:sp>
      <p:sp>
        <p:nvSpPr>
          <p:cNvPr id="32" name="Rectangle 31">
            <a:extLst>
              <a:ext uri="{FF2B5EF4-FFF2-40B4-BE49-F238E27FC236}">
                <a16:creationId xmlns:a16="http://schemas.microsoft.com/office/drawing/2014/main" id="{FA38CA5E-91B3-4791-84F3-4A2D210ABF8E}"/>
              </a:ext>
            </a:extLst>
          </p:cNvPr>
          <p:cNvSpPr/>
          <p:nvPr/>
        </p:nvSpPr>
        <p:spPr bwMode="auto">
          <a:xfrm>
            <a:off x="4589172" y="1385552"/>
            <a:ext cx="2586719" cy="54627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r>
              <a:rPr lang="en-US" sz="1765">
                <a:gradFill>
                  <a:gsLst>
                    <a:gs pos="0">
                      <a:srgbClr val="FFFFFF"/>
                    </a:gs>
                    <a:gs pos="100000">
                      <a:srgbClr val="FFFFFF"/>
                    </a:gs>
                  </a:gsLst>
                  <a:lin ang="5400000" scaled="0"/>
                </a:gradFill>
                <a:latin typeface="Segoe" panose="020B0502040504020203" pitchFamily="34" charset="0"/>
                <a:ea typeface="Segoe UI" pitchFamily="34" charset="0"/>
                <a:cs typeface="Segoe UI" pitchFamily="34" charset="0"/>
              </a:rPr>
              <a:t>Resource Organization</a:t>
            </a:r>
          </a:p>
        </p:txBody>
      </p:sp>
      <p:sp>
        <p:nvSpPr>
          <p:cNvPr id="33" name="Rectangle 32">
            <a:extLst>
              <a:ext uri="{FF2B5EF4-FFF2-40B4-BE49-F238E27FC236}">
                <a16:creationId xmlns:a16="http://schemas.microsoft.com/office/drawing/2014/main" id="{CFCBDB92-A82E-48AE-8D42-D1427F06A2BF}"/>
              </a:ext>
            </a:extLst>
          </p:cNvPr>
          <p:cNvSpPr/>
          <p:nvPr/>
        </p:nvSpPr>
        <p:spPr bwMode="auto">
          <a:xfrm>
            <a:off x="7333015" y="1373874"/>
            <a:ext cx="2586719" cy="54627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r>
              <a:rPr lang="en-US" sz="1765">
                <a:gradFill>
                  <a:gsLst>
                    <a:gs pos="0">
                      <a:srgbClr val="FFFFFF"/>
                    </a:gs>
                    <a:gs pos="100000">
                      <a:srgbClr val="FFFFFF"/>
                    </a:gs>
                  </a:gsLst>
                  <a:lin ang="5400000" scaled="0"/>
                </a:gradFill>
                <a:latin typeface="Segoe" panose="020B0502040504020203" pitchFamily="34" charset="0"/>
                <a:ea typeface="Segoe UI" pitchFamily="34" charset="0"/>
                <a:cs typeface="Segoe UI" pitchFamily="34" charset="0"/>
              </a:rPr>
              <a:t>Identity and Access</a:t>
            </a:r>
          </a:p>
        </p:txBody>
      </p:sp>
      <p:sp>
        <p:nvSpPr>
          <p:cNvPr id="29" name="Title 1">
            <a:extLst>
              <a:ext uri="{FF2B5EF4-FFF2-40B4-BE49-F238E27FC236}">
                <a16:creationId xmlns:a16="http://schemas.microsoft.com/office/drawing/2014/main" id="{5AF2E115-E310-8C4A-B251-84B86963A4B7}"/>
              </a:ext>
            </a:extLst>
          </p:cNvPr>
          <p:cNvSpPr txBox="1">
            <a:spLocks/>
          </p:cNvSpPr>
          <p:nvPr/>
        </p:nvSpPr>
        <p:spPr>
          <a:xfrm>
            <a:off x="209144" y="254651"/>
            <a:ext cx="11773713" cy="1024685"/>
          </a:xfrm>
          <a:prstGeom prst="rect">
            <a:avLst/>
          </a:prstGeom>
        </p:spPr>
        <p:txBody>
          <a:bodyPr vert="horz" lIns="91436" tIns="45718" rIns="91436" bIns="45718"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896580">
              <a:defRPr/>
            </a:pPr>
            <a:r>
              <a:rPr lang="en-US" sz="3628" b="1">
                <a:solidFill>
                  <a:srgbClr val="EAEAEA">
                    <a:lumMod val="10000"/>
                  </a:srgbClr>
                </a:solidFill>
                <a:latin typeface="Segoe Semibold" panose="020B0502040504020203" pitchFamily="34" charset="0"/>
                <a:cs typeface="Segoe UI Light" panose="020B0502040204020203" pitchFamily="34" charset="0"/>
              </a:rPr>
              <a:t>Azure Readiness Guide </a:t>
            </a:r>
            <a:r>
              <a:rPr lang="en-US" sz="1600">
                <a:solidFill>
                  <a:srgbClr val="EAEAEA">
                    <a:lumMod val="10000"/>
                  </a:srgbClr>
                </a:solidFill>
                <a:latin typeface="Segoe" panose="020B0502040504020203" pitchFamily="34" charset="0"/>
                <a:cs typeface="Segoe UI Light" panose="020B0502040204020203" pitchFamily="34" charset="0"/>
              </a:rPr>
              <a:t>(Create the first landing zone)</a:t>
            </a:r>
          </a:p>
        </p:txBody>
      </p:sp>
      <p:sp>
        <p:nvSpPr>
          <p:cNvPr id="34" name="monitor_3" title="Icon of a monitor with a checkmark on the lower right corner">
            <a:extLst>
              <a:ext uri="{FF2B5EF4-FFF2-40B4-BE49-F238E27FC236}">
                <a16:creationId xmlns:a16="http://schemas.microsoft.com/office/drawing/2014/main" id="{38C55876-6367-EC4B-888B-66935724B432}"/>
              </a:ext>
            </a:extLst>
          </p:cNvPr>
          <p:cNvSpPr>
            <a:spLocks noChangeAspect="1" noEditPoints="1"/>
          </p:cNvSpPr>
          <p:nvPr/>
        </p:nvSpPr>
        <p:spPr bwMode="auto">
          <a:xfrm>
            <a:off x="1132750" y="2525625"/>
            <a:ext cx="447163" cy="358616"/>
          </a:xfrm>
          <a:custGeom>
            <a:avLst/>
            <a:gdLst>
              <a:gd name="T0" fmla="*/ 404 w 404"/>
              <a:gd name="T1" fmla="*/ 223 h 324"/>
              <a:gd name="T2" fmla="*/ 304 w 404"/>
              <a:gd name="T3" fmla="*/ 324 h 324"/>
              <a:gd name="T4" fmla="*/ 256 w 404"/>
              <a:gd name="T5" fmla="*/ 276 h 324"/>
              <a:gd name="T6" fmla="*/ 386 w 404"/>
              <a:gd name="T7" fmla="*/ 171 h 324"/>
              <a:gd name="T8" fmla="*/ 386 w 404"/>
              <a:gd name="T9" fmla="*/ 0 h 324"/>
              <a:gd name="T10" fmla="*/ 0 w 404"/>
              <a:gd name="T11" fmla="*/ 0 h 324"/>
              <a:gd name="T12" fmla="*/ 0 w 404"/>
              <a:gd name="T13" fmla="*/ 223 h 324"/>
              <a:gd name="T14" fmla="*/ 330 w 404"/>
              <a:gd name="T15" fmla="*/ 223 h 324"/>
              <a:gd name="T16" fmla="*/ 117 w 404"/>
              <a:gd name="T17" fmla="*/ 285 h 324"/>
              <a:gd name="T18" fmla="*/ 190 w 404"/>
              <a:gd name="T19" fmla="*/ 285 h 324"/>
              <a:gd name="T20" fmla="*/ 190 w 404"/>
              <a:gd name="T21" fmla="*/ 223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4" h="324">
                <a:moveTo>
                  <a:pt x="404" y="223"/>
                </a:moveTo>
                <a:lnTo>
                  <a:pt x="304" y="324"/>
                </a:lnTo>
                <a:lnTo>
                  <a:pt x="256" y="276"/>
                </a:lnTo>
                <a:moveTo>
                  <a:pt x="386" y="171"/>
                </a:moveTo>
                <a:lnTo>
                  <a:pt x="386" y="0"/>
                </a:lnTo>
                <a:lnTo>
                  <a:pt x="0" y="0"/>
                </a:lnTo>
                <a:lnTo>
                  <a:pt x="0" y="223"/>
                </a:lnTo>
                <a:lnTo>
                  <a:pt x="330" y="223"/>
                </a:lnTo>
                <a:moveTo>
                  <a:pt x="117" y="285"/>
                </a:moveTo>
                <a:lnTo>
                  <a:pt x="190" y="285"/>
                </a:lnTo>
                <a:lnTo>
                  <a:pt x="190" y="223"/>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54" tIns="44827" rIns="89654" bIns="44827" numCol="1" anchor="t" anchorCtr="0" compatLnSpc="1">
            <a:prstTxWarp prst="textNoShape">
              <a:avLst/>
            </a:prstTxWarp>
          </a:bodyPr>
          <a:lstStyle/>
          <a:p>
            <a:pPr defTabSz="914554"/>
            <a:endParaRPr lang="en-US" sz="1765">
              <a:solidFill>
                <a:srgbClr val="353535"/>
              </a:solidFill>
              <a:latin typeface="Segoe UI Semilight"/>
            </a:endParaRPr>
          </a:p>
        </p:txBody>
      </p:sp>
      <p:sp>
        <p:nvSpPr>
          <p:cNvPr id="35" name="bot_3" title="Icon of two chevron brackets with two dots between them">
            <a:extLst>
              <a:ext uri="{FF2B5EF4-FFF2-40B4-BE49-F238E27FC236}">
                <a16:creationId xmlns:a16="http://schemas.microsoft.com/office/drawing/2014/main" id="{2016BF91-6B77-DA4A-870C-E5BDAA78BC93}"/>
              </a:ext>
            </a:extLst>
          </p:cNvPr>
          <p:cNvSpPr>
            <a:spLocks noChangeAspect="1" noEditPoints="1"/>
          </p:cNvSpPr>
          <p:nvPr/>
        </p:nvSpPr>
        <p:spPr bwMode="auto">
          <a:xfrm>
            <a:off x="3384241" y="2613415"/>
            <a:ext cx="449238" cy="322329"/>
          </a:xfrm>
          <a:custGeom>
            <a:avLst/>
            <a:gdLst>
              <a:gd name="T0" fmla="*/ 134 w 420"/>
              <a:gd name="T1" fmla="*/ 154 h 302"/>
              <a:gd name="T2" fmla="*/ 157 w 420"/>
              <a:gd name="T3" fmla="*/ 131 h 302"/>
              <a:gd name="T4" fmla="*/ 180 w 420"/>
              <a:gd name="T5" fmla="*/ 154 h 302"/>
              <a:gd name="T6" fmla="*/ 157 w 420"/>
              <a:gd name="T7" fmla="*/ 177 h 302"/>
              <a:gd name="T8" fmla="*/ 134 w 420"/>
              <a:gd name="T9" fmla="*/ 154 h 302"/>
              <a:gd name="T10" fmla="*/ 241 w 420"/>
              <a:gd name="T11" fmla="*/ 154 h 302"/>
              <a:gd name="T12" fmla="*/ 264 w 420"/>
              <a:gd name="T13" fmla="*/ 177 h 302"/>
              <a:gd name="T14" fmla="*/ 287 w 420"/>
              <a:gd name="T15" fmla="*/ 154 h 302"/>
              <a:gd name="T16" fmla="*/ 264 w 420"/>
              <a:gd name="T17" fmla="*/ 131 h 302"/>
              <a:gd name="T18" fmla="*/ 241 w 420"/>
              <a:gd name="T19" fmla="*/ 154 h 302"/>
              <a:gd name="T20" fmla="*/ 276 w 420"/>
              <a:gd name="T21" fmla="*/ 302 h 302"/>
              <a:gd name="T22" fmla="*/ 410 w 420"/>
              <a:gd name="T23" fmla="*/ 168 h 302"/>
              <a:gd name="T24" fmla="*/ 410 w 420"/>
              <a:gd name="T25" fmla="*/ 132 h 302"/>
              <a:gd name="T26" fmla="*/ 276 w 420"/>
              <a:gd name="T27" fmla="*/ 0 h 302"/>
              <a:gd name="T28" fmla="*/ 144 w 420"/>
              <a:gd name="T29" fmla="*/ 0 h 302"/>
              <a:gd name="T30" fmla="*/ 10 w 420"/>
              <a:gd name="T31" fmla="*/ 132 h 302"/>
              <a:gd name="T32" fmla="*/ 10 w 420"/>
              <a:gd name="T33" fmla="*/ 168 h 302"/>
              <a:gd name="T34" fmla="*/ 145 w 420"/>
              <a:gd name="T35" fmla="*/ 302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0" h="302">
                <a:moveTo>
                  <a:pt x="134" y="154"/>
                </a:moveTo>
                <a:cubicBezTo>
                  <a:pt x="134" y="141"/>
                  <a:pt x="144" y="131"/>
                  <a:pt x="157" y="131"/>
                </a:cubicBezTo>
                <a:cubicBezTo>
                  <a:pt x="169" y="131"/>
                  <a:pt x="180" y="141"/>
                  <a:pt x="180" y="154"/>
                </a:cubicBezTo>
                <a:cubicBezTo>
                  <a:pt x="180" y="167"/>
                  <a:pt x="169" y="177"/>
                  <a:pt x="157" y="177"/>
                </a:cubicBezTo>
                <a:cubicBezTo>
                  <a:pt x="144" y="177"/>
                  <a:pt x="134" y="167"/>
                  <a:pt x="134" y="154"/>
                </a:cubicBezTo>
                <a:close/>
                <a:moveTo>
                  <a:pt x="241" y="154"/>
                </a:moveTo>
                <a:cubicBezTo>
                  <a:pt x="241" y="167"/>
                  <a:pt x="251" y="177"/>
                  <a:pt x="264" y="177"/>
                </a:cubicBezTo>
                <a:cubicBezTo>
                  <a:pt x="276" y="177"/>
                  <a:pt x="287" y="167"/>
                  <a:pt x="287" y="154"/>
                </a:cubicBezTo>
                <a:cubicBezTo>
                  <a:pt x="287" y="141"/>
                  <a:pt x="276" y="131"/>
                  <a:pt x="264" y="131"/>
                </a:cubicBezTo>
                <a:cubicBezTo>
                  <a:pt x="251" y="131"/>
                  <a:pt x="241" y="141"/>
                  <a:pt x="241" y="154"/>
                </a:cubicBezTo>
                <a:close/>
                <a:moveTo>
                  <a:pt x="276" y="302"/>
                </a:moveTo>
                <a:cubicBezTo>
                  <a:pt x="276" y="302"/>
                  <a:pt x="276" y="302"/>
                  <a:pt x="410" y="168"/>
                </a:cubicBezTo>
                <a:cubicBezTo>
                  <a:pt x="420" y="158"/>
                  <a:pt x="420" y="142"/>
                  <a:pt x="410" y="132"/>
                </a:cubicBezTo>
                <a:cubicBezTo>
                  <a:pt x="410" y="132"/>
                  <a:pt x="410" y="132"/>
                  <a:pt x="276" y="0"/>
                </a:cubicBezTo>
                <a:moveTo>
                  <a:pt x="144" y="0"/>
                </a:moveTo>
                <a:cubicBezTo>
                  <a:pt x="10" y="132"/>
                  <a:pt x="10" y="132"/>
                  <a:pt x="10" y="132"/>
                </a:cubicBezTo>
                <a:cubicBezTo>
                  <a:pt x="0" y="142"/>
                  <a:pt x="0" y="158"/>
                  <a:pt x="10" y="168"/>
                </a:cubicBezTo>
                <a:cubicBezTo>
                  <a:pt x="145" y="302"/>
                  <a:pt x="145" y="302"/>
                  <a:pt x="145" y="302"/>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54" tIns="44827" rIns="89654" bIns="44827" numCol="1" anchor="t" anchorCtr="0" compatLnSpc="1">
            <a:prstTxWarp prst="textNoShape">
              <a:avLst/>
            </a:prstTxWarp>
          </a:bodyPr>
          <a:lstStyle/>
          <a:p>
            <a:pPr defTabSz="914554"/>
            <a:endParaRPr lang="en-US" sz="1765">
              <a:solidFill>
                <a:srgbClr val="353535"/>
              </a:solidFill>
              <a:latin typeface="Segoe UI Semilight"/>
            </a:endParaRPr>
          </a:p>
        </p:txBody>
      </p:sp>
      <p:sp>
        <p:nvSpPr>
          <p:cNvPr id="36" name="binary" title="Icon of binary code, ones and zeros">
            <a:extLst>
              <a:ext uri="{FF2B5EF4-FFF2-40B4-BE49-F238E27FC236}">
                <a16:creationId xmlns:a16="http://schemas.microsoft.com/office/drawing/2014/main" id="{5DBFAB37-7861-AB4E-A932-12FF2D4CE3DF}"/>
              </a:ext>
            </a:extLst>
          </p:cNvPr>
          <p:cNvSpPr>
            <a:spLocks noChangeAspect="1" noEditPoints="1"/>
          </p:cNvSpPr>
          <p:nvPr/>
        </p:nvSpPr>
        <p:spPr bwMode="auto">
          <a:xfrm>
            <a:off x="5895922" y="2636608"/>
            <a:ext cx="358616" cy="309664"/>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54" tIns="44827" rIns="89654" bIns="44827" numCol="1" anchor="t" anchorCtr="0" compatLnSpc="1">
            <a:prstTxWarp prst="textNoShape">
              <a:avLst/>
            </a:prstTxWarp>
          </a:bodyPr>
          <a:lstStyle/>
          <a:p>
            <a:pPr defTabSz="914554"/>
            <a:endParaRPr lang="en-US" sz="1765">
              <a:solidFill>
                <a:srgbClr val="353535"/>
              </a:solidFill>
              <a:latin typeface="Segoe UI Semilight"/>
            </a:endParaRPr>
          </a:p>
        </p:txBody>
      </p:sp>
      <p:sp>
        <p:nvSpPr>
          <p:cNvPr id="37" name="Website" title="Icon of multiple app windows">
            <a:extLst>
              <a:ext uri="{FF2B5EF4-FFF2-40B4-BE49-F238E27FC236}">
                <a16:creationId xmlns:a16="http://schemas.microsoft.com/office/drawing/2014/main" id="{D93F590B-3895-D847-B89D-0A54E7CA2FD6}"/>
              </a:ext>
            </a:extLst>
          </p:cNvPr>
          <p:cNvSpPr>
            <a:spLocks noChangeAspect="1" noEditPoints="1"/>
          </p:cNvSpPr>
          <p:nvPr/>
        </p:nvSpPr>
        <p:spPr bwMode="auto">
          <a:xfrm>
            <a:off x="8299128" y="2591445"/>
            <a:ext cx="409275" cy="358616"/>
          </a:xfrm>
          <a:custGeom>
            <a:avLst/>
            <a:gdLst>
              <a:gd name="T0" fmla="*/ 0 w 614"/>
              <a:gd name="T1" fmla="*/ 0 h 538"/>
              <a:gd name="T2" fmla="*/ 614 w 614"/>
              <a:gd name="T3" fmla="*/ 0 h 538"/>
              <a:gd name="T4" fmla="*/ 614 w 614"/>
              <a:gd name="T5" fmla="*/ 538 h 538"/>
              <a:gd name="T6" fmla="*/ 0 w 614"/>
              <a:gd name="T7" fmla="*/ 538 h 538"/>
              <a:gd name="T8" fmla="*/ 0 w 614"/>
              <a:gd name="T9" fmla="*/ 0 h 538"/>
              <a:gd name="T10" fmla="*/ 0 w 614"/>
              <a:gd name="T11" fmla="*/ 0 h 538"/>
              <a:gd name="T12" fmla="*/ 327 w 614"/>
              <a:gd name="T13" fmla="*/ 250 h 538"/>
              <a:gd name="T14" fmla="*/ 327 w 614"/>
              <a:gd name="T15" fmla="*/ 250 h 538"/>
              <a:gd name="T16" fmla="*/ 327 w 614"/>
              <a:gd name="T17" fmla="*/ 87 h 538"/>
              <a:gd name="T18" fmla="*/ 77 w 614"/>
              <a:gd name="T19" fmla="*/ 87 h 538"/>
              <a:gd name="T20" fmla="*/ 77 w 614"/>
              <a:gd name="T21" fmla="*/ 250 h 538"/>
              <a:gd name="T22" fmla="*/ 128 w 614"/>
              <a:gd name="T23" fmla="*/ 250 h 538"/>
              <a:gd name="T24" fmla="*/ 327 w 614"/>
              <a:gd name="T25" fmla="*/ 250 h 538"/>
              <a:gd name="T26" fmla="*/ 327 w 614"/>
              <a:gd name="T27" fmla="*/ 250 h 538"/>
              <a:gd name="T28" fmla="*/ 139 w 614"/>
              <a:gd name="T29" fmla="*/ 254 h 538"/>
              <a:gd name="T30" fmla="*/ 139 w 614"/>
              <a:gd name="T31" fmla="*/ 362 h 538"/>
              <a:gd name="T32" fmla="*/ 513 w 614"/>
              <a:gd name="T33" fmla="*/ 362 h 538"/>
              <a:gd name="T34" fmla="*/ 513 w 614"/>
              <a:gd name="T35" fmla="*/ 163 h 538"/>
              <a:gd name="T36" fmla="*/ 325 w 614"/>
              <a:gd name="T37" fmla="*/ 163 h 538"/>
              <a:gd name="T38" fmla="*/ 0 w 614"/>
              <a:gd name="T39" fmla="*/ 451 h 538"/>
              <a:gd name="T40" fmla="*/ 614 w 614"/>
              <a:gd name="T41" fmla="*/ 451 h 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14" h="538">
                <a:moveTo>
                  <a:pt x="0" y="0"/>
                </a:moveTo>
                <a:lnTo>
                  <a:pt x="614" y="0"/>
                </a:lnTo>
                <a:lnTo>
                  <a:pt x="614" y="538"/>
                </a:lnTo>
                <a:lnTo>
                  <a:pt x="0" y="538"/>
                </a:lnTo>
                <a:lnTo>
                  <a:pt x="0" y="0"/>
                </a:lnTo>
                <a:lnTo>
                  <a:pt x="0" y="0"/>
                </a:lnTo>
                <a:moveTo>
                  <a:pt x="327" y="250"/>
                </a:moveTo>
                <a:lnTo>
                  <a:pt x="327" y="250"/>
                </a:lnTo>
                <a:lnTo>
                  <a:pt x="327" y="87"/>
                </a:lnTo>
                <a:lnTo>
                  <a:pt x="77" y="87"/>
                </a:lnTo>
                <a:lnTo>
                  <a:pt x="77" y="250"/>
                </a:lnTo>
                <a:lnTo>
                  <a:pt x="128" y="250"/>
                </a:lnTo>
                <a:lnTo>
                  <a:pt x="327" y="250"/>
                </a:lnTo>
                <a:lnTo>
                  <a:pt x="327" y="250"/>
                </a:lnTo>
                <a:moveTo>
                  <a:pt x="139" y="254"/>
                </a:moveTo>
                <a:lnTo>
                  <a:pt x="139" y="362"/>
                </a:lnTo>
                <a:lnTo>
                  <a:pt x="513" y="362"/>
                </a:lnTo>
                <a:lnTo>
                  <a:pt x="513" y="163"/>
                </a:lnTo>
                <a:lnTo>
                  <a:pt x="325" y="163"/>
                </a:lnTo>
                <a:moveTo>
                  <a:pt x="0" y="451"/>
                </a:moveTo>
                <a:lnTo>
                  <a:pt x="614" y="451"/>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54" tIns="44827" rIns="89654" bIns="44827" numCol="1" anchor="t" anchorCtr="0" compatLnSpc="1">
            <a:prstTxWarp prst="textNoShape">
              <a:avLst/>
            </a:prstTxWarp>
          </a:bodyPr>
          <a:lstStyle/>
          <a:p>
            <a:pPr defTabSz="914554"/>
            <a:endParaRPr lang="en-US" sz="1765">
              <a:solidFill>
                <a:srgbClr val="353535"/>
              </a:solidFill>
              <a:latin typeface="Segoe UI Semilight"/>
            </a:endParaRPr>
          </a:p>
        </p:txBody>
      </p:sp>
      <p:sp>
        <p:nvSpPr>
          <p:cNvPr id="39" name="Org_ECA6" title="Icon of three boxes in a bracket chart">
            <a:extLst>
              <a:ext uri="{FF2B5EF4-FFF2-40B4-BE49-F238E27FC236}">
                <a16:creationId xmlns:a16="http://schemas.microsoft.com/office/drawing/2014/main" id="{253D4C25-C6DB-2347-9E25-3F728D9AE78E}"/>
              </a:ext>
            </a:extLst>
          </p:cNvPr>
          <p:cNvSpPr>
            <a:spLocks noChangeAspect="1" noEditPoints="1"/>
          </p:cNvSpPr>
          <p:nvPr/>
        </p:nvSpPr>
        <p:spPr bwMode="auto">
          <a:xfrm>
            <a:off x="10609337" y="2591445"/>
            <a:ext cx="358441" cy="358616"/>
          </a:xfrm>
          <a:custGeom>
            <a:avLst/>
            <a:gdLst>
              <a:gd name="T0" fmla="*/ 1177 w 4117"/>
              <a:gd name="T1" fmla="*/ 4119 h 4119"/>
              <a:gd name="T2" fmla="*/ 0 w 4117"/>
              <a:gd name="T3" fmla="*/ 4119 h 4119"/>
              <a:gd name="T4" fmla="*/ 0 w 4117"/>
              <a:gd name="T5" fmla="*/ 2942 h 4119"/>
              <a:gd name="T6" fmla="*/ 1177 w 4117"/>
              <a:gd name="T7" fmla="*/ 2942 h 4119"/>
              <a:gd name="T8" fmla="*/ 1177 w 4117"/>
              <a:gd name="T9" fmla="*/ 4119 h 4119"/>
              <a:gd name="T10" fmla="*/ 4117 w 4117"/>
              <a:gd name="T11" fmla="*/ 2942 h 4119"/>
              <a:gd name="T12" fmla="*/ 2941 w 4117"/>
              <a:gd name="T13" fmla="*/ 2942 h 4119"/>
              <a:gd name="T14" fmla="*/ 2941 w 4117"/>
              <a:gd name="T15" fmla="*/ 4119 h 4119"/>
              <a:gd name="T16" fmla="*/ 4117 w 4117"/>
              <a:gd name="T17" fmla="*/ 4119 h 4119"/>
              <a:gd name="T18" fmla="*/ 4117 w 4117"/>
              <a:gd name="T19" fmla="*/ 2942 h 4119"/>
              <a:gd name="T20" fmla="*/ 2647 w 4117"/>
              <a:gd name="T21" fmla="*/ 0 h 4119"/>
              <a:gd name="T22" fmla="*/ 1471 w 4117"/>
              <a:gd name="T23" fmla="*/ 0 h 4119"/>
              <a:gd name="T24" fmla="*/ 1471 w 4117"/>
              <a:gd name="T25" fmla="*/ 1177 h 4119"/>
              <a:gd name="T26" fmla="*/ 2647 w 4117"/>
              <a:gd name="T27" fmla="*/ 1177 h 4119"/>
              <a:gd name="T28" fmla="*/ 2647 w 4117"/>
              <a:gd name="T29" fmla="*/ 0 h 4119"/>
              <a:gd name="T30" fmla="*/ 2059 w 4117"/>
              <a:gd name="T31" fmla="*/ 1177 h 4119"/>
              <a:gd name="T32" fmla="*/ 2059 w 4117"/>
              <a:gd name="T33" fmla="*/ 2060 h 4119"/>
              <a:gd name="T34" fmla="*/ 3529 w 4117"/>
              <a:gd name="T35" fmla="*/ 2942 h 4119"/>
              <a:gd name="T36" fmla="*/ 3529 w 4117"/>
              <a:gd name="T37" fmla="*/ 2060 h 4119"/>
              <a:gd name="T38" fmla="*/ 588 w 4117"/>
              <a:gd name="T39" fmla="*/ 2060 h 4119"/>
              <a:gd name="T40" fmla="*/ 588 w 4117"/>
              <a:gd name="T41" fmla="*/ 2942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17" h="4119">
                <a:moveTo>
                  <a:pt x="1177" y="4119"/>
                </a:moveTo>
                <a:lnTo>
                  <a:pt x="0" y="4119"/>
                </a:lnTo>
                <a:lnTo>
                  <a:pt x="0" y="2942"/>
                </a:lnTo>
                <a:lnTo>
                  <a:pt x="1177" y="2942"/>
                </a:lnTo>
                <a:lnTo>
                  <a:pt x="1177" y="4119"/>
                </a:lnTo>
                <a:moveTo>
                  <a:pt x="4117" y="2942"/>
                </a:moveTo>
                <a:lnTo>
                  <a:pt x="2941" y="2942"/>
                </a:lnTo>
                <a:lnTo>
                  <a:pt x="2941" y="4119"/>
                </a:lnTo>
                <a:lnTo>
                  <a:pt x="4117" y="4119"/>
                </a:lnTo>
                <a:lnTo>
                  <a:pt x="4117" y="2942"/>
                </a:lnTo>
                <a:moveTo>
                  <a:pt x="2647" y="0"/>
                </a:moveTo>
                <a:lnTo>
                  <a:pt x="1471" y="0"/>
                </a:lnTo>
                <a:lnTo>
                  <a:pt x="1471" y="1177"/>
                </a:lnTo>
                <a:lnTo>
                  <a:pt x="2647" y="1177"/>
                </a:lnTo>
                <a:lnTo>
                  <a:pt x="2647" y="0"/>
                </a:lnTo>
                <a:moveTo>
                  <a:pt x="2059" y="1177"/>
                </a:moveTo>
                <a:lnTo>
                  <a:pt x="2059" y="2060"/>
                </a:lnTo>
                <a:moveTo>
                  <a:pt x="3529" y="2942"/>
                </a:moveTo>
                <a:lnTo>
                  <a:pt x="3529" y="2060"/>
                </a:lnTo>
                <a:lnTo>
                  <a:pt x="588" y="2060"/>
                </a:lnTo>
                <a:lnTo>
                  <a:pt x="588" y="2942"/>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54" tIns="44827" rIns="89654" bIns="44827" numCol="1" anchor="t" anchorCtr="0" compatLnSpc="1">
            <a:prstTxWarp prst="textNoShape">
              <a:avLst/>
            </a:prstTxWarp>
          </a:bodyPr>
          <a:lstStyle/>
          <a:p>
            <a:pPr defTabSz="914554"/>
            <a:endParaRPr lang="en-US" sz="882">
              <a:gradFill>
                <a:gsLst>
                  <a:gs pos="0">
                    <a:srgbClr val="505050"/>
                  </a:gs>
                  <a:gs pos="100000">
                    <a:srgbClr val="505050"/>
                  </a:gs>
                </a:gsLst>
                <a:lin ang="5400000" scaled="1"/>
              </a:gradFill>
              <a:latin typeface="Segoe UI Semilight"/>
            </a:endParaRPr>
          </a:p>
        </p:txBody>
      </p:sp>
    </p:spTree>
    <p:extLst>
      <p:ext uri="{BB962C8B-B14F-4D97-AF65-F5344CB8AC3E}">
        <p14:creationId xmlns:p14="http://schemas.microsoft.com/office/powerpoint/2010/main" val="3537532514"/>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FC2563-E9F8-4E4D-97E5-3F0A193283CF}"/>
              </a:ext>
            </a:extLst>
          </p:cNvPr>
          <p:cNvSpPr>
            <a:spLocks noGrp="1"/>
          </p:cNvSpPr>
          <p:nvPr>
            <p:ph type="title"/>
          </p:nvPr>
        </p:nvSpPr>
        <p:spPr>
          <a:xfrm>
            <a:off x="313144" y="7272374"/>
            <a:ext cx="11306310" cy="403125"/>
          </a:xfrm>
        </p:spPr>
        <p:txBody>
          <a:bodyPr/>
          <a:lstStyle/>
          <a:p>
            <a:r>
              <a:rPr lang="en-US">
                <a:latin typeface="Segoe" panose="020B0502040504020203" pitchFamily="34" charset="0"/>
              </a:rPr>
              <a:t>CAF Ready: Landing Zones (Coming Soon)</a:t>
            </a:r>
            <a:endParaRPr lang="en-US" b="1">
              <a:latin typeface="Segoe" panose="020B0502040504020203" pitchFamily="34" charset="0"/>
            </a:endParaRPr>
          </a:p>
        </p:txBody>
      </p:sp>
      <p:sp>
        <p:nvSpPr>
          <p:cNvPr id="4" name="TextBox 3">
            <a:extLst>
              <a:ext uri="{FF2B5EF4-FFF2-40B4-BE49-F238E27FC236}">
                <a16:creationId xmlns:a16="http://schemas.microsoft.com/office/drawing/2014/main" id="{8D8E4C6C-8800-4D9C-ACE7-20A704CA8E61}"/>
              </a:ext>
            </a:extLst>
          </p:cNvPr>
          <p:cNvSpPr txBox="1"/>
          <p:nvPr/>
        </p:nvSpPr>
        <p:spPr>
          <a:xfrm>
            <a:off x="318569" y="3561619"/>
            <a:ext cx="3271301" cy="479802"/>
          </a:xfrm>
          <a:prstGeom prst="rect">
            <a:avLst/>
          </a:prstGeom>
          <a:noFill/>
        </p:spPr>
        <p:txBody>
          <a:bodyPr wrap="square" lIns="179306" tIns="143444" rIns="179306" bIns="143444" rtlCol="0">
            <a:spAutoFit/>
          </a:bodyPr>
          <a:lstStyle/>
          <a:p>
            <a:pPr defTabSz="914554">
              <a:lnSpc>
                <a:spcPct val="90000"/>
              </a:lnSpc>
              <a:spcAft>
                <a:spcPts val="588"/>
              </a:spcAft>
            </a:pPr>
            <a:r>
              <a:rPr lang="en-US" sz="1373">
                <a:solidFill>
                  <a:srgbClr val="EAEAEA">
                    <a:lumMod val="10000"/>
                  </a:srgbClr>
                </a:solidFill>
                <a:latin typeface="Segoe" panose="020B0502040504020203" pitchFamily="34" charset="0"/>
              </a:rPr>
              <a:t>Generic Landing Zone</a:t>
            </a:r>
          </a:p>
        </p:txBody>
      </p:sp>
      <p:sp>
        <p:nvSpPr>
          <p:cNvPr id="6" name="TextBox 5">
            <a:extLst>
              <a:ext uri="{FF2B5EF4-FFF2-40B4-BE49-F238E27FC236}">
                <a16:creationId xmlns:a16="http://schemas.microsoft.com/office/drawing/2014/main" id="{ED214F10-62C7-4140-B9E6-8EF86699BD3C}"/>
              </a:ext>
            </a:extLst>
          </p:cNvPr>
          <p:cNvSpPr txBox="1"/>
          <p:nvPr/>
        </p:nvSpPr>
        <p:spPr>
          <a:xfrm>
            <a:off x="313144" y="1069996"/>
            <a:ext cx="5389957" cy="479802"/>
          </a:xfrm>
          <a:prstGeom prst="rect">
            <a:avLst/>
          </a:prstGeom>
          <a:noFill/>
        </p:spPr>
        <p:txBody>
          <a:bodyPr wrap="none" lIns="179306" tIns="143444" rIns="179306" bIns="143444" rtlCol="0">
            <a:spAutoFit/>
          </a:bodyPr>
          <a:lstStyle/>
          <a:p>
            <a:pPr defTabSz="914554">
              <a:lnSpc>
                <a:spcPct val="90000"/>
              </a:lnSpc>
              <a:spcAft>
                <a:spcPts val="588"/>
              </a:spcAft>
            </a:pPr>
            <a:r>
              <a:rPr lang="en-US" sz="1373">
                <a:solidFill>
                  <a:srgbClr val="EAEAEA">
                    <a:lumMod val="10000"/>
                  </a:srgbClr>
                </a:solidFill>
                <a:latin typeface="Segoe" panose="020B0502040504020203" pitchFamily="34" charset="0"/>
              </a:rPr>
              <a:t>Migration Landing Zone (Blueprint 1: CAF Migrate Landing Zone)</a:t>
            </a:r>
          </a:p>
        </p:txBody>
      </p:sp>
      <p:sp>
        <p:nvSpPr>
          <p:cNvPr id="9" name="Rectangle 8">
            <a:extLst>
              <a:ext uri="{FF2B5EF4-FFF2-40B4-BE49-F238E27FC236}">
                <a16:creationId xmlns:a16="http://schemas.microsoft.com/office/drawing/2014/main" id="{0B8DECCE-8CA5-4870-9FD6-D3C8AFC4A1B9}"/>
              </a:ext>
            </a:extLst>
          </p:cNvPr>
          <p:cNvSpPr/>
          <p:nvPr/>
        </p:nvSpPr>
        <p:spPr bwMode="auto">
          <a:xfrm>
            <a:off x="680473" y="5555722"/>
            <a:ext cx="2590961" cy="54626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6" tIns="143444" rIns="179306" bIns="143444" numCol="1" spcCol="0" rtlCol="0" fromWordArt="0" anchor="t" anchorCtr="0" forceAA="0" compatLnSpc="1">
            <a:prstTxWarp prst="textNoShape">
              <a:avLst/>
            </a:prstTxWarp>
            <a:noAutofit/>
          </a:bodyPr>
          <a:lstStyle/>
          <a:p>
            <a:pPr algn="ctr" defTabSz="914300" fontAlgn="base">
              <a:lnSpc>
                <a:spcPct val="90000"/>
              </a:lnSpc>
              <a:spcBef>
                <a:spcPct val="0"/>
              </a:spcBef>
              <a:spcAft>
                <a:spcPct val="0"/>
              </a:spcAft>
            </a:pPr>
            <a:r>
              <a:rPr lang="en-US" sz="1765">
                <a:gradFill>
                  <a:gsLst>
                    <a:gs pos="0">
                      <a:srgbClr val="FFFFFF"/>
                    </a:gs>
                    <a:gs pos="100000">
                      <a:srgbClr val="FFFFFF"/>
                    </a:gs>
                  </a:gsLst>
                  <a:lin ang="5400000" scaled="0"/>
                </a:gradFill>
                <a:latin typeface="Segoe" panose="020B0502040504020203" pitchFamily="34" charset="0"/>
                <a:ea typeface="Segoe UI" pitchFamily="34" charset="0"/>
                <a:cs typeface="Segoe UI" pitchFamily="34" charset="0"/>
              </a:rPr>
              <a:t>Naming Standards</a:t>
            </a:r>
          </a:p>
        </p:txBody>
      </p:sp>
      <p:sp>
        <p:nvSpPr>
          <p:cNvPr id="10" name="Rectangle 9">
            <a:extLst>
              <a:ext uri="{FF2B5EF4-FFF2-40B4-BE49-F238E27FC236}">
                <a16:creationId xmlns:a16="http://schemas.microsoft.com/office/drawing/2014/main" id="{7A3519EA-57F9-4DDE-BA9D-43BD3C697B21}"/>
              </a:ext>
            </a:extLst>
          </p:cNvPr>
          <p:cNvSpPr/>
          <p:nvPr/>
        </p:nvSpPr>
        <p:spPr bwMode="auto">
          <a:xfrm>
            <a:off x="3589869" y="5555722"/>
            <a:ext cx="2586682" cy="54626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6" tIns="143444" rIns="179306" bIns="143444" numCol="1" spcCol="0" rtlCol="0" fromWordArt="0" anchor="t" anchorCtr="0" forceAA="0" compatLnSpc="1">
            <a:prstTxWarp prst="textNoShape">
              <a:avLst/>
            </a:prstTxWarp>
            <a:noAutofit/>
          </a:bodyPr>
          <a:lstStyle/>
          <a:p>
            <a:pPr algn="ctr" defTabSz="914300" fontAlgn="base">
              <a:lnSpc>
                <a:spcPct val="90000"/>
              </a:lnSpc>
              <a:spcBef>
                <a:spcPct val="0"/>
              </a:spcBef>
              <a:spcAft>
                <a:spcPct val="0"/>
              </a:spcAft>
            </a:pPr>
            <a:r>
              <a:rPr lang="en-US" sz="1765">
                <a:gradFill>
                  <a:gsLst>
                    <a:gs pos="0">
                      <a:srgbClr val="FFFFFF"/>
                    </a:gs>
                    <a:gs pos="100000">
                      <a:srgbClr val="FFFFFF"/>
                    </a:gs>
                  </a:gsLst>
                  <a:lin ang="5400000" scaled="0"/>
                </a:gradFill>
                <a:latin typeface="Segoe" panose="020B0502040504020203" pitchFamily="34" charset="0"/>
                <a:ea typeface="Segoe UI" pitchFamily="34" charset="0"/>
                <a:cs typeface="Segoe UI" pitchFamily="34" charset="0"/>
              </a:rPr>
              <a:t>Subscription Design</a:t>
            </a:r>
          </a:p>
        </p:txBody>
      </p:sp>
      <p:sp>
        <p:nvSpPr>
          <p:cNvPr id="11" name="Rectangle 10">
            <a:extLst>
              <a:ext uri="{FF2B5EF4-FFF2-40B4-BE49-F238E27FC236}">
                <a16:creationId xmlns:a16="http://schemas.microsoft.com/office/drawing/2014/main" id="{D0AFDB51-7E40-44BC-80BF-386BD3253DAD}"/>
              </a:ext>
            </a:extLst>
          </p:cNvPr>
          <p:cNvSpPr/>
          <p:nvPr/>
        </p:nvSpPr>
        <p:spPr bwMode="auto">
          <a:xfrm>
            <a:off x="680474" y="4900950"/>
            <a:ext cx="2590961" cy="54626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6" tIns="143444" rIns="179306" bIns="143444" numCol="1" spcCol="0" rtlCol="0" fromWordArt="0" anchor="t" anchorCtr="0" forceAA="0" compatLnSpc="1">
            <a:prstTxWarp prst="textNoShape">
              <a:avLst/>
            </a:prstTxWarp>
            <a:noAutofit/>
          </a:bodyPr>
          <a:lstStyle/>
          <a:p>
            <a:pPr algn="ctr" defTabSz="914300" fontAlgn="base">
              <a:lnSpc>
                <a:spcPct val="90000"/>
              </a:lnSpc>
              <a:spcBef>
                <a:spcPct val="0"/>
              </a:spcBef>
              <a:spcAft>
                <a:spcPct val="0"/>
              </a:spcAft>
            </a:pPr>
            <a:r>
              <a:rPr lang="en-US" sz="1765">
                <a:gradFill>
                  <a:gsLst>
                    <a:gs pos="0">
                      <a:srgbClr val="FFFFFF"/>
                    </a:gs>
                    <a:gs pos="100000">
                      <a:srgbClr val="FFFFFF"/>
                    </a:gs>
                  </a:gsLst>
                  <a:lin ang="5400000" scaled="0"/>
                </a:gradFill>
                <a:latin typeface="Segoe" panose="020B0502040504020203" pitchFamily="34" charset="0"/>
                <a:ea typeface="Segoe UI" pitchFamily="34" charset="0"/>
                <a:cs typeface="Segoe UI" pitchFamily="34" charset="0"/>
              </a:rPr>
              <a:t>Management Groups</a:t>
            </a:r>
          </a:p>
        </p:txBody>
      </p:sp>
      <p:sp>
        <p:nvSpPr>
          <p:cNvPr id="12" name="Rectangle 11">
            <a:extLst>
              <a:ext uri="{FF2B5EF4-FFF2-40B4-BE49-F238E27FC236}">
                <a16:creationId xmlns:a16="http://schemas.microsoft.com/office/drawing/2014/main" id="{362EBF82-90B0-44CF-A912-8DFF0FA92809}"/>
              </a:ext>
            </a:extLst>
          </p:cNvPr>
          <p:cNvSpPr/>
          <p:nvPr/>
        </p:nvSpPr>
        <p:spPr bwMode="auto">
          <a:xfrm>
            <a:off x="6494985" y="5555722"/>
            <a:ext cx="2586682" cy="54626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6" tIns="143444" rIns="179306" bIns="143444" numCol="1" spcCol="0" rtlCol="0" fromWordArt="0" anchor="t" anchorCtr="0" forceAA="0" compatLnSpc="1">
            <a:prstTxWarp prst="textNoShape">
              <a:avLst/>
            </a:prstTxWarp>
            <a:noAutofit/>
          </a:bodyPr>
          <a:lstStyle/>
          <a:p>
            <a:pPr algn="ctr" defTabSz="914300" fontAlgn="base">
              <a:lnSpc>
                <a:spcPct val="90000"/>
              </a:lnSpc>
              <a:spcBef>
                <a:spcPct val="0"/>
              </a:spcBef>
              <a:spcAft>
                <a:spcPct val="0"/>
              </a:spcAft>
            </a:pPr>
            <a:r>
              <a:rPr lang="en-US" sz="1765">
                <a:gradFill>
                  <a:gsLst>
                    <a:gs pos="0">
                      <a:srgbClr val="FFFFFF"/>
                    </a:gs>
                    <a:gs pos="100000">
                      <a:srgbClr val="FFFFFF"/>
                    </a:gs>
                  </a:gsLst>
                  <a:lin ang="5400000" scaled="0"/>
                </a:gradFill>
                <a:latin typeface="Segoe" panose="020B0502040504020203" pitchFamily="34" charset="0"/>
                <a:ea typeface="Segoe UI" pitchFamily="34" charset="0"/>
                <a:cs typeface="Segoe UI" pitchFamily="34" charset="0"/>
              </a:rPr>
              <a:t>Cost &amp; Billing</a:t>
            </a:r>
          </a:p>
        </p:txBody>
      </p:sp>
      <p:sp>
        <p:nvSpPr>
          <p:cNvPr id="13" name="Rectangle 12">
            <a:extLst>
              <a:ext uri="{FF2B5EF4-FFF2-40B4-BE49-F238E27FC236}">
                <a16:creationId xmlns:a16="http://schemas.microsoft.com/office/drawing/2014/main" id="{72692D52-FE54-427C-9D71-8E380017D96D}"/>
              </a:ext>
            </a:extLst>
          </p:cNvPr>
          <p:cNvSpPr/>
          <p:nvPr/>
        </p:nvSpPr>
        <p:spPr bwMode="auto">
          <a:xfrm>
            <a:off x="9400101" y="5555722"/>
            <a:ext cx="2586682" cy="546267"/>
          </a:xfrm>
          <a:prstGeom prst="rect">
            <a:avLst/>
          </a:prstGeom>
          <a:solidFill>
            <a:srgbClr val="137A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6" tIns="143444" rIns="179306" bIns="143444" numCol="1" spcCol="0" rtlCol="0" fromWordArt="0" anchor="t" anchorCtr="0" forceAA="0" compatLnSpc="1">
            <a:prstTxWarp prst="textNoShape">
              <a:avLst/>
            </a:prstTxWarp>
            <a:noAutofit/>
          </a:bodyPr>
          <a:lstStyle/>
          <a:p>
            <a:pPr algn="ctr" defTabSz="914300" fontAlgn="base">
              <a:lnSpc>
                <a:spcPct val="90000"/>
              </a:lnSpc>
              <a:spcBef>
                <a:spcPct val="0"/>
              </a:spcBef>
              <a:spcAft>
                <a:spcPct val="0"/>
              </a:spcAft>
            </a:pPr>
            <a:r>
              <a:rPr lang="en-US" sz="1765">
                <a:gradFill>
                  <a:gsLst>
                    <a:gs pos="0">
                      <a:srgbClr val="FFFFFF"/>
                    </a:gs>
                    <a:gs pos="100000">
                      <a:srgbClr val="FFFFFF"/>
                    </a:gs>
                  </a:gsLst>
                  <a:lin ang="5400000" scaled="0"/>
                </a:gradFill>
                <a:latin typeface="Segoe" panose="020B0502040504020203" pitchFamily="34" charset="0"/>
                <a:ea typeface="Segoe UI" pitchFamily="34" charset="0"/>
                <a:cs typeface="Segoe UI" pitchFamily="34" charset="0"/>
              </a:rPr>
              <a:t>Monitoring</a:t>
            </a:r>
          </a:p>
        </p:txBody>
      </p:sp>
      <p:sp>
        <p:nvSpPr>
          <p:cNvPr id="14" name="Rectangle 13">
            <a:extLst>
              <a:ext uri="{FF2B5EF4-FFF2-40B4-BE49-F238E27FC236}">
                <a16:creationId xmlns:a16="http://schemas.microsoft.com/office/drawing/2014/main" id="{B6932005-4C14-44B4-BDB4-CFC5AA9F2F1A}"/>
              </a:ext>
            </a:extLst>
          </p:cNvPr>
          <p:cNvSpPr/>
          <p:nvPr/>
        </p:nvSpPr>
        <p:spPr bwMode="auto">
          <a:xfrm>
            <a:off x="3589871" y="4900950"/>
            <a:ext cx="2586681" cy="54626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6" tIns="143444" rIns="179306" bIns="143444" numCol="1" spcCol="0" rtlCol="0" fromWordArt="0" anchor="t" anchorCtr="0" forceAA="0" compatLnSpc="1">
            <a:prstTxWarp prst="textNoShape">
              <a:avLst/>
            </a:prstTxWarp>
            <a:noAutofit/>
          </a:bodyPr>
          <a:lstStyle/>
          <a:p>
            <a:pPr algn="ctr" defTabSz="914300" fontAlgn="base">
              <a:lnSpc>
                <a:spcPct val="90000"/>
              </a:lnSpc>
              <a:spcBef>
                <a:spcPct val="0"/>
              </a:spcBef>
              <a:spcAft>
                <a:spcPct val="0"/>
              </a:spcAft>
            </a:pPr>
            <a:r>
              <a:rPr lang="en-US" sz="1765">
                <a:gradFill>
                  <a:gsLst>
                    <a:gs pos="0">
                      <a:srgbClr val="FFFFFF"/>
                    </a:gs>
                    <a:gs pos="100000">
                      <a:srgbClr val="FFFFFF"/>
                    </a:gs>
                  </a:gsLst>
                  <a:lin ang="5400000" scaled="0"/>
                </a:gradFill>
                <a:latin typeface="Segoe" panose="020B0502040504020203" pitchFamily="34" charset="0"/>
                <a:ea typeface="Segoe UI" pitchFamily="34" charset="0"/>
                <a:cs typeface="Segoe UI" pitchFamily="34" charset="0"/>
              </a:rPr>
              <a:t>Resource Groups</a:t>
            </a:r>
          </a:p>
          <a:p>
            <a:pPr algn="ctr" defTabSz="914300" fontAlgn="base">
              <a:lnSpc>
                <a:spcPct val="90000"/>
              </a:lnSpc>
              <a:spcBef>
                <a:spcPct val="0"/>
              </a:spcBef>
              <a:spcAft>
                <a:spcPct val="0"/>
              </a:spcAft>
            </a:pPr>
            <a:endParaRPr lang="en-US" sz="1765">
              <a:gradFill>
                <a:gsLst>
                  <a:gs pos="0">
                    <a:srgbClr val="FFFFFF"/>
                  </a:gs>
                  <a:gs pos="100000">
                    <a:srgbClr val="FFFFFF"/>
                  </a:gs>
                </a:gsLst>
                <a:lin ang="5400000" scaled="0"/>
              </a:gradFill>
              <a:latin typeface="Segoe" panose="020B0502040504020203" pitchFamily="34"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8E64954E-A582-4FB2-B867-07017EC4C8F2}"/>
              </a:ext>
            </a:extLst>
          </p:cNvPr>
          <p:cNvSpPr/>
          <p:nvPr/>
        </p:nvSpPr>
        <p:spPr bwMode="auto">
          <a:xfrm>
            <a:off x="5228284" y="4246933"/>
            <a:ext cx="1924786" cy="546267"/>
          </a:xfrm>
          <a:prstGeom prst="rect">
            <a:avLst/>
          </a:prstGeom>
          <a:solidFill>
            <a:schemeClr val="accent6">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6" tIns="143444" rIns="179306" bIns="143444" numCol="1" spcCol="0" rtlCol="0" fromWordArt="0" anchor="t" anchorCtr="0" forceAA="0" compatLnSpc="1">
            <a:prstTxWarp prst="textNoShape">
              <a:avLst/>
            </a:prstTxWarp>
            <a:noAutofit/>
          </a:bodyPr>
          <a:lstStyle/>
          <a:p>
            <a:pPr algn="ctr" defTabSz="914300" fontAlgn="base">
              <a:lnSpc>
                <a:spcPct val="90000"/>
              </a:lnSpc>
              <a:spcBef>
                <a:spcPct val="0"/>
              </a:spcBef>
              <a:spcAft>
                <a:spcPct val="0"/>
              </a:spcAft>
            </a:pPr>
            <a:r>
              <a:rPr lang="en-US" sz="1765">
                <a:gradFill>
                  <a:gsLst>
                    <a:gs pos="0">
                      <a:srgbClr val="FFFFFF"/>
                    </a:gs>
                    <a:gs pos="100000">
                      <a:srgbClr val="FFFFFF"/>
                    </a:gs>
                  </a:gsLst>
                  <a:lin ang="5400000" scaled="0"/>
                </a:gradFill>
                <a:latin typeface="Segoe" panose="020B0502040504020203" pitchFamily="34" charset="0"/>
                <a:ea typeface="Segoe UI" pitchFamily="34" charset="0"/>
                <a:cs typeface="Segoe UI" pitchFamily="34" charset="0"/>
              </a:rPr>
              <a:t>Storage Design </a:t>
            </a:r>
          </a:p>
          <a:p>
            <a:pPr algn="ctr" defTabSz="914300" fontAlgn="base">
              <a:lnSpc>
                <a:spcPct val="90000"/>
              </a:lnSpc>
              <a:spcBef>
                <a:spcPct val="0"/>
              </a:spcBef>
              <a:spcAft>
                <a:spcPct val="0"/>
              </a:spcAft>
            </a:pPr>
            <a:r>
              <a:rPr lang="en-US" sz="1079">
                <a:gradFill>
                  <a:gsLst>
                    <a:gs pos="0">
                      <a:srgbClr val="FFFFFF"/>
                    </a:gs>
                    <a:gs pos="100000">
                      <a:srgbClr val="FFFFFF"/>
                    </a:gs>
                  </a:gsLst>
                  <a:lin ang="5400000" scaled="0"/>
                </a:gradFill>
                <a:latin typeface="Segoe" panose="020B0502040504020203" pitchFamily="34" charset="0"/>
                <a:ea typeface="Segoe UI" pitchFamily="34" charset="0"/>
                <a:cs typeface="Segoe UI" pitchFamily="34" charset="0"/>
              </a:rPr>
              <a:t>(Disks, Files, Blobs, CDN)</a:t>
            </a:r>
          </a:p>
        </p:txBody>
      </p:sp>
      <p:sp>
        <p:nvSpPr>
          <p:cNvPr id="16" name="Rectangle 15">
            <a:extLst>
              <a:ext uri="{FF2B5EF4-FFF2-40B4-BE49-F238E27FC236}">
                <a16:creationId xmlns:a16="http://schemas.microsoft.com/office/drawing/2014/main" id="{89B4560E-59FB-498D-AB37-24BB83ED95A8}"/>
              </a:ext>
            </a:extLst>
          </p:cNvPr>
          <p:cNvSpPr/>
          <p:nvPr/>
        </p:nvSpPr>
        <p:spPr bwMode="auto">
          <a:xfrm>
            <a:off x="9400101" y="4894213"/>
            <a:ext cx="2586681" cy="546267"/>
          </a:xfrm>
          <a:prstGeom prst="rect">
            <a:avLst/>
          </a:prstGeom>
          <a:solidFill>
            <a:srgbClr val="137A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6" tIns="143444" rIns="179306" bIns="143444" numCol="1" spcCol="0" rtlCol="0" fromWordArt="0" anchor="t" anchorCtr="0" forceAA="0" compatLnSpc="1">
            <a:prstTxWarp prst="textNoShape">
              <a:avLst/>
            </a:prstTxWarp>
            <a:noAutofit/>
          </a:bodyPr>
          <a:lstStyle/>
          <a:p>
            <a:pPr algn="ctr" defTabSz="914300" fontAlgn="base">
              <a:lnSpc>
                <a:spcPct val="90000"/>
              </a:lnSpc>
              <a:spcBef>
                <a:spcPct val="0"/>
              </a:spcBef>
              <a:spcAft>
                <a:spcPct val="0"/>
              </a:spcAft>
            </a:pPr>
            <a:r>
              <a:rPr lang="en-US" sz="1667">
                <a:gradFill>
                  <a:gsLst>
                    <a:gs pos="0">
                      <a:srgbClr val="FFFFFF"/>
                    </a:gs>
                    <a:gs pos="100000">
                      <a:srgbClr val="FFFFFF"/>
                    </a:gs>
                  </a:gsLst>
                  <a:lin ang="5400000" scaled="0"/>
                </a:gradFill>
                <a:latin typeface="Segoe" panose="020B0502040504020203" pitchFamily="34" charset="0"/>
                <a:ea typeface="Segoe UI" pitchFamily="34" charset="0"/>
                <a:cs typeface="Segoe UI" pitchFamily="34" charset="0"/>
              </a:rPr>
              <a:t>Policy / Security Center</a:t>
            </a:r>
          </a:p>
        </p:txBody>
      </p:sp>
      <p:sp>
        <p:nvSpPr>
          <p:cNvPr id="17" name="Rectangle 16">
            <a:extLst>
              <a:ext uri="{FF2B5EF4-FFF2-40B4-BE49-F238E27FC236}">
                <a16:creationId xmlns:a16="http://schemas.microsoft.com/office/drawing/2014/main" id="{AE2EDA74-A083-4B27-9029-57A4C9B53AEA}"/>
              </a:ext>
            </a:extLst>
          </p:cNvPr>
          <p:cNvSpPr/>
          <p:nvPr/>
        </p:nvSpPr>
        <p:spPr bwMode="auto">
          <a:xfrm>
            <a:off x="541605" y="2911798"/>
            <a:ext cx="2586681" cy="546267"/>
          </a:xfrm>
          <a:prstGeom prst="rect">
            <a:avLst/>
          </a:prstGeom>
          <a:solidFill>
            <a:srgbClr val="20BD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6" tIns="143444" rIns="179306" bIns="143444" numCol="1" spcCol="0" rtlCol="0" fromWordArt="0" anchor="t" anchorCtr="0" forceAA="0" compatLnSpc="1">
            <a:prstTxWarp prst="textNoShape">
              <a:avLst/>
            </a:prstTxWarp>
            <a:noAutofit/>
          </a:bodyPr>
          <a:lstStyle/>
          <a:p>
            <a:pPr algn="ctr" defTabSz="914300" fontAlgn="base">
              <a:lnSpc>
                <a:spcPct val="90000"/>
              </a:lnSpc>
              <a:spcBef>
                <a:spcPct val="0"/>
              </a:spcBef>
              <a:spcAft>
                <a:spcPct val="0"/>
              </a:spcAft>
            </a:pPr>
            <a:r>
              <a:rPr lang="en-US" sz="1765">
                <a:gradFill>
                  <a:gsLst>
                    <a:gs pos="0">
                      <a:srgbClr val="FFFFFF"/>
                    </a:gs>
                    <a:gs pos="100000">
                      <a:srgbClr val="FFFFFF"/>
                    </a:gs>
                  </a:gsLst>
                  <a:lin ang="5400000" scaled="0"/>
                </a:gradFill>
                <a:latin typeface="Segoe" panose="020B0502040504020203" pitchFamily="34" charset="0"/>
                <a:ea typeface="Segoe UI" pitchFamily="34" charset="0"/>
                <a:cs typeface="Segoe UI" pitchFamily="34" charset="0"/>
              </a:rPr>
              <a:t>Storage for VMs</a:t>
            </a:r>
          </a:p>
          <a:p>
            <a:pPr algn="ctr" defTabSz="914300" fontAlgn="base">
              <a:lnSpc>
                <a:spcPct val="90000"/>
              </a:lnSpc>
              <a:spcBef>
                <a:spcPct val="0"/>
              </a:spcBef>
              <a:spcAft>
                <a:spcPct val="0"/>
              </a:spcAft>
            </a:pPr>
            <a:r>
              <a:rPr lang="en-US" sz="1177">
                <a:gradFill>
                  <a:gsLst>
                    <a:gs pos="0">
                      <a:srgbClr val="FFFFFF"/>
                    </a:gs>
                    <a:gs pos="100000">
                      <a:srgbClr val="FFFFFF"/>
                    </a:gs>
                  </a:gsLst>
                  <a:lin ang="5400000" scaled="0"/>
                </a:gradFill>
                <a:latin typeface="Segoe" panose="020B0502040504020203" pitchFamily="34" charset="0"/>
                <a:ea typeface="Segoe UI" pitchFamily="34" charset="0"/>
                <a:cs typeface="Segoe UI" pitchFamily="34" charset="0"/>
              </a:rPr>
              <a:t>(Disks, Files)</a:t>
            </a:r>
          </a:p>
        </p:txBody>
      </p:sp>
      <p:sp>
        <p:nvSpPr>
          <p:cNvPr id="18" name="Rectangle 17">
            <a:extLst>
              <a:ext uri="{FF2B5EF4-FFF2-40B4-BE49-F238E27FC236}">
                <a16:creationId xmlns:a16="http://schemas.microsoft.com/office/drawing/2014/main" id="{78236B40-A4ED-4454-805F-9DDCF0E01987}"/>
              </a:ext>
            </a:extLst>
          </p:cNvPr>
          <p:cNvSpPr/>
          <p:nvPr/>
        </p:nvSpPr>
        <p:spPr bwMode="auto">
          <a:xfrm>
            <a:off x="6774801" y="2920493"/>
            <a:ext cx="2586681" cy="546267"/>
          </a:xfrm>
          <a:prstGeom prst="rect">
            <a:avLst/>
          </a:prstGeom>
          <a:solidFill>
            <a:schemeClr val="accent6">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6" tIns="143444" rIns="179306" bIns="143444" numCol="1" spcCol="0" rtlCol="0" fromWordArt="0" anchor="t" anchorCtr="0" forceAA="0" compatLnSpc="1">
            <a:prstTxWarp prst="textNoShape">
              <a:avLst/>
            </a:prstTxWarp>
            <a:noAutofit/>
          </a:bodyPr>
          <a:lstStyle/>
          <a:p>
            <a:pPr algn="ctr" defTabSz="914300" fontAlgn="base">
              <a:lnSpc>
                <a:spcPct val="90000"/>
              </a:lnSpc>
              <a:spcBef>
                <a:spcPct val="0"/>
              </a:spcBef>
              <a:spcAft>
                <a:spcPct val="0"/>
              </a:spcAft>
            </a:pPr>
            <a:r>
              <a:rPr lang="en-US" sz="1765">
                <a:gradFill>
                  <a:gsLst>
                    <a:gs pos="0">
                      <a:srgbClr val="FFFFFF"/>
                    </a:gs>
                    <a:gs pos="100000">
                      <a:srgbClr val="FFFFFF"/>
                    </a:gs>
                  </a:gsLst>
                  <a:lin ang="5400000" scaled="0"/>
                </a:gradFill>
                <a:latin typeface="Segoe UI Semilight"/>
                <a:ea typeface="Segoe UI" pitchFamily="34" charset="0"/>
                <a:cs typeface="Segoe UI" pitchFamily="34" charset="0"/>
              </a:rPr>
              <a:t>Storage for Apps </a:t>
            </a:r>
          </a:p>
          <a:p>
            <a:pPr algn="ctr" defTabSz="914300" fontAlgn="base">
              <a:lnSpc>
                <a:spcPct val="90000"/>
              </a:lnSpc>
              <a:spcBef>
                <a:spcPct val="0"/>
              </a:spcBef>
              <a:spcAft>
                <a:spcPct val="0"/>
              </a:spcAft>
            </a:pPr>
            <a:r>
              <a:rPr lang="en-US" sz="1177">
                <a:gradFill>
                  <a:gsLst>
                    <a:gs pos="0">
                      <a:srgbClr val="FFFFFF"/>
                    </a:gs>
                    <a:gs pos="100000">
                      <a:srgbClr val="FFFFFF"/>
                    </a:gs>
                  </a:gsLst>
                  <a:lin ang="5400000" scaled="0"/>
                </a:gradFill>
                <a:latin typeface="Segoe UI Semilight"/>
                <a:ea typeface="Segoe UI" pitchFamily="34" charset="0"/>
                <a:cs typeface="Segoe UI" pitchFamily="34" charset="0"/>
              </a:rPr>
              <a:t>(Blobs, CDN)</a:t>
            </a:r>
          </a:p>
        </p:txBody>
      </p:sp>
      <p:sp>
        <p:nvSpPr>
          <p:cNvPr id="19" name="Rectangle 18">
            <a:extLst>
              <a:ext uri="{FF2B5EF4-FFF2-40B4-BE49-F238E27FC236}">
                <a16:creationId xmlns:a16="http://schemas.microsoft.com/office/drawing/2014/main" id="{8033861E-8210-41DF-B147-F5618205FAD7}"/>
              </a:ext>
            </a:extLst>
          </p:cNvPr>
          <p:cNvSpPr/>
          <p:nvPr/>
        </p:nvSpPr>
        <p:spPr bwMode="auto">
          <a:xfrm>
            <a:off x="6494986" y="4900950"/>
            <a:ext cx="2586681" cy="54626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6" tIns="143444" rIns="179306" bIns="143444" numCol="1" spcCol="0" rtlCol="0" fromWordArt="0" anchor="t" anchorCtr="0" forceAA="0" compatLnSpc="1">
            <a:prstTxWarp prst="textNoShape">
              <a:avLst/>
            </a:prstTxWarp>
            <a:noAutofit/>
          </a:bodyPr>
          <a:lstStyle/>
          <a:p>
            <a:pPr algn="ctr" defTabSz="914300" fontAlgn="base">
              <a:lnSpc>
                <a:spcPct val="90000"/>
              </a:lnSpc>
              <a:spcBef>
                <a:spcPct val="0"/>
              </a:spcBef>
              <a:spcAft>
                <a:spcPct val="0"/>
              </a:spcAft>
            </a:pPr>
            <a:r>
              <a:rPr lang="en-US" sz="1765">
                <a:gradFill>
                  <a:gsLst>
                    <a:gs pos="0">
                      <a:srgbClr val="FFFFFF"/>
                    </a:gs>
                    <a:gs pos="100000">
                      <a:srgbClr val="FFFFFF"/>
                    </a:gs>
                  </a:gsLst>
                  <a:lin ang="5400000" scaled="0"/>
                </a:gradFill>
                <a:latin typeface="Segoe" panose="020B0502040504020203" pitchFamily="34" charset="0"/>
                <a:ea typeface="Segoe UI" pitchFamily="34" charset="0"/>
                <a:cs typeface="Segoe UI" pitchFamily="34" charset="0"/>
              </a:rPr>
              <a:t>Identity and Access</a:t>
            </a:r>
          </a:p>
        </p:txBody>
      </p:sp>
      <p:sp>
        <p:nvSpPr>
          <p:cNvPr id="20" name="Rectangle 19">
            <a:extLst>
              <a:ext uri="{FF2B5EF4-FFF2-40B4-BE49-F238E27FC236}">
                <a16:creationId xmlns:a16="http://schemas.microsoft.com/office/drawing/2014/main" id="{E0F8D448-BE35-4A48-B1C6-C1F16E61ACDA}"/>
              </a:ext>
            </a:extLst>
          </p:cNvPr>
          <p:cNvSpPr/>
          <p:nvPr/>
        </p:nvSpPr>
        <p:spPr bwMode="auto">
          <a:xfrm>
            <a:off x="680474" y="4246933"/>
            <a:ext cx="4395355" cy="546267"/>
          </a:xfrm>
          <a:prstGeom prst="rect">
            <a:avLst/>
          </a:prstGeom>
          <a:solidFill>
            <a:schemeClr val="accent6">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6" tIns="143444" rIns="179306" bIns="143444" numCol="1" spcCol="0" rtlCol="0" fromWordArt="0" anchor="t" anchorCtr="0" forceAA="0" compatLnSpc="1">
            <a:prstTxWarp prst="textNoShape">
              <a:avLst/>
            </a:prstTxWarp>
            <a:noAutofit/>
          </a:bodyPr>
          <a:lstStyle/>
          <a:p>
            <a:pPr algn="ctr" defTabSz="914300" fontAlgn="base">
              <a:lnSpc>
                <a:spcPct val="90000"/>
              </a:lnSpc>
              <a:spcBef>
                <a:spcPct val="0"/>
              </a:spcBef>
              <a:spcAft>
                <a:spcPct val="0"/>
              </a:spcAft>
            </a:pPr>
            <a:r>
              <a:rPr lang="en-US" sz="1765">
                <a:gradFill>
                  <a:gsLst>
                    <a:gs pos="0">
                      <a:srgbClr val="FFFFFF"/>
                    </a:gs>
                    <a:gs pos="100000">
                      <a:srgbClr val="FFFFFF"/>
                    </a:gs>
                  </a:gsLst>
                  <a:lin ang="5400000" scaled="0"/>
                </a:gradFill>
                <a:latin typeface="Segoe" panose="020B0502040504020203" pitchFamily="34" charset="0"/>
                <a:ea typeface="Segoe UI" pitchFamily="34" charset="0"/>
                <a:cs typeface="Segoe UI" pitchFamily="34" charset="0"/>
              </a:rPr>
              <a:t>Network Design</a:t>
            </a:r>
          </a:p>
          <a:p>
            <a:pPr algn="ctr" defTabSz="914300" fontAlgn="base">
              <a:lnSpc>
                <a:spcPct val="90000"/>
              </a:lnSpc>
              <a:spcBef>
                <a:spcPct val="0"/>
              </a:spcBef>
              <a:spcAft>
                <a:spcPct val="0"/>
              </a:spcAft>
            </a:pPr>
            <a:r>
              <a:rPr lang="en-US" sz="1079">
                <a:gradFill>
                  <a:gsLst>
                    <a:gs pos="0">
                      <a:srgbClr val="FFFFFF"/>
                    </a:gs>
                    <a:gs pos="100000">
                      <a:srgbClr val="FFFFFF"/>
                    </a:gs>
                  </a:gsLst>
                  <a:lin ang="5400000" scaled="0"/>
                </a:gradFill>
                <a:latin typeface="Segoe" panose="020B0502040504020203" pitchFamily="34" charset="0"/>
                <a:ea typeface="Segoe UI" pitchFamily="34" charset="0"/>
                <a:cs typeface="Segoe UI" pitchFamily="34" charset="0"/>
              </a:rPr>
              <a:t>(</a:t>
            </a:r>
            <a:r>
              <a:rPr lang="en-US" sz="1079" err="1">
                <a:gradFill>
                  <a:gsLst>
                    <a:gs pos="0">
                      <a:srgbClr val="FFFFFF"/>
                    </a:gs>
                    <a:gs pos="100000">
                      <a:srgbClr val="FFFFFF"/>
                    </a:gs>
                  </a:gsLst>
                  <a:lin ang="5400000" scaled="0"/>
                </a:gradFill>
                <a:latin typeface="Segoe" panose="020B0502040504020203" pitchFamily="34" charset="0"/>
                <a:ea typeface="Segoe UI" pitchFamily="34" charset="0"/>
                <a:cs typeface="Segoe UI" pitchFamily="34" charset="0"/>
              </a:rPr>
              <a:t>Vnet</a:t>
            </a:r>
            <a:r>
              <a:rPr lang="en-US" sz="1079">
                <a:gradFill>
                  <a:gsLst>
                    <a:gs pos="0">
                      <a:srgbClr val="FFFFFF"/>
                    </a:gs>
                    <a:gs pos="100000">
                      <a:srgbClr val="FFFFFF"/>
                    </a:gs>
                  </a:gsLst>
                  <a:lin ang="5400000" scaled="0"/>
                </a:gradFill>
                <a:latin typeface="Segoe" panose="020B0502040504020203" pitchFamily="34" charset="0"/>
                <a:ea typeface="Segoe UI" pitchFamily="34" charset="0"/>
                <a:cs typeface="Segoe UI" pitchFamily="34" charset="0"/>
              </a:rPr>
              <a:t>, Hybrid, Firewall, Hub/Spoke, Front Door, Endpoints, xxx)</a:t>
            </a:r>
          </a:p>
        </p:txBody>
      </p:sp>
      <p:sp>
        <p:nvSpPr>
          <p:cNvPr id="21" name="Rectangle 20">
            <a:extLst>
              <a:ext uri="{FF2B5EF4-FFF2-40B4-BE49-F238E27FC236}">
                <a16:creationId xmlns:a16="http://schemas.microsoft.com/office/drawing/2014/main" id="{9FB0FF55-C612-4EFC-9798-D41D30FFC848}"/>
              </a:ext>
            </a:extLst>
          </p:cNvPr>
          <p:cNvSpPr/>
          <p:nvPr/>
        </p:nvSpPr>
        <p:spPr bwMode="auto">
          <a:xfrm>
            <a:off x="3251931" y="2909455"/>
            <a:ext cx="2590961" cy="546267"/>
          </a:xfrm>
          <a:prstGeom prst="rect">
            <a:avLst/>
          </a:prstGeom>
          <a:solidFill>
            <a:srgbClr val="20BD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6" tIns="143444" rIns="179306" bIns="143444" numCol="1" spcCol="0" rtlCol="0" fromWordArt="0" anchor="t" anchorCtr="0" forceAA="0" compatLnSpc="1">
            <a:prstTxWarp prst="textNoShape">
              <a:avLst/>
            </a:prstTxWarp>
            <a:noAutofit/>
          </a:bodyPr>
          <a:lstStyle/>
          <a:p>
            <a:pPr algn="ctr" defTabSz="914300" fontAlgn="base">
              <a:lnSpc>
                <a:spcPct val="90000"/>
              </a:lnSpc>
              <a:spcBef>
                <a:spcPct val="0"/>
              </a:spcBef>
              <a:spcAft>
                <a:spcPct val="0"/>
              </a:spcAft>
            </a:pPr>
            <a:r>
              <a:rPr lang="en-US" sz="1765">
                <a:gradFill>
                  <a:gsLst>
                    <a:gs pos="0">
                      <a:srgbClr val="FFFFFF"/>
                    </a:gs>
                    <a:gs pos="100000">
                      <a:srgbClr val="FFFFFF"/>
                    </a:gs>
                  </a:gsLst>
                  <a:lin ang="5400000" scaled="0"/>
                </a:gradFill>
                <a:latin typeface="Segoe" panose="020B0502040504020203" pitchFamily="34" charset="0"/>
                <a:ea typeface="Segoe UI" pitchFamily="34" charset="0"/>
                <a:cs typeface="Segoe UI" pitchFamily="34" charset="0"/>
              </a:rPr>
              <a:t>Network</a:t>
            </a:r>
          </a:p>
          <a:p>
            <a:pPr algn="ctr" defTabSz="914300" fontAlgn="base">
              <a:lnSpc>
                <a:spcPct val="90000"/>
              </a:lnSpc>
              <a:spcBef>
                <a:spcPct val="0"/>
              </a:spcBef>
              <a:spcAft>
                <a:spcPct val="0"/>
              </a:spcAft>
            </a:pPr>
            <a:r>
              <a:rPr lang="en-US" sz="1177">
                <a:gradFill>
                  <a:gsLst>
                    <a:gs pos="0">
                      <a:srgbClr val="FFFFFF"/>
                    </a:gs>
                    <a:gs pos="100000">
                      <a:srgbClr val="FFFFFF"/>
                    </a:gs>
                  </a:gsLst>
                  <a:lin ang="5400000" scaled="0"/>
                </a:gradFill>
                <a:latin typeface="Segoe" panose="020B0502040504020203" pitchFamily="34" charset="0"/>
                <a:ea typeface="Segoe UI" pitchFamily="34" charset="0"/>
                <a:cs typeface="Segoe UI" pitchFamily="34" charset="0"/>
              </a:rPr>
              <a:t>(Simple </a:t>
            </a:r>
            <a:r>
              <a:rPr lang="en-US" sz="1177" err="1">
                <a:gradFill>
                  <a:gsLst>
                    <a:gs pos="0">
                      <a:srgbClr val="FFFFFF"/>
                    </a:gs>
                    <a:gs pos="100000">
                      <a:srgbClr val="FFFFFF"/>
                    </a:gs>
                  </a:gsLst>
                  <a:lin ang="5400000" scaled="0"/>
                </a:gradFill>
                <a:latin typeface="Segoe" panose="020B0502040504020203" pitchFamily="34" charset="0"/>
                <a:ea typeface="Segoe UI" pitchFamily="34" charset="0"/>
                <a:cs typeface="Segoe UI" pitchFamily="34" charset="0"/>
              </a:rPr>
              <a:t>Vnet</a:t>
            </a:r>
            <a:r>
              <a:rPr lang="en-US" sz="1177">
                <a:gradFill>
                  <a:gsLst>
                    <a:gs pos="0">
                      <a:srgbClr val="FFFFFF"/>
                    </a:gs>
                    <a:gs pos="100000">
                      <a:srgbClr val="FFFFFF"/>
                    </a:gs>
                  </a:gsLst>
                  <a:lin ang="5400000" scaled="0"/>
                </a:gradFill>
                <a:latin typeface="Segoe" panose="020B0502040504020203" pitchFamily="34" charset="0"/>
                <a:ea typeface="Segoe UI" pitchFamily="34" charset="0"/>
                <a:cs typeface="Segoe UI" pitchFamily="34" charset="0"/>
              </a:rPr>
              <a:t>)</a:t>
            </a:r>
          </a:p>
        </p:txBody>
      </p:sp>
      <p:sp>
        <p:nvSpPr>
          <p:cNvPr id="22" name="Rectangle 21">
            <a:extLst>
              <a:ext uri="{FF2B5EF4-FFF2-40B4-BE49-F238E27FC236}">
                <a16:creationId xmlns:a16="http://schemas.microsoft.com/office/drawing/2014/main" id="{0D126108-4CBE-424C-8F1B-FAB3AE1EC024}"/>
              </a:ext>
            </a:extLst>
          </p:cNvPr>
          <p:cNvSpPr/>
          <p:nvPr/>
        </p:nvSpPr>
        <p:spPr bwMode="auto">
          <a:xfrm>
            <a:off x="9450138" y="2912256"/>
            <a:ext cx="2590961" cy="546267"/>
          </a:xfrm>
          <a:prstGeom prst="rect">
            <a:avLst/>
          </a:prstGeom>
          <a:solidFill>
            <a:schemeClr val="accent6">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6" tIns="143444" rIns="179306" bIns="143444" numCol="1" spcCol="0" rtlCol="0" fromWordArt="0" anchor="t" anchorCtr="0" forceAA="0" compatLnSpc="1">
            <a:prstTxWarp prst="textNoShape">
              <a:avLst/>
            </a:prstTxWarp>
            <a:noAutofit/>
          </a:bodyPr>
          <a:lstStyle/>
          <a:p>
            <a:pPr algn="ctr" defTabSz="914300" fontAlgn="base">
              <a:lnSpc>
                <a:spcPct val="90000"/>
              </a:lnSpc>
              <a:spcBef>
                <a:spcPct val="0"/>
              </a:spcBef>
              <a:spcAft>
                <a:spcPct val="0"/>
              </a:spcAft>
            </a:pPr>
            <a:r>
              <a:rPr lang="en-US" sz="1765">
                <a:gradFill>
                  <a:gsLst>
                    <a:gs pos="0">
                      <a:srgbClr val="FFFFFF"/>
                    </a:gs>
                    <a:gs pos="100000">
                      <a:srgbClr val="FFFFFF"/>
                    </a:gs>
                  </a:gsLst>
                  <a:lin ang="5400000" scaled="0"/>
                </a:gradFill>
                <a:latin typeface="Segoe UI Semilight"/>
                <a:ea typeface="Segoe UI" pitchFamily="34" charset="0"/>
                <a:cs typeface="Segoe UI" pitchFamily="34" charset="0"/>
              </a:rPr>
              <a:t>Network</a:t>
            </a:r>
          </a:p>
          <a:p>
            <a:pPr algn="ctr" defTabSz="914300" fontAlgn="base">
              <a:lnSpc>
                <a:spcPct val="90000"/>
              </a:lnSpc>
              <a:spcBef>
                <a:spcPct val="0"/>
              </a:spcBef>
              <a:spcAft>
                <a:spcPct val="0"/>
              </a:spcAft>
            </a:pPr>
            <a:r>
              <a:rPr lang="en-US" sz="1177">
                <a:gradFill>
                  <a:gsLst>
                    <a:gs pos="0">
                      <a:srgbClr val="FFFFFF"/>
                    </a:gs>
                    <a:gs pos="100000">
                      <a:srgbClr val="FFFFFF"/>
                    </a:gs>
                  </a:gsLst>
                  <a:lin ang="5400000" scaled="0"/>
                </a:gradFill>
                <a:latin typeface="Segoe UI Semilight"/>
                <a:ea typeface="Segoe UI" pitchFamily="34" charset="0"/>
                <a:cs typeface="Segoe UI" pitchFamily="34" charset="0"/>
              </a:rPr>
              <a:t>(Endpoints)</a:t>
            </a:r>
          </a:p>
        </p:txBody>
      </p:sp>
      <p:sp>
        <p:nvSpPr>
          <p:cNvPr id="23" name="Rectangle 22">
            <a:extLst>
              <a:ext uri="{FF2B5EF4-FFF2-40B4-BE49-F238E27FC236}">
                <a16:creationId xmlns:a16="http://schemas.microsoft.com/office/drawing/2014/main" id="{35C19CA0-C0D6-4ABB-9330-E78B1E57FFA2}"/>
              </a:ext>
            </a:extLst>
          </p:cNvPr>
          <p:cNvSpPr/>
          <p:nvPr/>
        </p:nvSpPr>
        <p:spPr bwMode="auto">
          <a:xfrm>
            <a:off x="7290999" y="4246933"/>
            <a:ext cx="2398471" cy="546267"/>
          </a:xfrm>
          <a:prstGeom prst="rect">
            <a:avLst/>
          </a:prstGeom>
          <a:solidFill>
            <a:schemeClr val="accent6">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6" tIns="143444" rIns="179306" bIns="143444" numCol="1" spcCol="0" rtlCol="0" fromWordArt="0" anchor="t" anchorCtr="0" forceAA="0" compatLnSpc="1">
            <a:prstTxWarp prst="textNoShape">
              <a:avLst/>
            </a:prstTxWarp>
            <a:noAutofit/>
          </a:bodyPr>
          <a:lstStyle/>
          <a:p>
            <a:pPr algn="ctr" defTabSz="914300" fontAlgn="base">
              <a:lnSpc>
                <a:spcPct val="90000"/>
              </a:lnSpc>
              <a:spcBef>
                <a:spcPct val="0"/>
              </a:spcBef>
              <a:spcAft>
                <a:spcPct val="0"/>
              </a:spcAft>
            </a:pPr>
            <a:r>
              <a:rPr lang="en-US" sz="1765">
                <a:gradFill>
                  <a:gsLst>
                    <a:gs pos="0">
                      <a:srgbClr val="FFFFFF"/>
                    </a:gs>
                    <a:gs pos="100000">
                      <a:srgbClr val="FFFFFF"/>
                    </a:gs>
                  </a:gsLst>
                  <a:lin ang="5400000" scaled="0"/>
                </a:gradFill>
                <a:latin typeface="Segoe" panose="020B0502040504020203" pitchFamily="34" charset="0"/>
                <a:ea typeface="Segoe UI" pitchFamily="34" charset="0"/>
                <a:cs typeface="Segoe UI" pitchFamily="34" charset="0"/>
              </a:rPr>
              <a:t>Compute Design </a:t>
            </a:r>
          </a:p>
          <a:p>
            <a:pPr algn="ctr" defTabSz="914300" fontAlgn="base">
              <a:lnSpc>
                <a:spcPct val="90000"/>
              </a:lnSpc>
              <a:spcBef>
                <a:spcPct val="0"/>
              </a:spcBef>
              <a:spcAft>
                <a:spcPct val="0"/>
              </a:spcAft>
            </a:pPr>
            <a:r>
              <a:rPr lang="en-US" sz="1177">
                <a:gradFill>
                  <a:gsLst>
                    <a:gs pos="0">
                      <a:srgbClr val="FFFFFF"/>
                    </a:gs>
                    <a:gs pos="100000">
                      <a:srgbClr val="FFFFFF"/>
                    </a:gs>
                  </a:gsLst>
                  <a:lin ang="5400000" scaled="0"/>
                </a:gradFill>
                <a:latin typeface="Segoe" panose="020B0502040504020203" pitchFamily="34" charset="0"/>
                <a:ea typeface="Segoe UI" pitchFamily="34" charset="0"/>
                <a:cs typeface="Segoe UI" pitchFamily="34" charset="0"/>
              </a:rPr>
              <a:t>(VMs, Containers, Apps, </a:t>
            </a:r>
            <a:r>
              <a:rPr lang="en-US" sz="1177" err="1">
                <a:gradFill>
                  <a:gsLst>
                    <a:gs pos="0">
                      <a:srgbClr val="FFFFFF"/>
                    </a:gs>
                    <a:gs pos="100000">
                      <a:srgbClr val="FFFFFF"/>
                    </a:gs>
                  </a:gsLst>
                  <a:lin ang="5400000" scaled="0"/>
                </a:gradFill>
                <a:latin typeface="Segoe" panose="020B0502040504020203" pitchFamily="34" charset="0"/>
                <a:ea typeface="Segoe UI" pitchFamily="34" charset="0"/>
                <a:cs typeface="Segoe UI" pitchFamily="34" charset="0"/>
              </a:rPr>
              <a:t>etc</a:t>
            </a:r>
            <a:r>
              <a:rPr lang="en-US" sz="1177">
                <a:gradFill>
                  <a:gsLst>
                    <a:gs pos="0">
                      <a:srgbClr val="FFFFFF"/>
                    </a:gs>
                    <a:gs pos="100000">
                      <a:srgbClr val="FFFFFF"/>
                    </a:gs>
                  </a:gsLst>
                  <a:lin ang="5400000" scaled="0"/>
                </a:gradFill>
                <a:latin typeface="Segoe" panose="020B0502040504020203" pitchFamily="34" charset="0"/>
                <a:ea typeface="Segoe UI" pitchFamily="34" charset="0"/>
                <a:cs typeface="Segoe UI" pitchFamily="34" charset="0"/>
              </a:rPr>
              <a:t>…)</a:t>
            </a:r>
          </a:p>
        </p:txBody>
      </p:sp>
      <p:sp>
        <p:nvSpPr>
          <p:cNvPr id="24" name="Rectangle 23">
            <a:extLst>
              <a:ext uri="{FF2B5EF4-FFF2-40B4-BE49-F238E27FC236}">
                <a16:creationId xmlns:a16="http://schemas.microsoft.com/office/drawing/2014/main" id="{7540126E-F84B-46FB-B5F9-B88EAFEAFF12}"/>
              </a:ext>
            </a:extLst>
          </p:cNvPr>
          <p:cNvSpPr/>
          <p:nvPr/>
        </p:nvSpPr>
        <p:spPr bwMode="auto">
          <a:xfrm>
            <a:off x="9827400" y="4246933"/>
            <a:ext cx="2159383" cy="546267"/>
          </a:xfrm>
          <a:prstGeom prst="rect">
            <a:avLst/>
          </a:prstGeom>
          <a:solidFill>
            <a:schemeClr val="accent6">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6" tIns="143444" rIns="179306" bIns="143444" numCol="1" spcCol="0" rtlCol="0" fromWordArt="0" anchor="t" anchorCtr="0" forceAA="0" compatLnSpc="1">
            <a:prstTxWarp prst="textNoShape">
              <a:avLst/>
            </a:prstTxWarp>
            <a:noAutofit/>
          </a:bodyPr>
          <a:lstStyle/>
          <a:p>
            <a:pPr algn="ctr" defTabSz="914300" fontAlgn="base">
              <a:lnSpc>
                <a:spcPct val="90000"/>
              </a:lnSpc>
              <a:spcBef>
                <a:spcPct val="0"/>
              </a:spcBef>
              <a:spcAft>
                <a:spcPct val="0"/>
              </a:spcAft>
            </a:pPr>
            <a:r>
              <a:rPr lang="en-US" sz="1765">
                <a:gradFill>
                  <a:gsLst>
                    <a:gs pos="0">
                      <a:srgbClr val="FFFFFF"/>
                    </a:gs>
                    <a:gs pos="100000">
                      <a:srgbClr val="FFFFFF"/>
                    </a:gs>
                  </a:gsLst>
                  <a:lin ang="5400000" scaled="0"/>
                </a:gradFill>
                <a:latin typeface="Segoe" panose="020B0502040504020203" pitchFamily="34" charset="0"/>
                <a:ea typeface="Segoe UI" pitchFamily="34" charset="0"/>
                <a:cs typeface="Segoe UI" pitchFamily="34" charset="0"/>
              </a:rPr>
              <a:t>Data Design </a:t>
            </a:r>
          </a:p>
          <a:p>
            <a:pPr algn="ctr" defTabSz="914300" fontAlgn="base">
              <a:lnSpc>
                <a:spcPct val="90000"/>
              </a:lnSpc>
              <a:spcBef>
                <a:spcPct val="0"/>
              </a:spcBef>
              <a:spcAft>
                <a:spcPct val="0"/>
              </a:spcAft>
            </a:pPr>
            <a:r>
              <a:rPr lang="en-US" sz="1177">
                <a:gradFill>
                  <a:gsLst>
                    <a:gs pos="0">
                      <a:srgbClr val="FFFFFF"/>
                    </a:gs>
                    <a:gs pos="100000">
                      <a:srgbClr val="FFFFFF"/>
                    </a:gs>
                  </a:gsLst>
                  <a:lin ang="5400000" scaled="0"/>
                </a:gradFill>
                <a:latin typeface="Segoe" panose="020B0502040504020203" pitchFamily="34" charset="0"/>
                <a:ea typeface="Segoe UI" pitchFamily="34" charset="0"/>
                <a:cs typeface="Segoe UI" pitchFamily="34" charset="0"/>
              </a:rPr>
              <a:t>(Structured, unstructured)</a:t>
            </a:r>
          </a:p>
        </p:txBody>
      </p:sp>
      <p:sp>
        <p:nvSpPr>
          <p:cNvPr id="25" name="Rectangle 24">
            <a:extLst>
              <a:ext uri="{FF2B5EF4-FFF2-40B4-BE49-F238E27FC236}">
                <a16:creationId xmlns:a16="http://schemas.microsoft.com/office/drawing/2014/main" id="{2D4FD1DD-84DD-4AF3-9CED-4E99813F2BBF}"/>
              </a:ext>
            </a:extLst>
          </p:cNvPr>
          <p:cNvSpPr/>
          <p:nvPr/>
        </p:nvSpPr>
        <p:spPr bwMode="auto">
          <a:xfrm>
            <a:off x="541605" y="2269912"/>
            <a:ext cx="2586681" cy="546267"/>
          </a:xfrm>
          <a:prstGeom prst="rect">
            <a:avLst/>
          </a:prstGeom>
          <a:solidFill>
            <a:srgbClr val="20BD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6" tIns="143444" rIns="179306" bIns="143444" numCol="1" spcCol="0" rtlCol="0" fromWordArt="0" anchor="t" anchorCtr="0" forceAA="0" compatLnSpc="1">
            <a:prstTxWarp prst="textNoShape">
              <a:avLst/>
            </a:prstTxWarp>
            <a:noAutofit/>
          </a:bodyPr>
          <a:lstStyle/>
          <a:p>
            <a:pPr algn="ctr" defTabSz="914300" fontAlgn="base">
              <a:lnSpc>
                <a:spcPct val="90000"/>
              </a:lnSpc>
              <a:spcBef>
                <a:spcPct val="0"/>
              </a:spcBef>
              <a:spcAft>
                <a:spcPct val="0"/>
              </a:spcAft>
            </a:pPr>
            <a:r>
              <a:rPr lang="en-US" sz="1765">
                <a:gradFill>
                  <a:gsLst>
                    <a:gs pos="0">
                      <a:srgbClr val="FFFFFF"/>
                    </a:gs>
                    <a:gs pos="100000">
                      <a:srgbClr val="FFFFFF"/>
                    </a:gs>
                  </a:gsLst>
                  <a:lin ang="5400000" scaled="0"/>
                </a:gradFill>
                <a:latin typeface="Segoe" panose="020B0502040504020203" pitchFamily="34" charset="0"/>
                <a:ea typeface="Segoe UI" pitchFamily="34" charset="0"/>
                <a:cs typeface="Segoe UI" pitchFamily="34" charset="0"/>
              </a:rPr>
              <a:t>Compute</a:t>
            </a:r>
          </a:p>
          <a:p>
            <a:pPr algn="ctr" defTabSz="914300" fontAlgn="base">
              <a:lnSpc>
                <a:spcPct val="90000"/>
              </a:lnSpc>
              <a:spcBef>
                <a:spcPct val="0"/>
              </a:spcBef>
              <a:spcAft>
                <a:spcPct val="0"/>
              </a:spcAft>
            </a:pPr>
            <a:r>
              <a:rPr lang="en-US" sz="1177">
                <a:gradFill>
                  <a:gsLst>
                    <a:gs pos="0">
                      <a:srgbClr val="FFFFFF"/>
                    </a:gs>
                    <a:gs pos="100000">
                      <a:srgbClr val="FFFFFF"/>
                    </a:gs>
                  </a:gsLst>
                  <a:lin ang="5400000" scaled="0"/>
                </a:gradFill>
                <a:latin typeface="Segoe" panose="020B0502040504020203" pitchFamily="34" charset="0"/>
                <a:ea typeface="Segoe UI" pitchFamily="34" charset="0"/>
                <a:cs typeface="Segoe UI" pitchFamily="34" charset="0"/>
              </a:rPr>
              <a:t>(VMs)</a:t>
            </a:r>
          </a:p>
        </p:txBody>
      </p:sp>
      <p:sp>
        <p:nvSpPr>
          <p:cNvPr id="26" name="Rectangle 25">
            <a:extLst>
              <a:ext uri="{FF2B5EF4-FFF2-40B4-BE49-F238E27FC236}">
                <a16:creationId xmlns:a16="http://schemas.microsoft.com/office/drawing/2014/main" id="{C5405E7D-105A-4730-AC05-807E9D14963F}"/>
              </a:ext>
            </a:extLst>
          </p:cNvPr>
          <p:cNvSpPr/>
          <p:nvPr/>
        </p:nvSpPr>
        <p:spPr bwMode="auto">
          <a:xfrm>
            <a:off x="3247849" y="2269912"/>
            <a:ext cx="2590961" cy="546267"/>
          </a:xfrm>
          <a:prstGeom prst="rect">
            <a:avLst/>
          </a:prstGeom>
          <a:solidFill>
            <a:srgbClr val="20BD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6" tIns="143444" rIns="179306" bIns="143444" numCol="1" spcCol="0" rtlCol="0" fromWordArt="0" anchor="t" anchorCtr="0" forceAA="0" compatLnSpc="1">
            <a:prstTxWarp prst="textNoShape">
              <a:avLst/>
            </a:prstTxWarp>
            <a:noAutofit/>
          </a:bodyPr>
          <a:lstStyle/>
          <a:p>
            <a:pPr algn="ctr" defTabSz="914300" fontAlgn="base">
              <a:lnSpc>
                <a:spcPct val="90000"/>
              </a:lnSpc>
              <a:spcBef>
                <a:spcPct val="0"/>
              </a:spcBef>
              <a:spcAft>
                <a:spcPct val="0"/>
              </a:spcAft>
            </a:pPr>
            <a:r>
              <a:rPr lang="en-US" sz="1765">
                <a:gradFill>
                  <a:gsLst>
                    <a:gs pos="0">
                      <a:srgbClr val="FFFFFF"/>
                    </a:gs>
                    <a:gs pos="100000">
                      <a:srgbClr val="FFFFFF"/>
                    </a:gs>
                  </a:gsLst>
                  <a:lin ang="5400000" scaled="0"/>
                </a:gradFill>
                <a:latin typeface="Segoe Semibold" panose="020B0502040504020203" pitchFamily="34" charset="0"/>
                <a:ea typeface="Segoe UI" pitchFamily="34" charset="0"/>
                <a:cs typeface="Segoe UI" pitchFamily="34" charset="0"/>
              </a:rPr>
              <a:t>Data</a:t>
            </a:r>
          </a:p>
          <a:p>
            <a:pPr algn="ctr" defTabSz="914300" fontAlgn="base">
              <a:lnSpc>
                <a:spcPct val="90000"/>
              </a:lnSpc>
              <a:spcBef>
                <a:spcPct val="0"/>
              </a:spcBef>
              <a:spcAft>
                <a:spcPct val="0"/>
              </a:spcAft>
            </a:pPr>
            <a:r>
              <a:rPr lang="en-US" sz="1177">
                <a:gradFill>
                  <a:gsLst>
                    <a:gs pos="0">
                      <a:srgbClr val="FFFFFF"/>
                    </a:gs>
                    <a:gs pos="100000">
                      <a:srgbClr val="FFFFFF"/>
                    </a:gs>
                  </a:gsLst>
                  <a:lin ang="5400000" scaled="0"/>
                </a:gradFill>
                <a:latin typeface="Segoe Semibold" panose="020B0502040504020203" pitchFamily="34" charset="0"/>
                <a:ea typeface="Segoe UI" pitchFamily="34" charset="0"/>
                <a:cs typeface="Segoe UI" pitchFamily="34" charset="0"/>
              </a:rPr>
              <a:t>(SQL PaaS)</a:t>
            </a:r>
          </a:p>
        </p:txBody>
      </p:sp>
      <p:sp>
        <p:nvSpPr>
          <p:cNvPr id="27" name="Rectangle 26">
            <a:extLst>
              <a:ext uri="{FF2B5EF4-FFF2-40B4-BE49-F238E27FC236}">
                <a16:creationId xmlns:a16="http://schemas.microsoft.com/office/drawing/2014/main" id="{ECAD855E-2ABB-4E94-BD0F-C365D77591DD}"/>
              </a:ext>
            </a:extLst>
          </p:cNvPr>
          <p:cNvSpPr/>
          <p:nvPr/>
        </p:nvSpPr>
        <p:spPr bwMode="auto">
          <a:xfrm>
            <a:off x="6774801" y="2289790"/>
            <a:ext cx="2586681" cy="546267"/>
          </a:xfrm>
          <a:prstGeom prst="rect">
            <a:avLst/>
          </a:prstGeom>
          <a:solidFill>
            <a:schemeClr val="accent6">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6" tIns="143444" rIns="179306" bIns="143444" numCol="1" spcCol="0" rtlCol="0" fromWordArt="0" anchor="t" anchorCtr="0" forceAA="0" compatLnSpc="1">
            <a:prstTxWarp prst="textNoShape">
              <a:avLst/>
            </a:prstTxWarp>
            <a:noAutofit/>
          </a:bodyPr>
          <a:lstStyle/>
          <a:p>
            <a:pPr algn="ctr" defTabSz="914300" fontAlgn="base">
              <a:lnSpc>
                <a:spcPct val="90000"/>
              </a:lnSpc>
              <a:spcBef>
                <a:spcPct val="0"/>
              </a:spcBef>
              <a:spcAft>
                <a:spcPct val="0"/>
              </a:spcAft>
            </a:pPr>
            <a:r>
              <a:rPr lang="en-US" sz="1765">
                <a:gradFill>
                  <a:gsLst>
                    <a:gs pos="0">
                      <a:srgbClr val="FFFFFF"/>
                    </a:gs>
                    <a:gs pos="100000">
                      <a:srgbClr val="FFFFFF"/>
                    </a:gs>
                  </a:gsLst>
                  <a:lin ang="5400000" scaled="0"/>
                </a:gradFill>
                <a:latin typeface="Segoe UI Semilight"/>
                <a:ea typeface="Segoe UI" pitchFamily="34" charset="0"/>
                <a:cs typeface="Segoe UI" pitchFamily="34" charset="0"/>
              </a:rPr>
              <a:t>Compute</a:t>
            </a:r>
          </a:p>
          <a:p>
            <a:pPr algn="ctr" defTabSz="914300" fontAlgn="base">
              <a:lnSpc>
                <a:spcPct val="90000"/>
              </a:lnSpc>
              <a:spcBef>
                <a:spcPct val="0"/>
              </a:spcBef>
              <a:spcAft>
                <a:spcPct val="0"/>
              </a:spcAft>
            </a:pPr>
            <a:r>
              <a:rPr lang="en-US" sz="1177">
                <a:gradFill>
                  <a:gsLst>
                    <a:gs pos="0">
                      <a:srgbClr val="FFFFFF"/>
                    </a:gs>
                    <a:gs pos="100000">
                      <a:srgbClr val="FFFFFF"/>
                    </a:gs>
                  </a:gsLst>
                  <a:lin ang="5400000" scaled="0"/>
                </a:gradFill>
                <a:latin typeface="Segoe UI Semilight"/>
                <a:ea typeface="Segoe UI" pitchFamily="34" charset="0"/>
                <a:cs typeface="Segoe UI" pitchFamily="34" charset="0"/>
              </a:rPr>
              <a:t>(App service)</a:t>
            </a:r>
          </a:p>
        </p:txBody>
      </p:sp>
      <p:sp>
        <p:nvSpPr>
          <p:cNvPr id="28" name="Rectangle 27">
            <a:extLst>
              <a:ext uri="{FF2B5EF4-FFF2-40B4-BE49-F238E27FC236}">
                <a16:creationId xmlns:a16="http://schemas.microsoft.com/office/drawing/2014/main" id="{023656DB-C420-4702-8F66-DD0B77CFE355}"/>
              </a:ext>
            </a:extLst>
          </p:cNvPr>
          <p:cNvSpPr/>
          <p:nvPr/>
        </p:nvSpPr>
        <p:spPr bwMode="auto">
          <a:xfrm>
            <a:off x="9450138" y="2289790"/>
            <a:ext cx="2590961" cy="546267"/>
          </a:xfrm>
          <a:prstGeom prst="rect">
            <a:avLst/>
          </a:prstGeom>
          <a:solidFill>
            <a:schemeClr val="accent6">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6" tIns="143444" rIns="179306" bIns="143444" numCol="1" spcCol="0" rtlCol="0" fromWordArt="0" anchor="t" anchorCtr="0" forceAA="0" compatLnSpc="1">
            <a:prstTxWarp prst="textNoShape">
              <a:avLst/>
            </a:prstTxWarp>
            <a:noAutofit/>
          </a:bodyPr>
          <a:lstStyle/>
          <a:p>
            <a:pPr algn="ctr" defTabSz="914300" fontAlgn="base">
              <a:lnSpc>
                <a:spcPct val="90000"/>
              </a:lnSpc>
              <a:spcBef>
                <a:spcPct val="0"/>
              </a:spcBef>
              <a:spcAft>
                <a:spcPct val="0"/>
              </a:spcAft>
            </a:pPr>
            <a:r>
              <a:rPr lang="en-US" sz="1765">
                <a:gradFill>
                  <a:gsLst>
                    <a:gs pos="0">
                      <a:srgbClr val="FFFFFF"/>
                    </a:gs>
                    <a:gs pos="100000">
                      <a:srgbClr val="FFFFFF"/>
                    </a:gs>
                  </a:gsLst>
                  <a:lin ang="5400000" scaled="0"/>
                </a:gradFill>
                <a:latin typeface="Segoe UI Semilight"/>
                <a:ea typeface="Segoe UI" pitchFamily="34" charset="0"/>
                <a:cs typeface="Segoe UI" pitchFamily="34" charset="0"/>
              </a:rPr>
              <a:t>Data</a:t>
            </a:r>
          </a:p>
          <a:p>
            <a:pPr algn="ctr" defTabSz="914300" fontAlgn="base">
              <a:lnSpc>
                <a:spcPct val="90000"/>
              </a:lnSpc>
              <a:spcBef>
                <a:spcPct val="0"/>
              </a:spcBef>
              <a:spcAft>
                <a:spcPct val="0"/>
              </a:spcAft>
            </a:pPr>
            <a:r>
              <a:rPr lang="en-US" sz="1177">
                <a:gradFill>
                  <a:gsLst>
                    <a:gs pos="0">
                      <a:srgbClr val="FFFFFF"/>
                    </a:gs>
                    <a:gs pos="100000">
                      <a:srgbClr val="FFFFFF"/>
                    </a:gs>
                  </a:gsLst>
                  <a:lin ang="5400000" scaled="0"/>
                </a:gradFill>
                <a:latin typeface="Segoe UI Semilight"/>
                <a:ea typeface="Segoe UI" pitchFamily="34" charset="0"/>
                <a:cs typeface="Segoe UI" pitchFamily="34" charset="0"/>
              </a:rPr>
              <a:t>(PaaS/blob/stream – (un)Structure)</a:t>
            </a:r>
          </a:p>
        </p:txBody>
      </p:sp>
      <p:sp>
        <p:nvSpPr>
          <p:cNvPr id="29" name="Rectangle 28">
            <a:extLst>
              <a:ext uri="{FF2B5EF4-FFF2-40B4-BE49-F238E27FC236}">
                <a16:creationId xmlns:a16="http://schemas.microsoft.com/office/drawing/2014/main" id="{A5884CD8-E0D0-49EB-9EB0-69718E7BE642}"/>
              </a:ext>
            </a:extLst>
          </p:cNvPr>
          <p:cNvSpPr/>
          <p:nvPr/>
        </p:nvSpPr>
        <p:spPr bwMode="auto">
          <a:xfrm>
            <a:off x="541605" y="1635428"/>
            <a:ext cx="2586681" cy="546267"/>
          </a:xfrm>
          <a:prstGeom prst="rect">
            <a:avLst/>
          </a:prstGeom>
          <a:solidFill>
            <a:srgbClr val="20BD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6" tIns="143444" rIns="179306" bIns="143444" numCol="1" spcCol="0" rtlCol="0" fromWordArt="0" anchor="t" anchorCtr="0" forceAA="0" compatLnSpc="1">
            <a:prstTxWarp prst="textNoShape">
              <a:avLst/>
            </a:prstTxWarp>
            <a:noAutofit/>
          </a:bodyPr>
          <a:lstStyle/>
          <a:p>
            <a:pPr algn="ctr" defTabSz="914300" fontAlgn="base">
              <a:lnSpc>
                <a:spcPct val="90000"/>
              </a:lnSpc>
              <a:spcBef>
                <a:spcPct val="0"/>
              </a:spcBef>
              <a:spcAft>
                <a:spcPct val="0"/>
              </a:spcAft>
            </a:pPr>
            <a:r>
              <a:rPr lang="en-US" sz="1765">
                <a:gradFill>
                  <a:gsLst>
                    <a:gs pos="0">
                      <a:srgbClr val="FFFFFF"/>
                    </a:gs>
                    <a:gs pos="100000">
                      <a:srgbClr val="FFFFFF"/>
                    </a:gs>
                  </a:gsLst>
                  <a:lin ang="5400000" scaled="0"/>
                </a:gradFill>
                <a:latin typeface="Segoe" panose="020B0502040504020203" pitchFamily="34" charset="0"/>
                <a:ea typeface="Segoe UI" pitchFamily="34" charset="0"/>
                <a:cs typeface="Segoe UI" pitchFamily="34" charset="0"/>
              </a:rPr>
              <a:t>Migration Tooling</a:t>
            </a:r>
          </a:p>
          <a:p>
            <a:pPr algn="ctr" defTabSz="914300" fontAlgn="base">
              <a:lnSpc>
                <a:spcPct val="90000"/>
              </a:lnSpc>
              <a:spcBef>
                <a:spcPct val="0"/>
              </a:spcBef>
              <a:spcAft>
                <a:spcPct val="0"/>
              </a:spcAft>
            </a:pPr>
            <a:r>
              <a:rPr lang="en-US" sz="1177">
                <a:gradFill>
                  <a:gsLst>
                    <a:gs pos="0">
                      <a:srgbClr val="FFFFFF"/>
                    </a:gs>
                    <a:gs pos="100000">
                      <a:srgbClr val="FFFFFF"/>
                    </a:gs>
                  </a:gsLst>
                  <a:lin ang="5400000" scaled="0"/>
                </a:gradFill>
                <a:latin typeface="Segoe" panose="020B0502040504020203" pitchFamily="34" charset="0"/>
                <a:ea typeface="Segoe UI" pitchFamily="34" charset="0"/>
                <a:cs typeface="Segoe UI" pitchFamily="34" charset="0"/>
              </a:rPr>
              <a:t>(ASR, DMS)</a:t>
            </a:r>
          </a:p>
        </p:txBody>
      </p:sp>
      <p:sp>
        <p:nvSpPr>
          <p:cNvPr id="31" name="TextBox 30">
            <a:extLst>
              <a:ext uri="{FF2B5EF4-FFF2-40B4-BE49-F238E27FC236}">
                <a16:creationId xmlns:a16="http://schemas.microsoft.com/office/drawing/2014/main" id="{41F9B16E-3801-4C45-A66B-1DB32CC0A212}"/>
              </a:ext>
            </a:extLst>
          </p:cNvPr>
          <p:cNvSpPr txBox="1"/>
          <p:nvPr/>
        </p:nvSpPr>
        <p:spPr>
          <a:xfrm>
            <a:off x="42341" y="6460867"/>
            <a:ext cx="1837499" cy="506961"/>
          </a:xfrm>
          <a:prstGeom prst="rect">
            <a:avLst/>
          </a:prstGeom>
          <a:noFill/>
        </p:spPr>
        <p:txBody>
          <a:bodyPr wrap="square" lIns="179306" tIns="143444" rIns="179306" bIns="143444" rtlCol="0">
            <a:spAutoFit/>
          </a:bodyPr>
          <a:lstStyle/>
          <a:p>
            <a:pPr defTabSz="914554">
              <a:lnSpc>
                <a:spcPct val="90000"/>
              </a:lnSpc>
              <a:spcAft>
                <a:spcPts val="588"/>
              </a:spcAft>
            </a:pPr>
            <a:r>
              <a:rPr lang="en-US" sz="1569">
                <a:gradFill>
                  <a:gsLst>
                    <a:gs pos="2917">
                      <a:srgbClr val="353535"/>
                    </a:gs>
                    <a:gs pos="30000">
                      <a:srgbClr val="353535"/>
                    </a:gs>
                  </a:gsLst>
                  <a:lin ang="5400000" scaled="0"/>
                </a:gradFill>
                <a:latin typeface="Segoe" panose="020B0502040504020203" pitchFamily="34" charset="0"/>
              </a:rPr>
              <a:t>Color Code:</a:t>
            </a:r>
          </a:p>
        </p:txBody>
      </p:sp>
      <p:sp>
        <p:nvSpPr>
          <p:cNvPr id="32" name="Rectangle 31">
            <a:extLst>
              <a:ext uri="{FF2B5EF4-FFF2-40B4-BE49-F238E27FC236}">
                <a16:creationId xmlns:a16="http://schemas.microsoft.com/office/drawing/2014/main" id="{BB1B2211-AEFC-48E4-9C1A-8D44AB920E18}"/>
              </a:ext>
            </a:extLst>
          </p:cNvPr>
          <p:cNvSpPr/>
          <p:nvPr/>
        </p:nvSpPr>
        <p:spPr bwMode="auto">
          <a:xfrm>
            <a:off x="1681433" y="6559230"/>
            <a:ext cx="2824763" cy="31080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6" tIns="143444" rIns="179306" bIns="143444" numCol="1" spcCol="0" rtlCol="0" fromWordArt="0" anchor="ctr" anchorCtr="0" forceAA="0" compatLnSpc="1">
            <a:prstTxWarp prst="textNoShape">
              <a:avLst/>
            </a:prstTxWarp>
            <a:noAutofit/>
          </a:bodyPr>
          <a:lstStyle/>
          <a:p>
            <a:pPr algn="ctr" defTabSz="914300" fontAlgn="base">
              <a:lnSpc>
                <a:spcPct val="90000"/>
              </a:lnSpc>
              <a:spcBef>
                <a:spcPct val="0"/>
              </a:spcBef>
              <a:spcAft>
                <a:spcPct val="0"/>
              </a:spcAft>
            </a:pPr>
            <a:r>
              <a:rPr lang="en-US" sz="1200">
                <a:gradFill>
                  <a:gsLst>
                    <a:gs pos="0">
                      <a:srgbClr val="FFFFFF"/>
                    </a:gs>
                    <a:gs pos="100000">
                      <a:srgbClr val="FFFFFF"/>
                    </a:gs>
                  </a:gsLst>
                  <a:lin ang="5400000" scaled="0"/>
                </a:gradFill>
                <a:latin typeface="Segoe" panose="020B0502040504020203" pitchFamily="34" charset="0"/>
                <a:ea typeface="Segoe UI" pitchFamily="34" charset="0"/>
                <a:cs typeface="Segoe UI" pitchFamily="34" charset="0"/>
              </a:rPr>
              <a:t>Tweak the Readiness Guide</a:t>
            </a:r>
          </a:p>
        </p:txBody>
      </p:sp>
      <p:sp>
        <p:nvSpPr>
          <p:cNvPr id="33" name="Rectangle 32">
            <a:extLst>
              <a:ext uri="{FF2B5EF4-FFF2-40B4-BE49-F238E27FC236}">
                <a16:creationId xmlns:a16="http://schemas.microsoft.com/office/drawing/2014/main" id="{767B7CAC-AFDC-463C-8A4C-08B3DB399A4D}"/>
              </a:ext>
            </a:extLst>
          </p:cNvPr>
          <p:cNvSpPr/>
          <p:nvPr/>
        </p:nvSpPr>
        <p:spPr bwMode="auto">
          <a:xfrm>
            <a:off x="4610968" y="6559933"/>
            <a:ext cx="3275708" cy="310801"/>
          </a:xfrm>
          <a:prstGeom prst="rect">
            <a:avLst/>
          </a:prstGeom>
          <a:solidFill>
            <a:schemeClr val="accent6">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6" tIns="143444" rIns="179306" bIns="143444" numCol="1" spcCol="0" rtlCol="0" fromWordArt="0" anchor="ctr" anchorCtr="0" forceAA="0" compatLnSpc="1">
            <a:prstTxWarp prst="textNoShape">
              <a:avLst/>
            </a:prstTxWarp>
            <a:noAutofit/>
          </a:bodyPr>
          <a:lstStyle/>
          <a:p>
            <a:pPr algn="ctr" defTabSz="914300" fontAlgn="base">
              <a:lnSpc>
                <a:spcPct val="90000"/>
              </a:lnSpc>
              <a:spcBef>
                <a:spcPct val="0"/>
              </a:spcBef>
              <a:spcAft>
                <a:spcPct val="0"/>
              </a:spcAft>
            </a:pPr>
            <a:r>
              <a:rPr lang="en-US" sz="1200">
                <a:gradFill>
                  <a:gsLst>
                    <a:gs pos="0">
                      <a:srgbClr val="FFFFFF"/>
                    </a:gs>
                    <a:gs pos="100000">
                      <a:srgbClr val="FFFFFF"/>
                    </a:gs>
                  </a:gsLst>
                  <a:lin ang="5400000" scaled="0"/>
                </a:gradFill>
                <a:latin typeface="Segoe" panose="020B0502040504020203" pitchFamily="34" charset="0"/>
                <a:cs typeface="Segoe UI" pitchFamily="34" charset="0"/>
              </a:rPr>
              <a:t>Theory/Considerations/Decision Guides</a:t>
            </a:r>
          </a:p>
        </p:txBody>
      </p:sp>
      <p:sp>
        <p:nvSpPr>
          <p:cNvPr id="34" name="Rectangle 33">
            <a:extLst>
              <a:ext uri="{FF2B5EF4-FFF2-40B4-BE49-F238E27FC236}">
                <a16:creationId xmlns:a16="http://schemas.microsoft.com/office/drawing/2014/main" id="{997AB5AE-B199-4746-B480-E741EA4CFDE1}"/>
              </a:ext>
            </a:extLst>
          </p:cNvPr>
          <p:cNvSpPr/>
          <p:nvPr/>
        </p:nvSpPr>
        <p:spPr bwMode="auto">
          <a:xfrm>
            <a:off x="7991448" y="6559229"/>
            <a:ext cx="4137607" cy="298723"/>
          </a:xfrm>
          <a:prstGeom prst="rect">
            <a:avLst/>
          </a:prstGeom>
          <a:solidFill>
            <a:srgbClr val="20BD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6" tIns="143444" rIns="179306" bIns="143444" numCol="1" spcCol="0" rtlCol="0" fromWordArt="0" anchor="ctr" anchorCtr="0" forceAA="0" compatLnSpc="1">
            <a:prstTxWarp prst="textNoShape">
              <a:avLst/>
            </a:prstTxWarp>
            <a:noAutofit/>
          </a:bodyPr>
          <a:lstStyle/>
          <a:p>
            <a:pPr algn="ctr" defTabSz="914300" fontAlgn="base">
              <a:lnSpc>
                <a:spcPct val="90000"/>
              </a:lnSpc>
              <a:spcBef>
                <a:spcPct val="0"/>
              </a:spcBef>
              <a:spcAft>
                <a:spcPct val="0"/>
              </a:spcAft>
            </a:pPr>
            <a:r>
              <a:rPr lang="en-US" sz="1177">
                <a:gradFill>
                  <a:gsLst>
                    <a:gs pos="0">
                      <a:srgbClr val="FFFFFF"/>
                    </a:gs>
                    <a:gs pos="100000">
                      <a:srgbClr val="FFFFFF"/>
                    </a:gs>
                  </a:gsLst>
                  <a:lin ang="5400000" scaled="0"/>
                </a:gradFill>
                <a:latin typeface="Segoe" panose="020B0502040504020203" pitchFamily="34" charset="0"/>
                <a:ea typeface="Segoe UI" pitchFamily="34" charset="0"/>
                <a:cs typeface="Segoe UI" pitchFamily="34" charset="0"/>
              </a:rPr>
              <a:t>Prescriptive guidance in Readiness Guide (Extends theory)</a:t>
            </a:r>
          </a:p>
        </p:txBody>
      </p:sp>
      <p:sp>
        <p:nvSpPr>
          <p:cNvPr id="35" name="TextBox 34">
            <a:extLst>
              <a:ext uri="{FF2B5EF4-FFF2-40B4-BE49-F238E27FC236}">
                <a16:creationId xmlns:a16="http://schemas.microsoft.com/office/drawing/2014/main" id="{CA1BCF7C-E2B4-4AB8-BF45-B5F7D2C29F49}"/>
              </a:ext>
            </a:extLst>
          </p:cNvPr>
          <p:cNvSpPr txBox="1"/>
          <p:nvPr/>
        </p:nvSpPr>
        <p:spPr>
          <a:xfrm>
            <a:off x="6771160" y="1670892"/>
            <a:ext cx="4026707" cy="561239"/>
          </a:xfrm>
          <a:prstGeom prst="rect">
            <a:avLst/>
          </a:prstGeom>
          <a:noFill/>
        </p:spPr>
        <p:txBody>
          <a:bodyPr wrap="none" lIns="179306" tIns="143444" rIns="179306" bIns="143444" rtlCol="0">
            <a:spAutoFit/>
          </a:bodyPr>
          <a:lstStyle/>
          <a:p>
            <a:pPr defTabSz="914554">
              <a:lnSpc>
                <a:spcPct val="90000"/>
              </a:lnSpc>
              <a:spcAft>
                <a:spcPts val="588"/>
              </a:spcAft>
            </a:pPr>
            <a:r>
              <a:rPr lang="en-US" sz="1961" b="1">
                <a:solidFill>
                  <a:srgbClr val="EAEAEA">
                    <a:lumMod val="10000"/>
                  </a:srgbClr>
                </a:solidFill>
                <a:latin typeface="Segoe UI Semilight"/>
              </a:rPr>
              <a:t>Next: Out of scope for this release</a:t>
            </a:r>
            <a:endParaRPr lang="en-US" sz="2353" b="1">
              <a:solidFill>
                <a:srgbClr val="EAEAEA">
                  <a:lumMod val="10000"/>
                </a:srgbClr>
              </a:solidFill>
              <a:latin typeface="Segoe UI Semilight"/>
            </a:endParaRPr>
          </a:p>
        </p:txBody>
      </p:sp>
      <p:sp>
        <p:nvSpPr>
          <p:cNvPr id="37" name="Rectangle 36">
            <a:extLst>
              <a:ext uri="{FF2B5EF4-FFF2-40B4-BE49-F238E27FC236}">
                <a16:creationId xmlns:a16="http://schemas.microsoft.com/office/drawing/2014/main" id="{9CF5D04D-3985-4B1D-87D0-D7EF5984AE3C}"/>
              </a:ext>
            </a:extLst>
          </p:cNvPr>
          <p:cNvSpPr/>
          <p:nvPr/>
        </p:nvSpPr>
        <p:spPr bwMode="auto">
          <a:xfrm>
            <a:off x="3240947" y="1630369"/>
            <a:ext cx="2586681" cy="546267"/>
          </a:xfrm>
          <a:prstGeom prst="rect">
            <a:avLst/>
          </a:prstGeom>
          <a:solidFill>
            <a:srgbClr val="20BD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6" tIns="143444" rIns="179306" bIns="143444" numCol="1" spcCol="0" rtlCol="0" fromWordArt="0" anchor="t" anchorCtr="0" forceAA="0" compatLnSpc="1">
            <a:prstTxWarp prst="textNoShape">
              <a:avLst/>
            </a:prstTxWarp>
            <a:noAutofit/>
          </a:bodyPr>
          <a:lstStyle/>
          <a:p>
            <a:pPr algn="ctr" defTabSz="914300" fontAlgn="base">
              <a:lnSpc>
                <a:spcPct val="90000"/>
              </a:lnSpc>
              <a:spcBef>
                <a:spcPct val="0"/>
              </a:spcBef>
              <a:spcAft>
                <a:spcPct val="0"/>
              </a:spcAft>
            </a:pPr>
            <a:r>
              <a:rPr lang="en-US" sz="1765">
                <a:gradFill>
                  <a:gsLst>
                    <a:gs pos="0">
                      <a:srgbClr val="FFFFFF"/>
                    </a:gs>
                    <a:gs pos="100000">
                      <a:srgbClr val="FFFFFF"/>
                    </a:gs>
                  </a:gsLst>
                  <a:lin ang="5400000" scaled="0"/>
                </a:gradFill>
                <a:latin typeface="Segoe" panose="020B0502040504020203" pitchFamily="34" charset="0"/>
                <a:ea typeface="Segoe UI" pitchFamily="34" charset="0"/>
                <a:cs typeface="Segoe UI" pitchFamily="34" charset="0"/>
              </a:rPr>
              <a:t>Policy</a:t>
            </a:r>
          </a:p>
          <a:p>
            <a:pPr algn="ctr" defTabSz="914300" fontAlgn="base">
              <a:lnSpc>
                <a:spcPct val="90000"/>
              </a:lnSpc>
              <a:spcBef>
                <a:spcPct val="0"/>
              </a:spcBef>
              <a:spcAft>
                <a:spcPct val="0"/>
              </a:spcAft>
            </a:pPr>
            <a:r>
              <a:rPr lang="en-US" sz="1177">
                <a:gradFill>
                  <a:gsLst>
                    <a:gs pos="0">
                      <a:srgbClr val="FFFFFF"/>
                    </a:gs>
                    <a:gs pos="100000">
                      <a:srgbClr val="FFFFFF"/>
                    </a:gs>
                  </a:gsLst>
                  <a:lin ang="5400000" scaled="0"/>
                </a:gradFill>
                <a:latin typeface="Segoe" panose="020B0502040504020203" pitchFamily="34" charset="0"/>
                <a:ea typeface="Segoe UI" pitchFamily="34" charset="0"/>
                <a:cs typeface="Segoe UI" pitchFamily="34" charset="0"/>
              </a:rPr>
              <a:t>(Audit only on ISO Policy)</a:t>
            </a:r>
          </a:p>
        </p:txBody>
      </p:sp>
      <p:sp>
        <p:nvSpPr>
          <p:cNvPr id="36" name="Title 1">
            <a:extLst>
              <a:ext uri="{FF2B5EF4-FFF2-40B4-BE49-F238E27FC236}">
                <a16:creationId xmlns:a16="http://schemas.microsoft.com/office/drawing/2014/main" id="{A1F3D2E1-6E3C-F343-B67D-59836830FEC0}"/>
              </a:ext>
            </a:extLst>
          </p:cNvPr>
          <p:cNvSpPr txBox="1">
            <a:spLocks/>
          </p:cNvSpPr>
          <p:nvPr/>
        </p:nvSpPr>
        <p:spPr>
          <a:xfrm>
            <a:off x="209144" y="254651"/>
            <a:ext cx="11773713" cy="1024685"/>
          </a:xfrm>
          <a:prstGeom prst="rect">
            <a:avLst/>
          </a:prstGeom>
        </p:spPr>
        <p:txBody>
          <a:bodyPr vert="horz" lIns="91436" tIns="45718" rIns="91436" bIns="45718"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896580">
              <a:defRPr/>
            </a:pPr>
            <a:r>
              <a:rPr lang="en-US" sz="3628" b="1">
                <a:solidFill>
                  <a:srgbClr val="EAEAEA">
                    <a:lumMod val="10000"/>
                  </a:srgbClr>
                </a:solidFill>
                <a:latin typeface="Segoe Semibold" panose="020B0502040504020203" pitchFamily="34" charset="0"/>
                <a:cs typeface="Segoe UI Light" panose="020B0502040204020203" pitchFamily="34" charset="0"/>
              </a:rPr>
              <a:t>CAF Ready: Landing Zones (Coming Soon)</a:t>
            </a:r>
            <a:endParaRPr lang="en-US" sz="1600">
              <a:solidFill>
                <a:srgbClr val="EAEAEA">
                  <a:lumMod val="10000"/>
                </a:srgbClr>
              </a:solidFill>
              <a:latin typeface="Segoe" panose="020B0502040504020203" pitchFamily="34" charset="0"/>
              <a:cs typeface="Segoe UI Light" panose="020B0502040204020203" pitchFamily="34" charset="0"/>
            </a:endParaRPr>
          </a:p>
        </p:txBody>
      </p:sp>
    </p:spTree>
    <p:extLst>
      <p:ext uri="{BB962C8B-B14F-4D97-AF65-F5344CB8AC3E}">
        <p14:creationId xmlns:p14="http://schemas.microsoft.com/office/powerpoint/2010/main" val="3483188285"/>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TextBox 94">
            <a:extLst>
              <a:ext uri="{FF2B5EF4-FFF2-40B4-BE49-F238E27FC236}">
                <a16:creationId xmlns:a16="http://schemas.microsoft.com/office/drawing/2014/main" id="{0698CEF9-0E98-404E-A8C6-17AB01858584}"/>
              </a:ext>
            </a:extLst>
          </p:cNvPr>
          <p:cNvSpPr txBox="1"/>
          <p:nvPr/>
        </p:nvSpPr>
        <p:spPr>
          <a:xfrm>
            <a:off x="717143" y="2734072"/>
            <a:ext cx="1962974" cy="1938992"/>
          </a:xfrm>
          <a:prstGeom prst="rect">
            <a:avLst/>
          </a:prstGeom>
          <a:noFill/>
        </p:spPr>
        <p:txBody>
          <a:bodyPr wrap="square" lIns="0" tIns="0" rIns="0" bIns="0" rtlCol="0">
            <a:spAutoFit/>
          </a:bodyPr>
          <a:lstStyle/>
          <a:p>
            <a:pPr algn="ctr" defTabSz="914378"/>
            <a:r>
              <a:rPr lang="en-US">
                <a:gradFill>
                  <a:gsLst>
                    <a:gs pos="2917">
                      <a:srgbClr val="1A1A1A"/>
                    </a:gs>
                    <a:gs pos="30000">
                      <a:srgbClr val="1A1A1A"/>
                    </a:gs>
                  </a:gsLst>
                  <a:lin ang="5400000" scaled="0"/>
                </a:gradFill>
                <a:latin typeface="Segoe" panose="020B0502040504020203" pitchFamily="34" charset="0"/>
                <a:cs typeface="Segoe UI Semilight" panose="020B0402040204020203" pitchFamily="34" charset="0"/>
              </a:rPr>
              <a:t>Azure Migrate</a:t>
            </a:r>
          </a:p>
          <a:p>
            <a:pPr algn="ctr" defTabSz="914378"/>
            <a:endParaRPr lang="en-US">
              <a:gradFill>
                <a:gsLst>
                  <a:gs pos="2917">
                    <a:srgbClr val="1A1A1A"/>
                  </a:gs>
                  <a:gs pos="30000">
                    <a:srgbClr val="1A1A1A"/>
                  </a:gs>
                </a:gsLst>
                <a:lin ang="5400000" scaled="0"/>
              </a:gradFill>
              <a:latin typeface="Segoe" panose="020B0502040504020203" pitchFamily="34" charset="0"/>
              <a:cs typeface="Segoe UI Semilight" panose="020B0402040204020203" pitchFamily="34" charset="0"/>
            </a:endParaRPr>
          </a:p>
          <a:p>
            <a:pPr algn="ctr" defTabSz="914378"/>
            <a:r>
              <a:rPr lang="en-US">
                <a:gradFill>
                  <a:gsLst>
                    <a:gs pos="2917">
                      <a:srgbClr val="1A1A1A"/>
                    </a:gs>
                    <a:gs pos="30000">
                      <a:srgbClr val="1A1A1A"/>
                    </a:gs>
                  </a:gsLst>
                  <a:lin ang="5400000" scaled="0"/>
                </a:gradFill>
                <a:latin typeface="Segoe" panose="020B0502040504020203" pitchFamily="34" charset="0"/>
                <a:cs typeface="Segoe UI Semilight" panose="020B0402040204020203" pitchFamily="34" charset="0"/>
              </a:rPr>
              <a:t>Data Migration Assistant</a:t>
            </a:r>
          </a:p>
          <a:p>
            <a:pPr algn="ctr" defTabSz="914378"/>
            <a:endParaRPr lang="en-US">
              <a:gradFill>
                <a:gsLst>
                  <a:gs pos="2917">
                    <a:srgbClr val="1A1A1A"/>
                  </a:gs>
                  <a:gs pos="30000">
                    <a:srgbClr val="1A1A1A"/>
                  </a:gs>
                </a:gsLst>
                <a:lin ang="5400000" scaled="0"/>
              </a:gradFill>
              <a:latin typeface="Segoe" panose="020B0502040504020203" pitchFamily="34" charset="0"/>
              <a:cs typeface="Segoe UI Semilight" panose="020B0402040204020203" pitchFamily="34" charset="0"/>
            </a:endParaRPr>
          </a:p>
          <a:p>
            <a:pPr algn="ctr" defTabSz="914378"/>
            <a:r>
              <a:rPr lang="en-US">
                <a:gradFill>
                  <a:gsLst>
                    <a:gs pos="2917">
                      <a:srgbClr val="1A1A1A"/>
                    </a:gs>
                    <a:gs pos="30000">
                      <a:srgbClr val="1A1A1A"/>
                    </a:gs>
                  </a:gsLst>
                  <a:lin ang="5400000" scaled="0"/>
                </a:gradFill>
                <a:latin typeface="Segoe" panose="020B0502040504020203" pitchFamily="34" charset="0"/>
                <a:cs typeface="Segoe UI Semilight" panose="020B0402040204020203" pitchFamily="34" charset="0"/>
              </a:rPr>
              <a:t>SQL Server Migration Assistant </a:t>
            </a:r>
          </a:p>
        </p:txBody>
      </p:sp>
      <p:grpSp>
        <p:nvGrpSpPr>
          <p:cNvPr id="103" name="Group 102">
            <a:extLst>
              <a:ext uri="{FF2B5EF4-FFF2-40B4-BE49-F238E27FC236}">
                <a16:creationId xmlns:a16="http://schemas.microsoft.com/office/drawing/2014/main" id="{EB9A1EB4-E1F2-4703-B219-4991518242AF}"/>
              </a:ext>
            </a:extLst>
          </p:cNvPr>
          <p:cNvGrpSpPr/>
          <p:nvPr/>
        </p:nvGrpSpPr>
        <p:grpSpPr>
          <a:xfrm>
            <a:off x="518888" y="1540439"/>
            <a:ext cx="2359484" cy="523350"/>
            <a:chOff x="584843" y="2032954"/>
            <a:chExt cx="2359517" cy="523357"/>
          </a:xfrm>
        </p:grpSpPr>
        <p:sp>
          <p:nvSpPr>
            <p:cNvPr id="92" name="magnify" title="Icon of a magnifying glass">
              <a:extLst>
                <a:ext uri="{FF2B5EF4-FFF2-40B4-BE49-F238E27FC236}">
                  <a16:creationId xmlns:a16="http://schemas.microsoft.com/office/drawing/2014/main" id="{9CC5E731-F9B2-49E9-86B2-F46BE9C4A6D5}"/>
                </a:ext>
              </a:extLst>
            </p:cNvPr>
            <p:cNvSpPr>
              <a:spLocks noChangeAspect="1" noEditPoints="1"/>
            </p:cNvSpPr>
            <p:nvPr/>
          </p:nvSpPr>
          <p:spPr bwMode="auto">
            <a:xfrm flipH="1">
              <a:off x="584843" y="2032954"/>
              <a:ext cx="544110" cy="523357"/>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285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3" tIns="45705" rIns="91413" bIns="45705" numCol="1" anchor="t" anchorCtr="0" compatLnSpc="1">
              <a:prstTxWarp prst="textNoShape">
                <a:avLst/>
              </a:prstTxWarp>
            </a:bodyPr>
            <a:lstStyle/>
            <a:p>
              <a:pPr defTabSz="932395">
                <a:defRPr/>
              </a:pPr>
              <a:endParaRPr lang="en-US" sz="1765" kern="0">
                <a:solidFill>
                  <a:srgbClr val="1A1A1A"/>
                </a:solidFill>
                <a:latin typeface="Segoe UI Semilight" panose="020B0402040204020203" pitchFamily="34" charset="0"/>
                <a:cs typeface="Segoe UI Semilight" panose="020B0402040204020203" pitchFamily="34" charset="0"/>
              </a:endParaRPr>
            </a:p>
          </p:txBody>
        </p:sp>
        <p:sp>
          <p:nvSpPr>
            <p:cNvPr id="99" name="TextBox 98">
              <a:extLst>
                <a:ext uri="{FF2B5EF4-FFF2-40B4-BE49-F238E27FC236}">
                  <a16:creationId xmlns:a16="http://schemas.microsoft.com/office/drawing/2014/main" id="{FB63413F-E738-42F5-8A9C-DF27EB97BD41}"/>
                </a:ext>
              </a:extLst>
            </p:cNvPr>
            <p:cNvSpPr txBox="1"/>
            <p:nvPr/>
          </p:nvSpPr>
          <p:spPr>
            <a:xfrm>
              <a:off x="1283648" y="2032954"/>
              <a:ext cx="1660712" cy="430893"/>
            </a:xfrm>
            <a:prstGeom prst="rect">
              <a:avLst/>
            </a:prstGeom>
            <a:noFill/>
          </p:spPr>
          <p:txBody>
            <a:bodyPr wrap="square" lIns="0" tIns="0" rIns="0" bIns="0" rtlCol="0">
              <a:spAutoFit/>
            </a:bodyPr>
            <a:lstStyle/>
            <a:p>
              <a:pPr defTabSz="914378"/>
              <a:r>
                <a:rPr lang="en-US" sz="2800" b="1" spc="-147">
                  <a:ln w="3175">
                    <a:noFill/>
                  </a:ln>
                  <a:solidFill>
                    <a:srgbClr val="137AD4"/>
                  </a:solidFill>
                  <a:latin typeface="Segoe UI Semibold"/>
                  <a:cs typeface="Segoe UI" pitchFamily="34" charset="0"/>
                </a:rPr>
                <a:t>Assess</a:t>
              </a:r>
            </a:p>
          </p:txBody>
        </p:sp>
      </p:grpSp>
      <p:grpSp>
        <p:nvGrpSpPr>
          <p:cNvPr id="124" name="Group 123">
            <a:extLst>
              <a:ext uri="{FF2B5EF4-FFF2-40B4-BE49-F238E27FC236}">
                <a16:creationId xmlns:a16="http://schemas.microsoft.com/office/drawing/2014/main" id="{8A169606-CADD-4CEC-AC3F-82FB4CCC6061}"/>
              </a:ext>
            </a:extLst>
          </p:cNvPr>
          <p:cNvGrpSpPr/>
          <p:nvPr/>
        </p:nvGrpSpPr>
        <p:grpSpPr>
          <a:xfrm>
            <a:off x="6396539" y="1545305"/>
            <a:ext cx="2365394" cy="483286"/>
            <a:chOff x="6578613" y="2032952"/>
            <a:chExt cx="2365427" cy="483293"/>
          </a:xfrm>
        </p:grpSpPr>
        <p:grpSp>
          <p:nvGrpSpPr>
            <p:cNvPr id="79" name="Group 78">
              <a:extLst>
                <a:ext uri="{FF2B5EF4-FFF2-40B4-BE49-F238E27FC236}">
                  <a16:creationId xmlns:a16="http://schemas.microsoft.com/office/drawing/2014/main" id="{6033D4FC-C216-421C-88F2-FD394B10DE6C}"/>
                </a:ext>
              </a:extLst>
            </p:cNvPr>
            <p:cNvGrpSpPr/>
            <p:nvPr/>
          </p:nvGrpSpPr>
          <p:grpSpPr>
            <a:xfrm>
              <a:off x="6578613" y="2037712"/>
              <a:ext cx="544108" cy="478533"/>
              <a:chOff x="10082121" y="5760490"/>
              <a:chExt cx="536745" cy="442025"/>
            </a:xfrm>
          </p:grpSpPr>
          <p:sp>
            <p:nvSpPr>
              <p:cNvPr id="80" name="Freeform 1403">
                <a:extLst>
                  <a:ext uri="{FF2B5EF4-FFF2-40B4-BE49-F238E27FC236}">
                    <a16:creationId xmlns:a16="http://schemas.microsoft.com/office/drawing/2014/main" id="{DCC581D5-2849-4694-9892-C63F50916D38}"/>
                  </a:ext>
                </a:extLst>
              </p:cNvPr>
              <p:cNvSpPr>
                <a:spLocks/>
              </p:cNvSpPr>
              <p:nvPr/>
            </p:nvSpPr>
            <p:spPr bwMode="auto">
              <a:xfrm>
                <a:off x="10518882" y="6044649"/>
                <a:ext cx="99984" cy="157866"/>
              </a:xfrm>
              <a:custGeom>
                <a:avLst/>
                <a:gdLst>
                  <a:gd name="T0" fmla="*/ 12 w 24"/>
                  <a:gd name="T1" fmla="*/ 0 h 38"/>
                  <a:gd name="T2" fmla="*/ 0 w 24"/>
                  <a:gd name="T3" fmla="*/ 30 h 38"/>
                  <a:gd name="T4" fmla="*/ 8 w 24"/>
                  <a:gd name="T5" fmla="*/ 38 h 38"/>
                  <a:gd name="T6" fmla="*/ 24 w 24"/>
                  <a:gd name="T7" fmla="*/ 0 h 38"/>
                  <a:gd name="T8" fmla="*/ 12 w 24"/>
                  <a:gd name="T9" fmla="*/ 0 h 38"/>
                </a:gdLst>
                <a:ahLst/>
                <a:cxnLst>
                  <a:cxn ang="0">
                    <a:pos x="T0" y="T1"/>
                  </a:cxn>
                  <a:cxn ang="0">
                    <a:pos x="T2" y="T3"/>
                  </a:cxn>
                  <a:cxn ang="0">
                    <a:pos x="T4" y="T5"/>
                  </a:cxn>
                  <a:cxn ang="0">
                    <a:pos x="T6" y="T7"/>
                  </a:cxn>
                  <a:cxn ang="0">
                    <a:pos x="T8" y="T9"/>
                  </a:cxn>
                </a:cxnLst>
                <a:rect l="0" t="0" r="r" b="b"/>
                <a:pathLst>
                  <a:path w="24" h="38">
                    <a:moveTo>
                      <a:pt x="12" y="0"/>
                    </a:moveTo>
                    <a:cubicBezTo>
                      <a:pt x="11" y="11"/>
                      <a:pt x="7" y="22"/>
                      <a:pt x="0" y="30"/>
                    </a:cubicBezTo>
                    <a:cubicBezTo>
                      <a:pt x="8" y="38"/>
                      <a:pt x="8" y="38"/>
                      <a:pt x="8" y="38"/>
                    </a:cubicBezTo>
                    <a:cubicBezTo>
                      <a:pt x="17" y="28"/>
                      <a:pt x="23" y="15"/>
                      <a:pt x="24" y="0"/>
                    </a:cubicBezTo>
                    <a:lnTo>
                      <a:pt x="1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38" tIns="45719" rIns="91438" bIns="45719" numCol="1" anchor="t" anchorCtr="0" compatLnSpc="1">
                <a:prstTxWarp prst="textNoShape">
                  <a:avLst/>
                </a:prstTxWarp>
              </a:bodyPr>
              <a:lstStyle/>
              <a:p>
                <a:pPr defTabSz="914411">
                  <a:defRPr/>
                </a:pPr>
                <a:endParaRPr lang="en-US">
                  <a:solidFill>
                    <a:srgbClr val="1A1A1A"/>
                  </a:solidFill>
                  <a:latin typeface="Segoe UI"/>
                </a:endParaRPr>
              </a:p>
            </p:txBody>
          </p:sp>
          <p:sp>
            <p:nvSpPr>
              <p:cNvPr id="81" name="Freeform 1404">
                <a:extLst>
                  <a:ext uri="{FF2B5EF4-FFF2-40B4-BE49-F238E27FC236}">
                    <a16:creationId xmlns:a16="http://schemas.microsoft.com/office/drawing/2014/main" id="{CF66B5A9-E927-4715-A2FF-A5AC8AF363F9}"/>
                  </a:ext>
                </a:extLst>
              </p:cNvPr>
              <p:cNvSpPr>
                <a:spLocks/>
              </p:cNvSpPr>
              <p:nvPr/>
            </p:nvSpPr>
            <p:spPr bwMode="auto">
              <a:xfrm>
                <a:off x="10518882" y="5855210"/>
                <a:ext cx="99984" cy="157866"/>
              </a:xfrm>
              <a:custGeom>
                <a:avLst/>
                <a:gdLst>
                  <a:gd name="T0" fmla="*/ 0 w 24"/>
                  <a:gd name="T1" fmla="*/ 8 h 38"/>
                  <a:gd name="T2" fmla="*/ 12 w 24"/>
                  <a:gd name="T3" fmla="*/ 38 h 38"/>
                  <a:gd name="T4" fmla="*/ 24 w 24"/>
                  <a:gd name="T5" fmla="*/ 38 h 38"/>
                  <a:gd name="T6" fmla="*/ 8 w 24"/>
                  <a:gd name="T7" fmla="*/ 0 h 38"/>
                  <a:gd name="T8" fmla="*/ 0 w 24"/>
                  <a:gd name="T9" fmla="*/ 8 h 38"/>
                </a:gdLst>
                <a:ahLst/>
                <a:cxnLst>
                  <a:cxn ang="0">
                    <a:pos x="T0" y="T1"/>
                  </a:cxn>
                  <a:cxn ang="0">
                    <a:pos x="T2" y="T3"/>
                  </a:cxn>
                  <a:cxn ang="0">
                    <a:pos x="T4" y="T5"/>
                  </a:cxn>
                  <a:cxn ang="0">
                    <a:pos x="T6" y="T7"/>
                  </a:cxn>
                  <a:cxn ang="0">
                    <a:pos x="T8" y="T9"/>
                  </a:cxn>
                </a:cxnLst>
                <a:rect l="0" t="0" r="r" b="b"/>
                <a:pathLst>
                  <a:path w="24" h="38">
                    <a:moveTo>
                      <a:pt x="0" y="8"/>
                    </a:moveTo>
                    <a:cubicBezTo>
                      <a:pt x="7" y="17"/>
                      <a:pt x="11" y="27"/>
                      <a:pt x="12" y="38"/>
                    </a:cubicBezTo>
                    <a:cubicBezTo>
                      <a:pt x="24" y="38"/>
                      <a:pt x="24" y="38"/>
                      <a:pt x="24" y="38"/>
                    </a:cubicBezTo>
                    <a:cubicBezTo>
                      <a:pt x="23" y="24"/>
                      <a:pt x="18" y="11"/>
                      <a:pt x="8" y="0"/>
                    </a:cubicBezTo>
                    <a:lnTo>
                      <a:pt x="0" y="8"/>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38" tIns="45719" rIns="91438" bIns="45719" numCol="1" anchor="t" anchorCtr="0" compatLnSpc="1">
                <a:prstTxWarp prst="textNoShape">
                  <a:avLst/>
                </a:prstTxWarp>
              </a:bodyPr>
              <a:lstStyle/>
              <a:p>
                <a:pPr defTabSz="914411">
                  <a:defRPr/>
                </a:pPr>
                <a:endParaRPr lang="en-US">
                  <a:solidFill>
                    <a:srgbClr val="1A1A1A"/>
                  </a:solidFill>
                  <a:latin typeface="Segoe UI"/>
                </a:endParaRPr>
              </a:p>
            </p:txBody>
          </p:sp>
          <p:sp>
            <p:nvSpPr>
              <p:cNvPr id="82" name="Freeform 1405">
                <a:extLst>
                  <a:ext uri="{FF2B5EF4-FFF2-40B4-BE49-F238E27FC236}">
                    <a16:creationId xmlns:a16="http://schemas.microsoft.com/office/drawing/2014/main" id="{26AB4327-FF9C-4E90-892C-DFE38BD7C258}"/>
                  </a:ext>
                </a:extLst>
              </p:cNvPr>
              <p:cNvSpPr>
                <a:spLocks/>
              </p:cNvSpPr>
              <p:nvPr/>
            </p:nvSpPr>
            <p:spPr bwMode="auto">
              <a:xfrm>
                <a:off x="10366280" y="5760490"/>
                <a:ext cx="157866" cy="99984"/>
              </a:xfrm>
              <a:custGeom>
                <a:avLst/>
                <a:gdLst>
                  <a:gd name="T0" fmla="*/ 0 w 38"/>
                  <a:gd name="T1" fmla="*/ 12 h 24"/>
                  <a:gd name="T2" fmla="*/ 30 w 38"/>
                  <a:gd name="T3" fmla="*/ 24 h 24"/>
                  <a:gd name="T4" fmla="*/ 38 w 38"/>
                  <a:gd name="T5" fmla="*/ 16 h 24"/>
                  <a:gd name="T6" fmla="*/ 0 w 38"/>
                  <a:gd name="T7" fmla="*/ 0 h 24"/>
                  <a:gd name="T8" fmla="*/ 0 w 38"/>
                  <a:gd name="T9" fmla="*/ 12 h 24"/>
                </a:gdLst>
                <a:ahLst/>
                <a:cxnLst>
                  <a:cxn ang="0">
                    <a:pos x="T0" y="T1"/>
                  </a:cxn>
                  <a:cxn ang="0">
                    <a:pos x="T2" y="T3"/>
                  </a:cxn>
                  <a:cxn ang="0">
                    <a:pos x="T4" y="T5"/>
                  </a:cxn>
                  <a:cxn ang="0">
                    <a:pos x="T6" y="T7"/>
                  </a:cxn>
                  <a:cxn ang="0">
                    <a:pos x="T8" y="T9"/>
                  </a:cxn>
                </a:cxnLst>
                <a:rect l="0" t="0" r="r" b="b"/>
                <a:pathLst>
                  <a:path w="38" h="24">
                    <a:moveTo>
                      <a:pt x="0" y="12"/>
                    </a:moveTo>
                    <a:cubicBezTo>
                      <a:pt x="11" y="13"/>
                      <a:pt x="22" y="17"/>
                      <a:pt x="30" y="24"/>
                    </a:cubicBezTo>
                    <a:cubicBezTo>
                      <a:pt x="38" y="16"/>
                      <a:pt x="38" y="16"/>
                      <a:pt x="38" y="16"/>
                    </a:cubicBezTo>
                    <a:cubicBezTo>
                      <a:pt x="28" y="7"/>
                      <a:pt x="15" y="1"/>
                      <a:pt x="0" y="0"/>
                    </a:cubicBezTo>
                    <a:lnTo>
                      <a:pt x="0" y="12"/>
                    </a:lnTo>
                    <a:close/>
                  </a:path>
                </a:pathLst>
              </a:custGeom>
              <a:solidFill>
                <a:schemeClr val="bg1"/>
              </a:solidFill>
              <a:ln w="9525">
                <a:solidFill>
                  <a:srgbClr val="0078D4"/>
                </a:solidFill>
                <a:round/>
                <a:headEnd/>
                <a:tailEnd/>
              </a:ln>
            </p:spPr>
            <p:txBody>
              <a:bodyPr vert="horz" wrap="square" lIns="91438" tIns="45719" rIns="91438" bIns="45719" numCol="1" anchor="t" anchorCtr="0" compatLnSpc="1">
                <a:prstTxWarp prst="textNoShape">
                  <a:avLst/>
                </a:prstTxWarp>
              </a:bodyPr>
              <a:lstStyle/>
              <a:p>
                <a:pPr defTabSz="914411">
                  <a:defRPr/>
                </a:pPr>
                <a:endParaRPr lang="en-US">
                  <a:solidFill>
                    <a:srgbClr val="1A1A1A"/>
                  </a:solidFill>
                  <a:latin typeface="Segoe UI"/>
                </a:endParaRPr>
              </a:p>
            </p:txBody>
          </p:sp>
          <p:sp>
            <p:nvSpPr>
              <p:cNvPr id="83" name="Freeform 1406">
                <a:extLst>
                  <a:ext uri="{FF2B5EF4-FFF2-40B4-BE49-F238E27FC236}">
                    <a16:creationId xmlns:a16="http://schemas.microsoft.com/office/drawing/2014/main" id="{0421C2EE-1D67-44AF-B1CB-3C083112647F}"/>
                  </a:ext>
                </a:extLst>
              </p:cNvPr>
              <p:cNvSpPr>
                <a:spLocks/>
              </p:cNvSpPr>
              <p:nvPr/>
            </p:nvSpPr>
            <p:spPr bwMode="auto">
              <a:xfrm>
                <a:off x="10171577" y="5760490"/>
                <a:ext cx="163130" cy="99984"/>
              </a:xfrm>
              <a:custGeom>
                <a:avLst/>
                <a:gdLst>
                  <a:gd name="T0" fmla="*/ 8 w 38"/>
                  <a:gd name="T1" fmla="*/ 24 h 24"/>
                  <a:gd name="T2" fmla="*/ 38 w 38"/>
                  <a:gd name="T3" fmla="*/ 12 h 24"/>
                  <a:gd name="T4" fmla="*/ 38 w 38"/>
                  <a:gd name="T5" fmla="*/ 0 h 24"/>
                  <a:gd name="T6" fmla="*/ 0 w 38"/>
                  <a:gd name="T7" fmla="*/ 16 h 24"/>
                  <a:gd name="T8" fmla="*/ 8 w 38"/>
                  <a:gd name="T9" fmla="*/ 24 h 24"/>
                </a:gdLst>
                <a:ahLst/>
                <a:cxnLst>
                  <a:cxn ang="0">
                    <a:pos x="T0" y="T1"/>
                  </a:cxn>
                  <a:cxn ang="0">
                    <a:pos x="T2" y="T3"/>
                  </a:cxn>
                  <a:cxn ang="0">
                    <a:pos x="T4" y="T5"/>
                  </a:cxn>
                  <a:cxn ang="0">
                    <a:pos x="T6" y="T7"/>
                  </a:cxn>
                  <a:cxn ang="0">
                    <a:pos x="T8" y="T9"/>
                  </a:cxn>
                </a:cxnLst>
                <a:rect l="0" t="0" r="r" b="b"/>
                <a:pathLst>
                  <a:path w="38" h="24">
                    <a:moveTo>
                      <a:pt x="8" y="24"/>
                    </a:moveTo>
                    <a:cubicBezTo>
                      <a:pt x="17" y="17"/>
                      <a:pt x="27" y="13"/>
                      <a:pt x="38" y="12"/>
                    </a:cubicBezTo>
                    <a:cubicBezTo>
                      <a:pt x="38" y="0"/>
                      <a:pt x="38" y="0"/>
                      <a:pt x="38" y="0"/>
                    </a:cubicBezTo>
                    <a:cubicBezTo>
                      <a:pt x="24" y="1"/>
                      <a:pt x="11" y="6"/>
                      <a:pt x="0" y="16"/>
                    </a:cubicBezTo>
                    <a:lnTo>
                      <a:pt x="8" y="24"/>
                    </a:lnTo>
                    <a:close/>
                  </a:path>
                </a:pathLst>
              </a:custGeom>
              <a:solidFill>
                <a:schemeClr val="bg1"/>
              </a:solidFill>
              <a:ln w="9525">
                <a:solidFill>
                  <a:srgbClr val="0078D4"/>
                </a:solidFill>
                <a:round/>
                <a:headEnd/>
                <a:tailEnd/>
              </a:ln>
            </p:spPr>
            <p:txBody>
              <a:bodyPr vert="horz" wrap="square" lIns="91438" tIns="45719" rIns="91438" bIns="45719" numCol="1" anchor="t" anchorCtr="0" compatLnSpc="1">
                <a:prstTxWarp prst="textNoShape">
                  <a:avLst/>
                </a:prstTxWarp>
              </a:bodyPr>
              <a:lstStyle/>
              <a:p>
                <a:pPr defTabSz="914411">
                  <a:defRPr/>
                </a:pPr>
                <a:endParaRPr lang="en-US">
                  <a:solidFill>
                    <a:srgbClr val="1A1A1A"/>
                  </a:solidFill>
                  <a:latin typeface="Segoe UI"/>
                </a:endParaRPr>
              </a:p>
            </p:txBody>
          </p:sp>
          <p:sp>
            <p:nvSpPr>
              <p:cNvPr id="84" name="Freeform 1407">
                <a:extLst>
                  <a:ext uri="{FF2B5EF4-FFF2-40B4-BE49-F238E27FC236}">
                    <a16:creationId xmlns:a16="http://schemas.microsoft.com/office/drawing/2014/main" id="{C3D31AE8-9B88-4FE3-AEF5-77A998EFF806}"/>
                  </a:ext>
                </a:extLst>
              </p:cNvPr>
              <p:cNvSpPr>
                <a:spLocks/>
              </p:cNvSpPr>
              <p:nvPr/>
            </p:nvSpPr>
            <p:spPr bwMode="auto">
              <a:xfrm>
                <a:off x="10082121" y="5855210"/>
                <a:ext cx="99984" cy="157866"/>
              </a:xfrm>
              <a:custGeom>
                <a:avLst/>
                <a:gdLst>
                  <a:gd name="T0" fmla="*/ 12 w 24"/>
                  <a:gd name="T1" fmla="*/ 38 h 38"/>
                  <a:gd name="T2" fmla="*/ 24 w 24"/>
                  <a:gd name="T3" fmla="*/ 8 h 38"/>
                  <a:gd name="T4" fmla="*/ 16 w 24"/>
                  <a:gd name="T5" fmla="*/ 0 h 38"/>
                  <a:gd name="T6" fmla="*/ 0 w 24"/>
                  <a:gd name="T7" fmla="*/ 38 h 38"/>
                  <a:gd name="T8" fmla="*/ 12 w 24"/>
                  <a:gd name="T9" fmla="*/ 38 h 38"/>
                </a:gdLst>
                <a:ahLst/>
                <a:cxnLst>
                  <a:cxn ang="0">
                    <a:pos x="T0" y="T1"/>
                  </a:cxn>
                  <a:cxn ang="0">
                    <a:pos x="T2" y="T3"/>
                  </a:cxn>
                  <a:cxn ang="0">
                    <a:pos x="T4" y="T5"/>
                  </a:cxn>
                  <a:cxn ang="0">
                    <a:pos x="T6" y="T7"/>
                  </a:cxn>
                  <a:cxn ang="0">
                    <a:pos x="T8" y="T9"/>
                  </a:cxn>
                </a:cxnLst>
                <a:rect l="0" t="0" r="r" b="b"/>
                <a:pathLst>
                  <a:path w="24" h="38">
                    <a:moveTo>
                      <a:pt x="12" y="38"/>
                    </a:moveTo>
                    <a:cubicBezTo>
                      <a:pt x="13" y="27"/>
                      <a:pt x="17" y="16"/>
                      <a:pt x="24" y="8"/>
                    </a:cubicBezTo>
                    <a:cubicBezTo>
                      <a:pt x="16" y="0"/>
                      <a:pt x="16" y="0"/>
                      <a:pt x="16" y="0"/>
                    </a:cubicBezTo>
                    <a:cubicBezTo>
                      <a:pt x="7" y="10"/>
                      <a:pt x="1" y="23"/>
                      <a:pt x="0" y="38"/>
                    </a:cubicBezTo>
                    <a:lnTo>
                      <a:pt x="12" y="38"/>
                    </a:lnTo>
                    <a:close/>
                  </a:path>
                </a:pathLst>
              </a:custGeom>
              <a:solidFill>
                <a:schemeClr val="bg1"/>
              </a:solidFill>
              <a:ln w="9525">
                <a:solidFill>
                  <a:srgbClr val="0078D4"/>
                </a:solidFill>
                <a:round/>
                <a:headEnd/>
                <a:tailEnd/>
              </a:ln>
            </p:spPr>
            <p:txBody>
              <a:bodyPr vert="horz" wrap="square" lIns="91438" tIns="45719" rIns="91438" bIns="45719" numCol="1" anchor="t" anchorCtr="0" compatLnSpc="1">
                <a:prstTxWarp prst="textNoShape">
                  <a:avLst/>
                </a:prstTxWarp>
              </a:bodyPr>
              <a:lstStyle/>
              <a:p>
                <a:pPr defTabSz="914411">
                  <a:defRPr/>
                </a:pPr>
                <a:endParaRPr lang="en-US">
                  <a:solidFill>
                    <a:srgbClr val="1A1A1A"/>
                  </a:solidFill>
                  <a:latin typeface="Segoe UI"/>
                </a:endParaRPr>
              </a:p>
            </p:txBody>
          </p:sp>
          <p:sp>
            <p:nvSpPr>
              <p:cNvPr id="85" name="Freeform 1408">
                <a:extLst>
                  <a:ext uri="{FF2B5EF4-FFF2-40B4-BE49-F238E27FC236}">
                    <a16:creationId xmlns:a16="http://schemas.microsoft.com/office/drawing/2014/main" id="{20A78EA9-B899-40A1-997A-771ECCA0F1FA}"/>
                  </a:ext>
                </a:extLst>
              </p:cNvPr>
              <p:cNvSpPr>
                <a:spLocks/>
              </p:cNvSpPr>
              <p:nvPr/>
            </p:nvSpPr>
            <p:spPr bwMode="auto">
              <a:xfrm>
                <a:off x="10297870" y="5902571"/>
                <a:ext cx="178915" cy="178915"/>
              </a:xfrm>
              <a:custGeom>
                <a:avLst/>
                <a:gdLst>
                  <a:gd name="T0" fmla="*/ 42 w 42"/>
                  <a:gd name="T1" fmla="*/ 8 h 42"/>
                  <a:gd name="T2" fmla="*/ 34 w 42"/>
                  <a:gd name="T3" fmla="*/ 0 h 42"/>
                  <a:gd name="T4" fmla="*/ 15 w 42"/>
                  <a:gd name="T5" fmla="*/ 18 h 42"/>
                  <a:gd name="T6" fmla="*/ 12 w 42"/>
                  <a:gd name="T7" fmla="*/ 18 h 42"/>
                  <a:gd name="T8" fmla="*/ 0 w 42"/>
                  <a:gd name="T9" fmla="*/ 30 h 42"/>
                  <a:gd name="T10" fmla="*/ 12 w 42"/>
                  <a:gd name="T11" fmla="*/ 42 h 42"/>
                  <a:gd name="T12" fmla="*/ 24 w 42"/>
                  <a:gd name="T13" fmla="*/ 30 h 42"/>
                  <a:gd name="T14" fmla="*/ 23 w 42"/>
                  <a:gd name="T15" fmla="*/ 27 h 42"/>
                  <a:gd name="T16" fmla="*/ 42 w 42"/>
                  <a:gd name="T17" fmla="*/ 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42">
                    <a:moveTo>
                      <a:pt x="42" y="8"/>
                    </a:moveTo>
                    <a:cubicBezTo>
                      <a:pt x="34" y="0"/>
                      <a:pt x="34" y="0"/>
                      <a:pt x="34" y="0"/>
                    </a:cubicBezTo>
                    <a:cubicBezTo>
                      <a:pt x="15" y="18"/>
                      <a:pt x="15" y="18"/>
                      <a:pt x="15" y="18"/>
                    </a:cubicBezTo>
                    <a:cubicBezTo>
                      <a:pt x="14" y="18"/>
                      <a:pt x="13" y="18"/>
                      <a:pt x="12" y="18"/>
                    </a:cubicBezTo>
                    <a:cubicBezTo>
                      <a:pt x="5" y="18"/>
                      <a:pt x="0" y="23"/>
                      <a:pt x="0" y="30"/>
                    </a:cubicBezTo>
                    <a:cubicBezTo>
                      <a:pt x="0" y="37"/>
                      <a:pt x="5" y="42"/>
                      <a:pt x="12" y="42"/>
                    </a:cubicBezTo>
                    <a:cubicBezTo>
                      <a:pt x="19" y="42"/>
                      <a:pt x="24" y="37"/>
                      <a:pt x="24" y="30"/>
                    </a:cubicBezTo>
                    <a:cubicBezTo>
                      <a:pt x="24" y="29"/>
                      <a:pt x="24" y="28"/>
                      <a:pt x="23" y="27"/>
                    </a:cubicBezTo>
                    <a:lnTo>
                      <a:pt x="42" y="8"/>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38" tIns="45719" rIns="91438" bIns="45719" numCol="1" anchor="t" anchorCtr="0" compatLnSpc="1">
                <a:prstTxWarp prst="textNoShape">
                  <a:avLst/>
                </a:prstTxWarp>
              </a:bodyPr>
              <a:lstStyle/>
              <a:p>
                <a:pPr defTabSz="914411">
                  <a:defRPr/>
                </a:pPr>
                <a:endParaRPr lang="en-US">
                  <a:solidFill>
                    <a:srgbClr val="1A1A1A"/>
                  </a:solidFill>
                  <a:latin typeface="Segoe UI"/>
                </a:endParaRPr>
              </a:p>
            </p:txBody>
          </p:sp>
        </p:grpSp>
        <p:sp>
          <p:nvSpPr>
            <p:cNvPr id="109" name="TextBox 108">
              <a:extLst>
                <a:ext uri="{FF2B5EF4-FFF2-40B4-BE49-F238E27FC236}">
                  <a16:creationId xmlns:a16="http://schemas.microsoft.com/office/drawing/2014/main" id="{28F98FE1-0BCE-4B77-ABBE-563D21F6F7F5}"/>
                </a:ext>
              </a:extLst>
            </p:cNvPr>
            <p:cNvSpPr txBox="1"/>
            <p:nvPr/>
          </p:nvSpPr>
          <p:spPr>
            <a:xfrm>
              <a:off x="7283328" y="2032952"/>
              <a:ext cx="1660712" cy="430893"/>
            </a:xfrm>
            <a:prstGeom prst="rect">
              <a:avLst/>
            </a:prstGeom>
            <a:noFill/>
          </p:spPr>
          <p:txBody>
            <a:bodyPr wrap="square" lIns="0" tIns="0" rIns="0" bIns="0" rtlCol="0">
              <a:spAutoFit/>
            </a:bodyPr>
            <a:lstStyle/>
            <a:p>
              <a:pPr defTabSz="914378"/>
              <a:r>
                <a:rPr lang="en-US" sz="2800" b="1" spc="-147">
                  <a:ln w="3175">
                    <a:noFill/>
                  </a:ln>
                  <a:solidFill>
                    <a:srgbClr val="137AD4"/>
                  </a:solidFill>
                  <a:latin typeface="Segoe UI Semibold"/>
                  <a:cs typeface="Segoe UI" pitchFamily="34" charset="0"/>
                </a:rPr>
                <a:t>Optimize</a:t>
              </a:r>
            </a:p>
          </p:txBody>
        </p:sp>
      </p:grpSp>
      <p:grpSp>
        <p:nvGrpSpPr>
          <p:cNvPr id="125" name="Group 124">
            <a:extLst>
              <a:ext uri="{FF2B5EF4-FFF2-40B4-BE49-F238E27FC236}">
                <a16:creationId xmlns:a16="http://schemas.microsoft.com/office/drawing/2014/main" id="{90855464-96C1-4347-B869-809CB69860A6}"/>
              </a:ext>
            </a:extLst>
          </p:cNvPr>
          <p:cNvGrpSpPr/>
          <p:nvPr/>
        </p:nvGrpSpPr>
        <p:grpSpPr>
          <a:xfrm>
            <a:off x="9406950" y="1561459"/>
            <a:ext cx="2354256" cy="861774"/>
            <a:chOff x="9586637" y="2027769"/>
            <a:chExt cx="2354289" cy="861786"/>
          </a:xfrm>
        </p:grpSpPr>
        <p:sp>
          <p:nvSpPr>
            <p:cNvPr id="93" name="Freeform 16">
              <a:extLst>
                <a:ext uri="{FF2B5EF4-FFF2-40B4-BE49-F238E27FC236}">
                  <a16:creationId xmlns:a16="http://schemas.microsoft.com/office/drawing/2014/main" id="{51BD6659-04E3-4275-8D39-6415335FD5CB}"/>
                </a:ext>
              </a:extLst>
            </p:cNvPr>
            <p:cNvSpPr>
              <a:spLocks noEditPoints="1"/>
            </p:cNvSpPr>
            <p:nvPr/>
          </p:nvSpPr>
          <p:spPr bwMode="auto">
            <a:xfrm>
              <a:off x="9586637" y="2086799"/>
              <a:ext cx="538882" cy="469512"/>
            </a:xfrm>
            <a:custGeom>
              <a:avLst/>
              <a:gdLst>
                <a:gd name="T0" fmla="*/ 146 w 213"/>
                <a:gd name="T1" fmla="*/ 108 h 213"/>
                <a:gd name="T2" fmla="*/ 134 w 213"/>
                <a:gd name="T3" fmla="*/ 134 h 213"/>
                <a:gd name="T4" fmla="*/ 106 w 213"/>
                <a:gd name="T5" fmla="*/ 146 h 213"/>
                <a:gd name="T6" fmla="*/ 79 w 213"/>
                <a:gd name="T7" fmla="*/ 134 h 213"/>
                <a:gd name="T8" fmla="*/ 67 w 213"/>
                <a:gd name="T9" fmla="*/ 108 h 213"/>
                <a:gd name="T10" fmla="*/ 70 w 213"/>
                <a:gd name="T11" fmla="*/ 91 h 213"/>
                <a:gd name="T12" fmla="*/ 79 w 213"/>
                <a:gd name="T13" fmla="*/ 78 h 213"/>
                <a:gd name="T14" fmla="*/ 106 w 213"/>
                <a:gd name="T15" fmla="*/ 67 h 213"/>
                <a:gd name="T16" fmla="*/ 134 w 213"/>
                <a:gd name="T17" fmla="*/ 78 h 213"/>
                <a:gd name="T18" fmla="*/ 143 w 213"/>
                <a:gd name="T19" fmla="*/ 91 h 213"/>
                <a:gd name="T20" fmla="*/ 146 w 213"/>
                <a:gd name="T21" fmla="*/ 108 h 213"/>
                <a:gd name="T22" fmla="*/ 212 w 213"/>
                <a:gd name="T23" fmla="*/ 83 h 213"/>
                <a:gd name="T24" fmla="*/ 187 w 213"/>
                <a:gd name="T25" fmla="*/ 48 h 213"/>
                <a:gd name="T26" fmla="*/ 160 w 213"/>
                <a:gd name="T27" fmla="*/ 47 h 213"/>
                <a:gd name="T28" fmla="*/ 127 w 213"/>
                <a:gd name="T29" fmla="*/ 0 h 213"/>
                <a:gd name="T30" fmla="*/ 108 w 213"/>
                <a:gd name="T31" fmla="*/ 27 h 213"/>
                <a:gd name="T32" fmla="*/ 105 w 213"/>
                <a:gd name="T33" fmla="*/ 27 h 213"/>
                <a:gd name="T34" fmla="*/ 86 w 213"/>
                <a:gd name="T35" fmla="*/ 0 h 213"/>
                <a:gd name="T36" fmla="*/ 48 w 213"/>
                <a:gd name="T37" fmla="*/ 28 h 213"/>
                <a:gd name="T38" fmla="*/ 48 w 213"/>
                <a:gd name="T39" fmla="*/ 53 h 213"/>
                <a:gd name="T40" fmla="*/ 16 w 213"/>
                <a:gd name="T41" fmla="*/ 45 h 213"/>
                <a:gd name="T42" fmla="*/ 2 w 213"/>
                <a:gd name="T43" fmla="*/ 81 h 213"/>
                <a:gd name="T44" fmla="*/ 27 w 213"/>
                <a:gd name="T45" fmla="*/ 102 h 213"/>
                <a:gd name="T46" fmla="*/ 27 w 213"/>
                <a:gd name="T47" fmla="*/ 106 h 213"/>
                <a:gd name="T48" fmla="*/ 27 w 213"/>
                <a:gd name="T49" fmla="*/ 108 h 213"/>
                <a:gd name="T50" fmla="*/ 0 w 213"/>
                <a:gd name="T51" fmla="*/ 127 h 213"/>
                <a:gd name="T52" fmla="*/ 48 w 213"/>
                <a:gd name="T53" fmla="*/ 160 h 213"/>
                <a:gd name="T54" fmla="*/ 46 w 213"/>
                <a:gd name="T55" fmla="*/ 196 h 213"/>
                <a:gd name="T56" fmla="*/ 103 w 213"/>
                <a:gd name="T57" fmla="*/ 186 h 213"/>
                <a:gd name="T58" fmla="*/ 106 w 213"/>
                <a:gd name="T59" fmla="*/ 186 h 213"/>
                <a:gd name="T60" fmla="*/ 110 w 213"/>
                <a:gd name="T61" fmla="*/ 186 h 213"/>
                <a:gd name="T62" fmla="*/ 167 w 213"/>
                <a:gd name="T63" fmla="*/ 196 h 213"/>
                <a:gd name="T64" fmla="*/ 165 w 213"/>
                <a:gd name="T65" fmla="*/ 160 h 213"/>
                <a:gd name="T66" fmla="*/ 213 w 213"/>
                <a:gd name="T67" fmla="*/ 127 h 213"/>
                <a:gd name="T68" fmla="*/ 186 w 213"/>
                <a:gd name="T69" fmla="*/ 108 h 213"/>
                <a:gd name="T70" fmla="*/ 186 w 213"/>
                <a:gd name="T71" fmla="*/ 106 h 213"/>
                <a:gd name="T72" fmla="*/ 186 w 213"/>
                <a:gd name="T73" fmla="*/ 102 h 213"/>
                <a:gd name="T74" fmla="*/ 212 w 213"/>
                <a:gd name="T75" fmla="*/ 83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13" h="213">
                  <a:moveTo>
                    <a:pt x="146" y="108"/>
                  </a:moveTo>
                  <a:lnTo>
                    <a:pt x="146" y="108"/>
                  </a:lnTo>
                  <a:cubicBezTo>
                    <a:pt x="146" y="112"/>
                    <a:pt x="145" y="117"/>
                    <a:pt x="143" y="122"/>
                  </a:cubicBezTo>
                  <a:cubicBezTo>
                    <a:pt x="141" y="126"/>
                    <a:pt x="138" y="130"/>
                    <a:pt x="134" y="134"/>
                  </a:cubicBezTo>
                  <a:cubicBezTo>
                    <a:pt x="131" y="138"/>
                    <a:pt x="127" y="140"/>
                    <a:pt x="122" y="142"/>
                  </a:cubicBezTo>
                  <a:cubicBezTo>
                    <a:pt x="117" y="145"/>
                    <a:pt x="112" y="146"/>
                    <a:pt x="106" y="146"/>
                  </a:cubicBezTo>
                  <a:cubicBezTo>
                    <a:pt x="101" y="146"/>
                    <a:pt x="96" y="145"/>
                    <a:pt x="91" y="142"/>
                  </a:cubicBezTo>
                  <a:cubicBezTo>
                    <a:pt x="86" y="140"/>
                    <a:pt x="82" y="138"/>
                    <a:pt x="79" y="134"/>
                  </a:cubicBezTo>
                  <a:cubicBezTo>
                    <a:pt x="75" y="130"/>
                    <a:pt x="72" y="126"/>
                    <a:pt x="70" y="122"/>
                  </a:cubicBezTo>
                  <a:cubicBezTo>
                    <a:pt x="68" y="117"/>
                    <a:pt x="67" y="112"/>
                    <a:pt x="67" y="108"/>
                  </a:cubicBezTo>
                  <a:cubicBezTo>
                    <a:pt x="67" y="107"/>
                    <a:pt x="67" y="107"/>
                    <a:pt x="67" y="106"/>
                  </a:cubicBezTo>
                  <a:cubicBezTo>
                    <a:pt x="67" y="101"/>
                    <a:pt x="68" y="96"/>
                    <a:pt x="70" y="91"/>
                  </a:cubicBezTo>
                  <a:cubicBezTo>
                    <a:pt x="72" y="87"/>
                    <a:pt x="74" y="84"/>
                    <a:pt x="76" y="81"/>
                  </a:cubicBezTo>
                  <a:cubicBezTo>
                    <a:pt x="77" y="80"/>
                    <a:pt x="78" y="79"/>
                    <a:pt x="79" y="78"/>
                  </a:cubicBezTo>
                  <a:cubicBezTo>
                    <a:pt x="82" y="75"/>
                    <a:pt x="86" y="72"/>
                    <a:pt x="91" y="70"/>
                  </a:cubicBezTo>
                  <a:cubicBezTo>
                    <a:pt x="96" y="68"/>
                    <a:pt x="101" y="67"/>
                    <a:pt x="106" y="67"/>
                  </a:cubicBezTo>
                  <a:cubicBezTo>
                    <a:pt x="112" y="67"/>
                    <a:pt x="117" y="68"/>
                    <a:pt x="122" y="70"/>
                  </a:cubicBezTo>
                  <a:cubicBezTo>
                    <a:pt x="127" y="72"/>
                    <a:pt x="131" y="75"/>
                    <a:pt x="134" y="78"/>
                  </a:cubicBezTo>
                  <a:cubicBezTo>
                    <a:pt x="135" y="79"/>
                    <a:pt x="136" y="80"/>
                    <a:pt x="136" y="81"/>
                  </a:cubicBezTo>
                  <a:cubicBezTo>
                    <a:pt x="139" y="84"/>
                    <a:pt x="141" y="87"/>
                    <a:pt x="143" y="91"/>
                  </a:cubicBezTo>
                  <a:cubicBezTo>
                    <a:pt x="145" y="96"/>
                    <a:pt x="146" y="101"/>
                    <a:pt x="146" y="106"/>
                  </a:cubicBezTo>
                  <a:cubicBezTo>
                    <a:pt x="146" y="107"/>
                    <a:pt x="146" y="107"/>
                    <a:pt x="146" y="108"/>
                  </a:cubicBezTo>
                  <a:close/>
                  <a:moveTo>
                    <a:pt x="212" y="83"/>
                  </a:moveTo>
                  <a:lnTo>
                    <a:pt x="212" y="83"/>
                  </a:lnTo>
                  <a:lnTo>
                    <a:pt x="196" y="45"/>
                  </a:lnTo>
                  <a:lnTo>
                    <a:pt x="187" y="48"/>
                  </a:lnTo>
                  <a:lnTo>
                    <a:pt x="165" y="53"/>
                  </a:lnTo>
                  <a:cubicBezTo>
                    <a:pt x="164" y="51"/>
                    <a:pt x="162" y="49"/>
                    <a:pt x="160" y="47"/>
                  </a:cubicBezTo>
                  <a:lnTo>
                    <a:pt x="167" y="16"/>
                  </a:lnTo>
                  <a:lnTo>
                    <a:pt x="127" y="0"/>
                  </a:lnTo>
                  <a:lnTo>
                    <a:pt x="110" y="27"/>
                  </a:lnTo>
                  <a:cubicBezTo>
                    <a:pt x="110" y="27"/>
                    <a:pt x="109" y="27"/>
                    <a:pt x="108" y="27"/>
                  </a:cubicBezTo>
                  <a:cubicBezTo>
                    <a:pt x="108" y="27"/>
                    <a:pt x="107" y="27"/>
                    <a:pt x="106" y="27"/>
                  </a:cubicBezTo>
                  <a:cubicBezTo>
                    <a:pt x="106" y="27"/>
                    <a:pt x="105" y="27"/>
                    <a:pt x="105" y="27"/>
                  </a:cubicBezTo>
                  <a:cubicBezTo>
                    <a:pt x="104" y="27"/>
                    <a:pt x="103" y="27"/>
                    <a:pt x="103" y="27"/>
                  </a:cubicBezTo>
                  <a:lnTo>
                    <a:pt x="86" y="0"/>
                  </a:lnTo>
                  <a:lnTo>
                    <a:pt x="46" y="16"/>
                  </a:lnTo>
                  <a:lnTo>
                    <a:pt x="48" y="28"/>
                  </a:lnTo>
                  <a:lnTo>
                    <a:pt x="53" y="47"/>
                  </a:lnTo>
                  <a:cubicBezTo>
                    <a:pt x="51" y="49"/>
                    <a:pt x="49" y="51"/>
                    <a:pt x="48" y="53"/>
                  </a:cubicBezTo>
                  <a:lnTo>
                    <a:pt x="27" y="48"/>
                  </a:lnTo>
                  <a:lnTo>
                    <a:pt x="16" y="45"/>
                  </a:lnTo>
                  <a:lnTo>
                    <a:pt x="13" y="54"/>
                  </a:lnTo>
                  <a:lnTo>
                    <a:pt x="2" y="81"/>
                  </a:lnTo>
                  <a:lnTo>
                    <a:pt x="0" y="86"/>
                  </a:lnTo>
                  <a:lnTo>
                    <a:pt x="27" y="102"/>
                  </a:lnTo>
                  <a:cubicBezTo>
                    <a:pt x="27" y="103"/>
                    <a:pt x="27" y="104"/>
                    <a:pt x="27" y="104"/>
                  </a:cubicBezTo>
                  <a:cubicBezTo>
                    <a:pt x="27" y="105"/>
                    <a:pt x="27" y="106"/>
                    <a:pt x="27" y="106"/>
                  </a:cubicBezTo>
                  <a:cubicBezTo>
                    <a:pt x="27" y="107"/>
                    <a:pt x="27" y="107"/>
                    <a:pt x="27" y="108"/>
                  </a:cubicBezTo>
                  <a:cubicBezTo>
                    <a:pt x="27" y="108"/>
                    <a:pt x="27" y="108"/>
                    <a:pt x="27" y="108"/>
                  </a:cubicBezTo>
                  <a:cubicBezTo>
                    <a:pt x="27" y="109"/>
                    <a:pt x="27" y="109"/>
                    <a:pt x="27" y="110"/>
                  </a:cubicBezTo>
                  <a:lnTo>
                    <a:pt x="0" y="127"/>
                  </a:lnTo>
                  <a:lnTo>
                    <a:pt x="16" y="167"/>
                  </a:lnTo>
                  <a:lnTo>
                    <a:pt x="48" y="160"/>
                  </a:lnTo>
                  <a:cubicBezTo>
                    <a:pt x="49" y="162"/>
                    <a:pt x="51" y="163"/>
                    <a:pt x="53" y="165"/>
                  </a:cubicBezTo>
                  <a:lnTo>
                    <a:pt x="46" y="196"/>
                  </a:lnTo>
                  <a:lnTo>
                    <a:pt x="86" y="213"/>
                  </a:lnTo>
                  <a:lnTo>
                    <a:pt x="103" y="186"/>
                  </a:lnTo>
                  <a:cubicBezTo>
                    <a:pt x="103" y="186"/>
                    <a:pt x="104" y="186"/>
                    <a:pt x="105" y="186"/>
                  </a:cubicBezTo>
                  <a:cubicBezTo>
                    <a:pt x="105" y="186"/>
                    <a:pt x="106" y="186"/>
                    <a:pt x="106" y="186"/>
                  </a:cubicBezTo>
                  <a:cubicBezTo>
                    <a:pt x="107" y="186"/>
                    <a:pt x="108" y="186"/>
                    <a:pt x="108" y="186"/>
                  </a:cubicBezTo>
                  <a:cubicBezTo>
                    <a:pt x="109" y="186"/>
                    <a:pt x="110" y="186"/>
                    <a:pt x="110" y="186"/>
                  </a:cubicBezTo>
                  <a:lnTo>
                    <a:pt x="127" y="213"/>
                  </a:lnTo>
                  <a:lnTo>
                    <a:pt x="167" y="196"/>
                  </a:lnTo>
                  <a:lnTo>
                    <a:pt x="160" y="165"/>
                  </a:lnTo>
                  <a:cubicBezTo>
                    <a:pt x="162" y="163"/>
                    <a:pt x="164" y="162"/>
                    <a:pt x="165" y="160"/>
                  </a:cubicBezTo>
                  <a:lnTo>
                    <a:pt x="196" y="167"/>
                  </a:lnTo>
                  <a:lnTo>
                    <a:pt x="213" y="127"/>
                  </a:lnTo>
                  <a:lnTo>
                    <a:pt x="186" y="110"/>
                  </a:lnTo>
                  <a:cubicBezTo>
                    <a:pt x="186" y="109"/>
                    <a:pt x="186" y="109"/>
                    <a:pt x="186" y="108"/>
                  </a:cubicBezTo>
                  <a:cubicBezTo>
                    <a:pt x="186" y="108"/>
                    <a:pt x="186" y="107"/>
                    <a:pt x="186" y="107"/>
                  </a:cubicBezTo>
                  <a:cubicBezTo>
                    <a:pt x="186" y="107"/>
                    <a:pt x="186" y="106"/>
                    <a:pt x="186" y="106"/>
                  </a:cubicBezTo>
                  <a:cubicBezTo>
                    <a:pt x="186" y="106"/>
                    <a:pt x="186" y="105"/>
                    <a:pt x="186" y="104"/>
                  </a:cubicBezTo>
                  <a:cubicBezTo>
                    <a:pt x="186" y="104"/>
                    <a:pt x="186" y="103"/>
                    <a:pt x="186" y="102"/>
                  </a:cubicBezTo>
                  <a:lnTo>
                    <a:pt x="211" y="87"/>
                  </a:lnTo>
                  <a:cubicBezTo>
                    <a:pt x="211" y="86"/>
                    <a:pt x="212" y="84"/>
                    <a:pt x="212" y="83"/>
                  </a:cubicBezTo>
                  <a:close/>
                </a:path>
              </a:pathLst>
            </a:custGeom>
            <a:solidFill>
              <a:srgbClr val="0078D4"/>
            </a:solidFill>
            <a:ln w="0">
              <a:solidFill>
                <a:srgbClr val="0078D4"/>
              </a:solidFill>
              <a:prstDash val="solid"/>
              <a:round/>
              <a:headEnd/>
              <a:tailEnd/>
            </a:ln>
          </p:spPr>
          <p:txBody>
            <a:bodyPr vert="horz" wrap="square" lIns="91438" tIns="45719" rIns="91438" bIns="45719" numCol="1" anchor="t" anchorCtr="0" compatLnSpc="1">
              <a:prstTxWarp prst="textNoShape">
                <a:avLst/>
              </a:prstTxWarp>
            </a:bodyPr>
            <a:lstStyle/>
            <a:p>
              <a:pPr defTabSz="914378"/>
              <a:endParaRPr lang="en-US" sz="1765">
                <a:solidFill>
                  <a:srgbClr val="1A1A1A"/>
                </a:solidFill>
                <a:latin typeface="Segoe UI"/>
              </a:endParaRPr>
            </a:p>
          </p:txBody>
        </p:sp>
        <p:sp>
          <p:nvSpPr>
            <p:cNvPr id="112" name="TextBox 111">
              <a:extLst>
                <a:ext uri="{FF2B5EF4-FFF2-40B4-BE49-F238E27FC236}">
                  <a16:creationId xmlns:a16="http://schemas.microsoft.com/office/drawing/2014/main" id="{F4E12F05-C0C7-49A8-9EB2-56BCB133C95F}"/>
                </a:ext>
              </a:extLst>
            </p:cNvPr>
            <p:cNvSpPr txBox="1"/>
            <p:nvPr/>
          </p:nvSpPr>
          <p:spPr>
            <a:xfrm>
              <a:off x="10280214" y="2027769"/>
              <a:ext cx="1660712" cy="861786"/>
            </a:xfrm>
            <a:prstGeom prst="rect">
              <a:avLst/>
            </a:prstGeom>
            <a:noFill/>
          </p:spPr>
          <p:txBody>
            <a:bodyPr wrap="square" lIns="0" tIns="0" rIns="0" bIns="0" rtlCol="0">
              <a:spAutoFit/>
            </a:bodyPr>
            <a:lstStyle/>
            <a:p>
              <a:pPr defTabSz="914378"/>
              <a:r>
                <a:rPr lang="en-US" sz="2800" b="1" spc="-147">
                  <a:ln w="3175">
                    <a:noFill/>
                  </a:ln>
                  <a:solidFill>
                    <a:srgbClr val="137AD4"/>
                  </a:solidFill>
                  <a:latin typeface="Segoe UI Semibold"/>
                  <a:cs typeface="Segoe UI" pitchFamily="34" charset="0"/>
                </a:rPr>
                <a:t>Secure &amp; Manage</a:t>
              </a:r>
            </a:p>
          </p:txBody>
        </p:sp>
      </p:grpSp>
      <p:grpSp>
        <p:nvGrpSpPr>
          <p:cNvPr id="123" name="Group 122">
            <a:extLst>
              <a:ext uri="{FF2B5EF4-FFF2-40B4-BE49-F238E27FC236}">
                <a16:creationId xmlns:a16="http://schemas.microsoft.com/office/drawing/2014/main" id="{652221A3-BD6B-481C-95E5-3CB2A76F06A3}"/>
              </a:ext>
            </a:extLst>
          </p:cNvPr>
          <p:cNvGrpSpPr/>
          <p:nvPr/>
        </p:nvGrpSpPr>
        <p:grpSpPr>
          <a:xfrm>
            <a:off x="3386129" y="1540438"/>
            <a:ext cx="2362438" cy="456452"/>
            <a:chOff x="3581729" y="2032952"/>
            <a:chExt cx="2362471" cy="456458"/>
          </a:xfrm>
        </p:grpSpPr>
        <p:sp>
          <p:nvSpPr>
            <p:cNvPr id="106" name="TextBox 105">
              <a:extLst>
                <a:ext uri="{FF2B5EF4-FFF2-40B4-BE49-F238E27FC236}">
                  <a16:creationId xmlns:a16="http://schemas.microsoft.com/office/drawing/2014/main" id="{2CD60D2A-870F-4F23-9D27-53CE8B2C60E9}"/>
                </a:ext>
              </a:extLst>
            </p:cNvPr>
            <p:cNvSpPr txBox="1"/>
            <p:nvPr/>
          </p:nvSpPr>
          <p:spPr>
            <a:xfrm>
              <a:off x="4283488" y="2032952"/>
              <a:ext cx="1660712" cy="430893"/>
            </a:xfrm>
            <a:prstGeom prst="rect">
              <a:avLst/>
            </a:prstGeom>
            <a:noFill/>
          </p:spPr>
          <p:txBody>
            <a:bodyPr wrap="square" lIns="0" tIns="0" rIns="0" bIns="0" rtlCol="0">
              <a:spAutoFit/>
            </a:bodyPr>
            <a:lstStyle/>
            <a:p>
              <a:pPr defTabSz="914378"/>
              <a:r>
                <a:rPr lang="en-US" sz="2800" b="1" spc="-147">
                  <a:ln w="3175">
                    <a:noFill/>
                  </a:ln>
                  <a:solidFill>
                    <a:srgbClr val="137AD4"/>
                  </a:solidFill>
                  <a:latin typeface="Segoe UI Semibold"/>
                  <a:cs typeface="Segoe UI" pitchFamily="34" charset="0"/>
                </a:rPr>
                <a:t>Migrate</a:t>
              </a:r>
            </a:p>
          </p:txBody>
        </p:sp>
        <p:grpSp>
          <p:nvGrpSpPr>
            <p:cNvPr id="113" name="Group 112">
              <a:extLst>
                <a:ext uri="{FF2B5EF4-FFF2-40B4-BE49-F238E27FC236}">
                  <a16:creationId xmlns:a16="http://schemas.microsoft.com/office/drawing/2014/main" id="{F386B042-8A40-4F55-BB36-AACE7B5A1081}"/>
                </a:ext>
              </a:extLst>
            </p:cNvPr>
            <p:cNvGrpSpPr/>
            <p:nvPr/>
          </p:nvGrpSpPr>
          <p:grpSpPr>
            <a:xfrm>
              <a:off x="3581729" y="2032952"/>
              <a:ext cx="544108" cy="456458"/>
              <a:chOff x="5131285" y="3324385"/>
              <a:chExt cx="661942" cy="509185"/>
            </a:xfrm>
          </p:grpSpPr>
          <p:sp>
            <p:nvSpPr>
              <p:cNvPr id="114" name="Freeform 48">
                <a:extLst>
                  <a:ext uri="{FF2B5EF4-FFF2-40B4-BE49-F238E27FC236}">
                    <a16:creationId xmlns:a16="http://schemas.microsoft.com/office/drawing/2014/main" id="{CE5641F2-E2FF-4574-93A8-5CF9543F9EB3}"/>
                  </a:ext>
                </a:extLst>
              </p:cNvPr>
              <p:cNvSpPr>
                <a:spLocks/>
              </p:cNvSpPr>
              <p:nvPr/>
            </p:nvSpPr>
            <p:spPr bwMode="auto">
              <a:xfrm>
                <a:off x="5131285" y="3613816"/>
                <a:ext cx="661942" cy="219754"/>
              </a:xfrm>
              <a:custGeom>
                <a:avLst/>
                <a:gdLst>
                  <a:gd name="T0" fmla="*/ 0 w 257"/>
                  <a:gd name="T1" fmla="*/ 85 h 85"/>
                  <a:gd name="T2" fmla="*/ 0 w 257"/>
                  <a:gd name="T3" fmla="*/ 85 h 85"/>
                  <a:gd name="T4" fmla="*/ 257 w 257"/>
                  <a:gd name="T5" fmla="*/ 0 h 85"/>
                  <a:gd name="T6" fmla="*/ 29 w 257"/>
                  <a:gd name="T7" fmla="*/ 0 h 85"/>
                  <a:gd name="T8" fmla="*/ 0 w 257"/>
                  <a:gd name="T9" fmla="*/ 85 h 85"/>
                </a:gdLst>
                <a:ahLst/>
                <a:cxnLst>
                  <a:cxn ang="0">
                    <a:pos x="T0" y="T1"/>
                  </a:cxn>
                  <a:cxn ang="0">
                    <a:pos x="T2" y="T3"/>
                  </a:cxn>
                  <a:cxn ang="0">
                    <a:pos x="T4" y="T5"/>
                  </a:cxn>
                  <a:cxn ang="0">
                    <a:pos x="T6" y="T7"/>
                  </a:cxn>
                  <a:cxn ang="0">
                    <a:pos x="T8" y="T9"/>
                  </a:cxn>
                </a:cxnLst>
                <a:rect l="0" t="0" r="r" b="b"/>
                <a:pathLst>
                  <a:path w="257" h="85">
                    <a:moveTo>
                      <a:pt x="0" y="85"/>
                    </a:moveTo>
                    <a:lnTo>
                      <a:pt x="0" y="85"/>
                    </a:lnTo>
                    <a:lnTo>
                      <a:pt x="257" y="0"/>
                    </a:lnTo>
                    <a:lnTo>
                      <a:pt x="29" y="0"/>
                    </a:lnTo>
                    <a:lnTo>
                      <a:pt x="0" y="85"/>
                    </a:lnTo>
                    <a:close/>
                  </a:path>
                </a:pathLst>
              </a:custGeom>
              <a:solidFill>
                <a:schemeClr val="bg1"/>
              </a:solidFill>
              <a:ln w="19050">
                <a:solidFill>
                  <a:schemeClr val="accent1"/>
                </a:solidFill>
                <a:prstDash val="solid"/>
                <a:round/>
                <a:headEnd/>
                <a:tailEnd/>
              </a:ln>
            </p:spPr>
            <p:txBody>
              <a:bodyPr vert="horz" wrap="square" lIns="93259" tIns="46629" rIns="93259" bIns="46629" numCol="1" anchor="t" anchorCtr="0" compatLnSpc="1">
                <a:prstTxWarp prst="textNoShape">
                  <a:avLst/>
                </a:prstTxWarp>
              </a:bodyPr>
              <a:lstStyle/>
              <a:p>
                <a:pPr defTabSz="914378"/>
                <a:endParaRPr lang="en-US" sz="1836">
                  <a:solidFill>
                    <a:srgbClr val="1A1A1A"/>
                  </a:solidFill>
                  <a:latin typeface="Segoe UI"/>
                </a:endParaRPr>
              </a:p>
            </p:txBody>
          </p:sp>
          <p:sp>
            <p:nvSpPr>
              <p:cNvPr id="115" name="Freeform 49">
                <a:extLst>
                  <a:ext uri="{FF2B5EF4-FFF2-40B4-BE49-F238E27FC236}">
                    <a16:creationId xmlns:a16="http://schemas.microsoft.com/office/drawing/2014/main" id="{785190B0-FF1B-4E90-9537-7F1D632F90B8}"/>
                  </a:ext>
                </a:extLst>
              </p:cNvPr>
              <p:cNvSpPr>
                <a:spLocks/>
              </p:cNvSpPr>
              <p:nvPr/>
            </p:nvSpPr>
            <p:spPr bwMode="auto">
              <a:xfrm>
                <a:off x="5131285" y="3324385"/>
                <a:ext cx="661942" cy="219754"/>
              </a:xfrm>
              <a:custGeom>
                <a:avLst/>
                <a:gdLst>
                  <a:gd name="T0" fmla="*/ 0 w 257"/>
                  <a:gd name="T1" fmla="*/ 0 h 85"/>
                  <a:gd name="T2" fmla="*/ 0 w 257"/>
                  <a:gd name="T3" fmla="*/ 0 h 85"/>
                  <a:gd name="T4" fmla="*/ 29 w 257"/>
                  <a:gd name="T5" fmla="*/ 85 h 85"/>
                  <a:gd name="T6" fmla="*/ 257 w 257"/>
                  <a:gd name="T7" fmla="*/ 85 h 85"/>
                  <a:gd name="T8" fmla="*/ 0 w 257"/>
                  <a:gd name="T9" fmla="*/ 0 h 85"/>
                </a:gdLst>
                <a:ahLst/>
                <a:cxnLst>
                  <a:cxn ang="0">
                    <a:pos x="T0" y="T1"/>
                  </a:cxn>
                  <a:cxn ang="0">
                    <a:pos x="T2" y="T3"/>
                  </a:cxn>
                  <a:cxn ang="0">
                    <a:pos x="T4" y="T5"/>
                  </a:cxn>
                  <a:cxn ang="0">
                    <a:pos x="T6" y="T7"/>
                  </a:cxn>
                  <a:cxn ang="0">
                    <a:pos x="T8" y="T9"/>
                  </a:cxn>
                </a:cxnLst>
                <a:rect l="0" t="0" r="r" b="b"/>
                <a:pathLst>
                  <a:path w="257" h="85">
                    <a:moveTo>
                      <a:pt x="0" y="0"/>
                    </a:moveTo>
                    <a:lnTo>
                      <a:pt x="0" y="0"/>
                    </a:lnTo>
                    <a:lnTo>
                      <a:pt x="29" y="85"/>
                    </a:lnTo>
                    <a:lnTo>
                      <a:pt x="257" y="85"/>
                    </a:lnTo>
                    <a:lnTo>
                      <a:pt x="0" y="0"/>
                    </a:lnTo>
                    <a:close/>
                  </a:path>
                </a:pathLst>
              </a:custGeom>
              <a:solidFill>
                <a:schemeClr val="accent1"/>
              </a:solidFill>
              <a:ln w="0">
                <a:solidFill>
                  <a:schemeClr val="accent1"/>
                </a:solidFill>
                <a:prstDash val="solid"/>
                <a:round/>
                <a:headEnd/>
                <a:tailEnd/>
              </a:ln>
            </p:spPr>
            <p:txBody>
              <a:bodyPr vert="horz" wrap="square" lIns="93259" tIns="46629" rIns="93259" bIns="46629" numCol="1" anchor="t" anchorCtr="0" compatLnSpc="1">
                <a:prstTxWarp prst="textNoShape">
                  <a:avLst/>
                </a:prstTxWarp>
              </a:bodyPr>
              <a:lstStyle/>
              <a:p>
                <a:pPr defTabSz="914378"/>
                <a:endParaRPr lang="en-US" sz="1836">
                  <a:solidFill>
                    <a:srgbClr val="1A1A1A"/>
                  </a:solidFill>
                  <a:latin typeface="Segoe UI"/>
                </a:endParaRPr>
              </a:p>
            </p:txBody>
          </p:sp>
        </p:grpSp>
      </p:grpSp>
      <p:sp>
        <p:nvSpPr>
          <p:cNvPr id="116" name="TextBox 115">
            <a:extLst>
              <a:ext uri="{FF2B5EF4-FFF2-40B4-BE49-F238E27FC236}">
                <a16:creationId xmlns:a16="http://schemas.microsoft.com/office/drawing/2014/main" id="{7E0A608C-88F3-443D-AC51-FA9AE4B4D616}"/>
              </a:ext>
            </a:extLst>
          </p:cNvPr>
          <p:cNvSpPr txBox="1"/>
          <p:nvPr/>
        </p:nvSpPr>
        <p:spPr>
          <a:xfrm>
            <a:off x="3570957" y="2734073"/>
            <a:ext cx="1962974" cy="2215991"/>
          </a:xfrm>
          <a:prstGeom prst="rect">
            <a:avLst/>
          </a:prstGeom>
          <a:noFill/>
        </p:spPr>
        <p:txBody>
          <a:bodyPr wrap="square" lIns="0" tIns="0" rIns="0" bIns="0" rtlCol="0">
            <a:spAutoFit/>
          </a:bodyPr>
          <a:lstStyle/>
          <a:p>
            <a:pPr algn="ctr" defTabSz="914378"/>
            <a:r>
              <a:rPr lang="en-US">
                <a:gradFill>
                  <a:gsLst>
                    <a:gs pos="2917">
                      <a:srgbClr val="1A1A1A"/>
                    </a:gs>
                    <a:gs pos="30000">
                      <a:srgbClr val="1A1A1A"/>
                    </a:gs>
                  </a:gsLst>
                  <a:lin ang="5400000" scaled="0"/>
                </a:gradFill>
                <a:latin typeface="Segoe" panose="020B0502040504020203" pitchFamily="34" charset="0"/>
                <a:cs typeface="Segoe UI Semilight" panose="020B0402040204020203" pitchFamily="34" charset="0"/>
              </a:rPr>
              <a:t>Site Recovery</a:t>
            </a:r>
          </a:p>
          <a:p>
            <a:pPr algn="ctr" defTabSz="914378"/>
            <a:endParaRPr lang="en-US">
              <a:gradFill>
                <a:gsLst>
                  <a:gs pos="2917">
                    <a:srgbClr val="1A1A1A"/>
                  </a:gs>
                  <a:gs pos="30000">
                    <a:srgbClr val="1A1A1A"/>
                  </a:gs>
                </a:gsLst>
                <a:lin ang="5400000" scaled="0"/>
              </a:gradFill>
              <a:latin typeface="Segoe" panose="020B0502040504020203" pitchFamily="34" charset="0"/>
              <a:cs typeface="Segoe UI Semilight" panose="020B0402040204020203" pitchFamily="34" charset="0"/>
            </a:endParaRPr>
          </a:p>
          <a:p>
            <a:pPr algn="ctr" defTabSz="914378"/>
            <a:r>
              <a:rPr lang="en-US">
                <a:gradFill>
                  <a:gsLst>
                    <a:gs pos="2917">
                      <a:srgbClr val="1A1A1A"/>
                    </a:gs>
                    <a:gs pos="30000">
                      <a:srgbClr val="1A1A1A"/>
                    </a:gs>
                  </a:gsLst>
                  <a:lin ang="5400000" scaled="0"/>
                </a:gradFill>
                <a:latin typeface="Segoe" panose="020B0502040504020203" pitchFamily="34" charset="0"/>
                <a:cs typeface="Segoe UI Semilight" panose="020B0402040204020203" pitchFamily="34" charset="0"/>
              </a:rPr>
              <a:t>Database Migration Service</a:t>
            </a:r>
          </a:p>
          <a:p>
            <a:pPr algn="ctr" defTabSz="914378"/>
            <a:endParaRPr lang="en-US">
              <a:gradFill>
                <a:gsLst>
                  <a:gs pos="2917">
                    <a:srgbClr val="1A1A1A"/>
                  </a:gs>
                  <a:gs pos="30000">
                    <a:srgbClr val="1A1A1A"/>
                  </a:gs>
                </a:gsLst>
                <a:lin ang="5400000" scaled="0"/>
              </a:gradFill>
              <a:latin typeface="Segoe" panose="020B0502040504020203" pitchFamily="34" charset="0"/>
              <a:cs typeface="Segoe UI Semilight" panose="020B0402040204020203" pitchFamily="34" charset="0"/>
            </a:endParaRPr>
          </a:p>
          <a:p>
            <a:pPr algn="ctr" defTabSz="914378"/>
            <a:r>
              <a:rPr lang="en-US">
                <a:gradFill>
                  <a:gsLst>
                    <a:gs pos="2917">
                      <a:srgbClr val="1A1A1A"/>
                    </a:gs>
                    <a:gs pos="30000">
                      <a:srgbClr val="1A1A1A"/>
                    </a:gs>
                  </a:gsLst>
                  <a:lin ang="5400000" scaled="0"/>
                </a:gradFill>
                <a:latin typeface="Segoe" panose="020B0502040504020203" pitchFamily="34" charset="0"/>
                <a:cs typeface="Segoe UI Semilight" panose="020B0402040204020203" pitchFamily="34" charset="0"/>
              </a:rPr>
              <a:t>Data Box</a:t>
            </a:r>
          </a:p>
          <a:p>
            <a:pPr algn="ctr" defTabSz="914378"/>
            <a:endParaRPr lang="en-US">
              <a:gradFill>
                <a:gsLst>
                  <a:gs pos="2917">
                    <a:srgbClr val="1A1A1A"/>
                  </a:gs>
                  <a:gs pos="30000">
                    <a:srgbClr val="1A1A1A"/>
                  </a:gs>
                </a:gsLst>
                <a:lin ang="5400000" scaled="0"/>
              </a:gradFill>
              <a:latin typeface="Segoe" panose="020B0502040504020203" pitchFamily="34" charset="0"/>
              <a:cs typeface="Segoe UI Semilight" panose="020B0402040204020203" pitchFamily="34" charset="0"/>
            </a:endParaRPr>
          </a:p>
          <a:p>
            <a:pPr algn="ctr" defTabSz="914378"/>
            <a:endParaRPr lang="en-US">
              <a:gradFill>
                <a:gsLst>
                  <a:gs pos="2917">
                    <a:srgbClr val="1A1A1A"/>
                  </a:gs>
                  <a:gs pos="30000">
                    <a:srgbClr val="1A1A1A"/>
                  </a:gs>
                </a:gsLst>
                <a:lin ang="5400000" scaled="0"/>
              </a:gradFill>
              <a:latin typeface="Segoe" panose="020B0502040504020203" pitchFamily="34" charset="0"/>
              <a:cs typeface="Segoe UI Semilight" panose="020B0402040204020203" pitchFamily="34" charset="0"/>
            </a:endParaRPr>
          </a:p>
        </p:txBody>
      </p:sp>
      <p:sp>
        <p:nvSpPr>
          <p:cNvPr id="117" name="TextBox 116">
            <a:extLst>
              <a:ext uri="{FF2B5EF4-FFF2-40B4-BE49-F238E27FC236}">
                <a16:creationId xmlns:a16="http://schemas.microsoft.com/office/drawing/2014/main" id="{B4EBFED0-CAC4-44A1-804C-82C48C7F51BE}"/>
              </a:ext>
            </a:extLst>
          </p:cNvPr>
          <p:cNvSpPr txBox="1"/>
          <p:nvPr/>
        </p:nvSpPr>
        <p:spPr>
          <a:xfrm>
            <a:off x="6744186" y="2734073"/>
            <a:ext cx="1962974" cy="276999"/>
          </a:xfrm>
          <a:prstGeom prst="rect">
            <a:avLst/>
          </a:prstGeom>
          <a:noFill/>
        </p:spPr>
        <p:txBody>
          <a:bodyPr wrap="square" lIns="0" tIns="0" rIns="0" bIns="0" rtlCol="0">
            <a:spAutoFit/>
          </a:bodyPr>
          <a:lstStyle/>
          <a:p>
            <a:pPr algn="ctr" defTabSz="914378"/>
            <a:r>
              <a:rPr lang="en-US">
                <a:gradFill>
                  <a:gsLst>
                    <a:gs pos="2917">
                      <a:srgbClr val="1A1A1A"/>
                    </a:gs>
                    <a:gs pos="30000">
                      <a:srgbClr val="1A1A1A"/>
                    </a:gs>
                  </a:gsLst>
                  <a:lin ang="5400000" scaled="0"/>
                </a:gradFill>
                <a:latin typeface="Segoe" panose="020B0502040504020203" pitchFamily="34" charset="0"/>
                <a:cs typeface="Segoe UI Semilight" panose="020B0402040204020203" pitchFamily="34" charset="0"/>
              </a:rPr>
              <a:t>Cost Management</a:t>
            </a:r>
          </a:p>
        </p:txBody>
      </p:sp>
      <p:sp>
        <p:nvSpPr>
          <p:cNvPr id="118" name="TextBox 117">
            <a:extLst>
              <a:ext uri="{FF2B5EF4-FFF2-40B4-BE49-F238E27FC236}">
                <a16:creationId xmlns:a16="http://schemas.microsoft.com/office/drawing/2014/main" id="{C8EE3B89-D4AB-4987-8DA8-B430298B874B}"/>
              </a:ext>
            </a:extLst>
          </p:cNvPr>
          <p:cNvSpPr txBox="1"/>
          <p:nvPr/>
        </p:nvSpPr>
        <p:spPr>
          <a:xfrm>
            <a:off x="9622684" y="2734072"/>
            <a:ext cx="1962974" cy="553998"/>
          </a:xfrm>
          <a:prstGeom prst="rect">
            <a:avLst/>
          </a:prstGeom>
          <a:noFill/>
        </p:spPr>
        <p:txBody>
          <a:bodyPr wrap="square" lIns="0" tIns="0" rIns="0" bIns="0" rtlCol="0">
            <a:spAutoFit/>
          </a:bodyPr>
          <a:lstStyle/>
          <a:p>
            <a:pPr algn="ctr" defTabSz="914378"/>
            <a:r>
              <a:rPr lang="en-US">
                <a:gradFill>
                  <a:gsLst>
                    <a:gs pos="2917">
                      <a:srgbClr val="1A1A1A"/>
                    </a:gs>
                    <a:gs pos="30000">
                      <a:srgbClr val="1A1A1A"/>
                    </a:gs>
                  </a:gsLst>
                  <a:lin ang="5400000" scaled="0"/>
                </a:gradFill>
                <a:latin typeface="Segoe" panose="020B0502040504020203" pitchFamily="34" charset="0"/>
                <a:cs typeface="Segoe UI Semilight" panose="020B0402040204020203" pitchFamily="34" charset="0"/>
              </a:rPr>
              <a:t>Security &amp; Management</a:t>
            </a:r>
          </a:p>
        </p:txBody>
      </p:sp>
      <p:cxnSp>
        <p:nvCxnSpPr>
          <p:cNvPr id="120" name="Straight Connector 119">
            <a:extLst>
              <a:ext uri="{FF2B5EF4-FFF2-40B4-BE49-F238E27FC236}">
                <a16:creationId xmlns:a16="http://schemas.microsoft.com/office/drawing/2014/main" id="{AE745CF5-EE45-40FA-9513-FA04C7520E81}"/>
              </a:ext>
            </a:extLst>
          </p:cNvPr>
          <p:cNvCxnSpPr/>
          <p:nvPr/>
        </p:nvCxnSpPr>
        <p:spPr>
          <a:xfrm flipV="1">
            <a:off x="3018398" y="2551194"/>
            <a:ext cx="0" cy="1526221"/>
          </a:xfrm>
          <a:prstGeom prst="line">
            <a:avLst/>
          </a:prstGeom>
          <a:ln w="19050">
            <a:headEnd type="none" w="lg" len="med"/>
            <a:tailEnd type="none" w="lg" len="med"/>
          </a:ln>
          <a:effectLst>
            <a:outerShdw blurRad="50800" dist="38100" dir="2700000" algn="tl" rotWithShape="0">
              <a:prstClr val="black">
                <a:alpha val="0"/>
              </a:prstClr>
            </a:outerShdw>
          </a:effectLst>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42905BA2-0CDD-4F66-AFCA-07BE032EF10F}"/>
              </a:ext>
            </a:extLst>
          </p:cNvPr>
          <p:cNvCxnSpPr/>
          <p:nvPr/>
        </p:nvCxnSpPr>
        <p:spPr>
          <a:xfrm flipV="1">
            <a:off x="6096000" y="2551194"/>
            <a:ext cx="0" cy="1526221"/>
          </a:xfrm>
          <a:prstGeom prst="line">
            <a:avLst/>
          </a:prstGeom>
          <a:ln w="19050">
            <a:headEnd type="none" w="lg" len="med"/>
            <a:tailEnd type="none" w="lg" len="med"/>
          </a:ln>
          <a:effectLst>
            <a:outerShdw blurRad="50800" dist="38100" dir="2700000" algn="tl" rotWithShape="0">
              <a:prstClr val="black">
                <a:alpha val="0"/>
              </a:prstClr>
            </a:outerShdw>
          </a:effectLst>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86E3DD17-D2EA-453C-A18A-ECFB8F57DCF5}"/>
              </a:ext>
            </a:extLst>
          </p:cNvPr>
          <p:cNvCxnSpPr/>
          <p:nvPr/>
        </p:nvCxnSpPr>
        <p:spPr>
          <a:xfrm flipV="1">
            <a:off x="9094105" y="2551194"/>
            <a:ext cx="0" cy="1526221"/>
          </a:xfrm>
          <a:prstGeom prst="line">
            <a:avLst/>
          </a:prstGeom>
          <a:ln w="19050">
            <a:headEnd type="none" w="lg" len="med"/>
            <a:tailEnd type="none" w="lg" len="med"/>
          </a:ln>
          <a:effectLst>
            <a:outerShdw blurRad="50800" dist="38100" dir="2700000" algn="tl" rotWithShape="0">
              <a:prstClr val="black">
                <a:alpha val="0"/>
              </a:prstClr>
            </a:outerShdw>
          </a:effectLst>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53C62AFC-090D-4B10-84F2-4D62697C6A93}"/>
              </a:ext>
            </a:extLst>
          </p:cNvPr>
          <p:cNvSpPr txBox="1"/>
          <p:nvPr/>
        </p:nvSpPr>
        <p:spPr>
          <a:xfrm>
            <a:off x="2921907" y="5743441"/>
            <a:ext cx="7151972" cy="241412"/>
          </a:xfrm>
          <a:prstGeom prst="rect">
            <a:avLst/>
          </a:prstGeom>
          <a:noFill/>
        </p:spPr>
        <p:txBody>
          <a:bodyPr wrap="square" lIns="0" tIns="0" rIns="0" bIns="0" rtlCol="0" anchor="t">
            <a:spAutoFit/>
          </a:bodyPr>
          <a:lstStyle/>
          <a:p>
            <a:pPr defTabSz="914378">
              <a:defRPr/>
            </a:pPr>
            <a:r>
              <a:rPr lang="en-US" sz="1569" b="1">
                <a:gradFill>
                  <a:gsLst>
                    <a:gs pos="2917">
                      <a:srgbClr val="1A1A1A"/>
                    </a:gs>
                    <a:gs pos="30000">
                      <a:srgbClr val="1A1A1A"/>
                    </a:gs>
                  </a:gsLst>
                  <a:lin ang="5400000" scaled="0"/>
                </a:gradFill>
                <a:latin typeface="Segoe UI"/>
              </a:rPr>
              <a:t>Azure Migration Guide:</a:t>
            </a:r>
            <a:r>
              <a:rPr lang="en-US" sz="1569" b="1">
                <a:gradFill>
                  <a:gsLst>
                    <a:gs pos="2917">
                      <a:srgbClr val="1A1A1A"/>
                    </a:gs>
                    <a:gs pos="30000">
                      <a:srgbClr val="1A1A1A"/>
                    </a:gs>
                  </a:gsLst>
                  <a:lin ang="5400000" scaled="0"/>
                </a:gradFill>
                <a:highlight>
                  <a:srgbClr val="FFFF00"/>
                </a:highlight>
                <a:latin typeface="Segoe UI"/>
              </a:rPr>
              <a:t> </a:t>
            </a:r>
            <a:r>
              <a:rPr lang="en-US" sz="1569" b="1">
                <a:solidFill>
                  <a:srgbClr val="1A1A1A"/>
                </a:solidFill>
                <a:highlight>
                  <a:srgbClr val="FFFF00"/>
                </a:highlight>
                <a:latin typeface="Segoe UI"/>
                <a:ea typeface="+mn-lt"/>
                <a:cs typeface="Segoe UI"/>
                <a:hlinkClick r:id="rId3"/>
              </a:rPr>
              <a:t>http://aka.ms/caf/migrate</a:t>
            </a:r>
            <a:endParaRPr lang="en-US" sz="1569" b="1">
              <a:gradFill>
                <a:gsLst>
                  <a:gs pos="2917">
                    <a:srgbClr val="1A1A1A"/>
                  </a:gs>
                  <a:gs pos="30000">
                    <a:srgbClr val="1A1A1A"/>
                  </a:gs>
                </a:gsLst>
                <a:lin ang="5400000" scaled="0"/>
              </a:gradFill>
              <a:highlight>
                <a:srgbClr val="FFFF00"/>
              </a:highlight>
              <a:latin typeface="Segoe UI"/>
              <a:cs typeface="Segoe UI"/>
            </a:endParaRPr>
          </a:p>
        </p:txBody>
      </p:sp>
      <p:sp>
        <p:nvSpPr>
          <p:cNvPr id="2" name="Rectangle 1">
            <a:extLst>
              <a:ext uri="{FF2B5EF4-FFF2-40B4-BE49-F238E27FC236}">
                <a16:creationId xmlns:a16="http://schemas.microsoft.com/office/drawing/2014/main" id="{37BCB112-EAE5-C940-A3D2-42095C1FB883}"/>
              </a:ext>
            </a:extLst>
          </p:cNvPr>
          <p:cNvSpPr/>
          <p:nvPr/>
        </p:nvSpPr>
        <p:spPr bwMode="auto">
          <a:xfrm>
            <a:off x="9293161" y="1446080"/>
            <a:ext cx="690035" cy="7519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defTabSz="914289" fontAlgn="base">
              <a:spcBef>
                <a:spcPct val="0"/>
              </a:spcBef>
              <a:spcAft>
                <a:spcPct val="0"/>
              </a:spcAft>
            </a:pPr>
            <a:endParaRPr lang="en-US" sz="1961"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4" name="Rectangle 33">
            <a:extLst>
              <a:ext uri="{FF2B5EF4-FFF2-40B4-BE49-F238E27FC236}">
                <a16:creationId xmlns:a16="http://schemas.microsoft.com/office/drawing/2014/main" id="{2672B115-18BB-804A-999D-E02BF16BCC5D}"/>
              </a:ext>
            </a:extLst>
          </p:cNvPr>
          <p:cNvSpPr/>
          <p:nvPr/>
        </p:nvSpPr>
        <p:spPr bwMode="auto">
          <a:xfrm>
            <a:off x="6293888" y="1444253"/>
            <a:ext cx="690035" cy="7519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defTabSz="914289" fontAlgn="base">
              <a:spcBef>
                <a:spcPct val="0"/>
              </a:spcBef>
              <a:spcAft>
                <a:spcPct val="0"/>
              </a:spcAft>
            </a:pPr>
            <a:endParaRPr lang="en-US" sz="1961"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5" name="speedometer_2" title="Icon of a spedometer showing fast speed">
            <a:extLst>
              <a:ext uri="{FF2B5EF4-FFF2-40B4-BE49-F238E27FC236}">
                <a16:creationId xmlns:a16="http://schemas.microsoft.com/office/drawing/2014/main" id="{6C0FA9FD-1458-644A-9E0A-35C11551BA7F}"/>
              </a:ext>
            </a:extLst>
          </p:cNvPr>
          <p:cNvSpPr>
            <a:spLocks noChangeAspect="1" noEditPoints="1"/>
          </p:cNvSpPr>
          <p:nvPr/>
        </p:nvSpPr>
        <p:spPr bwMode="auto">
          <a:xfrm>
            <a:off x="6477014" y="1638273"/>
            <a:ext cx="358616" cy="358616"/>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54" tIns="44827" rIns="89654" bIns="44827" numCol="1" anchor="t" anchorCtr="0" compatLnSpc="1">
            <a:prstTxWarp prst="textNoShape">
              <a:avLst/>
            </a:prstTxWarp>
          </a:bodyPr>
          <a:lstStyle/>
          <a:p>
            <a:pPr defTabSz="914554"/>
            <a:endParaRPr lang="en-US" sz="882">
              <a:gradFill>
                <a:gsLst>
                  <a:gs pos="0">
                    <a:srgbClr val="505050"/>
                  </a:gs>
                  <a:gs pos="100000">
                    <a:srgbClr val="505050"/>
                  </a:gs>
                </a:gsLst>
                <a:lin ang="5400000" scaled="1"/>
              </a:gradFill>
              <a:latin typeface="Segoe UI"/>
            </a:endParaRPr>
          </a:p>
        </p:txBody>
      </p:sp>
      <p:sp>
        <p:nvSpPr>
          <p:cNvPr id="36" name="Rectangle 35">
            <a:extLst>
              <a:ext uri="{FF2B5EF4-FFF2-40B4-BE49-F238E27FC236}">
                <a16:creationId xmlns:a16="http://schemas.microsoft.com/office/drawing/2014/main" id="{F0CB93D2-906C-5E44-A3FC-54E5D8AFE538}"/>
              </a:ext>
            </a:extLst>
          </p:cNvPr>
          <p:cNvSpPr/>
          <p:nvPr/>
        </p:nvSpPr>
        <p:spPr bwMode="auto">
          <a:xfrm>
            <a:off x="3334343" y="1444253"/>
            <a:ext cx="690035" cy="7519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defTabSz="914289" fontAlgn="base">
              <a:spcBef>
                <a:spcPct val="0"/>
              </a:spcBef>
              <a:spcAft>
                <a:spcPct val="0"/>
              </a:spcAft>
            </a:pPr>
            <a:endParaRPr lang="en-US" sz="1961"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9" name="Rectangle 38">
            <a:extLst>
              <a:ext uri="{FF2B5EF4-FFF2-40B4-BE49-F238E27FC236}">
                <a16:creationId xmlns:a16="http://schemas.microsoft.com/office/drawing/2014/main" id="{99E5708A-E0E9-1643-ADF8-9E4981C2D485}"/>
              </a:ext>
            </a:extLst>
          </p:cNvPr>
          <p:cNvSpPr/>
          <p:nvPr/>
        </p:nvSpPr>
        <p:spPr bwMode="auto">
          <a:xfrm>
            <a:off x="480842" y="1444253"/>
            <a:ext cx="690035" cy="7519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defTabSz="914289" fontAlgn="base">
              <a:spcBef>
                <a:spcPct val="0"/>
              </a:spcBef>
              <a:spcAft>
                <a:spcPct val="0"/>
              </a:spcAft>
            </a:pPr>
            <a:endParaRPr lang="en-US" sz="1961"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0" name="magnify" title="Icon of a magnifying glass">
            <a:extLst>
              <a:ext uri="{FF2B5EF4-FFF2-40B4-BE49-F238E27FC236}">
                <a16:creationId xmlns:a16="http://schemas.microsoft.com/office/drawing/2014/main" id="{2E060511-D84B-2641-B3A5-AD9EF35312C6}"/>
              </a:ext>
            </a:extLst>
          </p:cNvPr>
          <p:cNvSpPr>
            <a:spLocks noChangeAspect="1" noEditPoints="1"/>
          </p:cNvSpPr>
          <p:nvPr/>
        </p:nvSpPr>
        <p:spPr bwMode="auto">
          <a:xfrm flipH="1">
            <a:off x="629041" y="1620586"/>
            <a:ext cx="365603" cy="358616"/>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54" tIns="44827" rIns="89654" bIns="44827" numCol="1" anchor="t" anchorCtr="0" compatLnSpc="1">
            <a:prstTxWarp prst="textNoShape">
              <a:avLst/>
            </a:prstTxWarp>
          </a:bodyPr>
          <a:lstStyle/>
          <a:p>
            <a:pPr defTabSz="914554"/>
            <a:endParaRPr lang="en-US" sz="1765">
              <a:solidFill>
                <a:srgbClr val="1A1A1A"/>
              </a:solidFill>
              <a:latin typeface="Segoe UI"/>
            </a:endParaRPr>
          </a:p>
        </p:txBody>
      </p:sp>
      <p:sp>
        <p:nvSpPr>
          <p:cNvPr id="42" name="Title 1">
            <a:extLst>
              <a:ext uri="{FF2B5EF4-FFF2-40B4-BE49-F238E27FC236}">
                <a16:creationId xmlns:a16="http://schemas.microsoft.com/office/drawing/2014/main" id="{97A1EAED-44B9-2540-9A77-761778504C49}"/>
              </a:ext>
            </a:extLst>
          </p:cNvPr>
          <p:cNvSpPr txBox="1">
            <a:spLocks/>
          </p:cNvSpPr>
          <p:nvPr/>
        </p:nvSpPr>
        <p:spPr>
          <a:xfrm>
            <a:off x="209144" y="254651"/>
            <a:ext cx="11773713" cy="1024685"/>
          </a:xfrm>
          <a:prstGeom prst="rect">
            <a:avLst/>
          </a:prstGeom>
        </p:spPr>
        <p:txBody>
          <a:bodyPr vert="horz" lIns="91436" tIns="45718" rIns="91436" bIns="45718"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896580">
              <a:defRPr/>
            </a:pPr>
            <a:r>
              <a:rPr lang="en-US" sz="3628" b="1">
                <a:solidFill>
                  <a:srgbClr val="E6E6E6">
                    <a:lumMod val="10000"/>
                  </a:srgbClr>
                </a:solidFill>
                <a:latin typeface="Segoe Semibold" panose="020B0502040504020203" pitchFamily="34" charset="0"/>
                <a:cs typeface="Segoe UI Light" panose="020B0502040204020203" pitchFamily="34" charset="0"/>
              </a:rPr>
              <a:t>Azure Readiness Guide </a:t>
            </a:r>
            <a:r>
              <a:rPr lang="en-US" sz="1600">
                <a:solidFill>
                  <a:srgbClr val="E6E6E6">
                    <a:lumMod val="10000"/>
                  </a:srgbClr>
                </a:solidFill>
                <a:latin typeface="Segoe" panose="020B0502040504020203" pitchFamily="34" charset="0"/>
                <a:cs typeface="Segoe UI Light" panose="020B0502040204020203" pitchFamily="34" charset="0"/>
              </a:rPr>
              <a:t>(Use the native tools to migrate your first workload)</a:t>
            </a:r>
          </a:p>
        </p:txBody>
      </p:sp>
      <p:sp>
        <p:nvSpPr>
          <p:cNvPr id="45" name="key" title="Icon of a key">
            <a:extLst>
              <a:ext uri="{FF2B5EF4-FFF2-40B4-BE49-F238E27FC236}">
                <a16:creationId xmlns:a16="http://schemas.microsoft.com/office/drawing/2014/main" id="{E3A55136-2089-FA4B-86F9-73E196F93650}"/>
              </a:ext>
            </a:extLst>
          </p:cNvPr>
          <p:cNvSpPr>
            <a:spLocks noChangeAspect="1" noEditPoints="1"/>
          </p:cNvSpPr>
          <p:nvPr/>
        </p:nvSpPr>
        <p:spPr bwMode="auto">
          <a:xfrm>
            <a:off x="9346875" y="1678380"/>
            <a:ext cx="360465" cy="358616"/>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54" tIns="44827" rIns="89654" bIns="44827" numCol="1" anchor="t" anchorCtr="0" compatLnSpc="1">
            <a:prstTxWarp prst="textNoShape">
              <a:avLst/>
            </a:prstTxWarp>
          </a:bodyPr>
          <a:lstStyle/>
          <a:p>
            <a:pPr defTabSz="914554"/>
            <a:endParaRPr lang="en-US" sz="1765">
              <a:solidFill>
                <a:srgbClr val="1A1A1A"/>
              </a:solidFill>
              <a:latin typeface="Segoe UI"/>
            </a:endParaRPr>
          </a:p>
        </p:txBody>
      </p:sp>
      <p:sp>
        <p:nvSpPr>
          <p:cNvPr id="46" name="Processing_E9F5" title="Icon of two interlocked gears">
            <a:extLst>
              <a:ext uri="{FF2B5EF4-FFF2-40B4-BE49-F238E27FC236}">
                <a16:creationId xmlns:a16="http://schemas.microsoft.com/office/drawing/2014/main" id="{7FE32DE8-786F-4B4C-A9C6-D3B423E9966A}"/>
              </a:ext>
            </a:extLst>
          </p:cNvPr>
          <p:cNvSpPr>
            <a:spLocks noChangeAspect="1" noEditPoints="1"/>
          </p:cNvSpPr>
          <p:nvPr/>
        </p:nvSpPr>
        <p:spPr bwMode="auto">
          <a:xfrm>
            <a:off x="9633808" y="1713106"/>
            <a:ext cx="227408" cy="198057"/>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54" tIns="44827" rIns="89654" bIns="44827" numCol="1" anchor="t" anchorCtr="0" compatLnSpc="1">
            <a:prstTxWarp prst="textNoShape">
              <a:avLst/>
            </a:prstTxWarp>
          </a:bodyPr>
          <a:lstStyle/>
          <a:p>
            <a:pPr defTabSz="914554"/>
            <a:endParaRPr lang="en-US" sz="1765">
              <a:solidFill>
                <a:srgbClr val="1A1A1A"/>
              </a:solidFill>
              <a:latin typeface="Segoe UI"/>
            </a:endParaRPr>
          </a:p>
        </p:txBody>
      </p:sp>
      <p:sp>
        <p:nvSpPr>
          <p:cNvPr id="49" name="send" title="Icon of a paper airplane">
            <a:extLst>
              <a:ext uri="{FF2B5EF4-FFF2-40B4-BE49-F238E27FC236}">
                <a16:creationId xmlns:a16="http://schemas.microsoft.com/office/drawing/2014/main" id="{E77A1CC3-6E26-2D45-BCFD-9FA79A22B7D6}"/>
              </a:ext>
            </a:extLst>
          </p:cNvPr>
          <p:cNvSpPr>
            <a:spLocks noChangeAspect="1" noEditPoints="1"/>
          </p:cNvSpPr>
          <p:nvPr/>
        </p:nvSpPr>
        <p:spPr bwMode="auto">
          <a:xfrm>
            <a:off x="3500476" y="1644829"/>
            <a:ext cx="403443" cy="270146"/>
          </a:xfrm>
          <a:custGeom>
            <a:avLst/>
            <a:gdLst>
              <a:gd name="T0" fmla="*/ 18 w 227"/>
              <a:gd name="T1" fmla="*/ 5 h 152"/>
              <a:gd name="T2" fmla="*/ 227 w 227"/>
              <a:gd name="T3" fmla="*/ 76 h 152"/>
              <a:gd name="T4" fmla="*/ 0 w 227"/>
              <a:gd name="T5" fmla="*/ 152 h 152"/>
              <a:gd name="T6" fmla="*/ 26 w 227"/>
              <a:gd name="T7" fmla="*/ 76 h 152"/>
              <a:gd name="T8" fmla="*/ 5 w 227"/>
              <a:gd name="T9" fmla="*/ 17 h 152"/>
              <a:gd name="T10" fmla="*/ 5 w 227"/>
              <a:gd name="T11" fmla="*/ 17 h 152"/>
              <a:gd name="T12" fmla="*/ 0 w 227"/>
              <a:gd name="T13" fmla="*/ 0 h 152"/>
              <a:gd name="T14" fmla="*/ 18 w 227"/>
              <a:gd name="T15" fmla="*/ 5 h 152"/>
              <a:gd name="T16" fmla="*/ 26 w 227"/>
              <a:gd name="T17" fmla="*/ 76 h 152"/>
              <a:gd name="T18" fmla="*/ 227 w 227"/>
              <a:gd name="T19" fmla="*/ 76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7" h="152">
                <a:moveTo>
                  <a:pt x="18" y="5"/>
                </a:moveTo>
                <a:lnTo>
                  <a:pt x="227" y="76"/>
                </a:lnTo>
                <a:lnTo>
                  <a:pt x="0" y="152"/>
                </a:lnTo>
                <a:lnTo>
                  <a:pt x="26" y="76"/>
                </a:lnTo>
                <a:lnTo>
                  <a:pt x="5" y="17"/>
                </a:lnTo>
                <a:moveTo>
                  <a:pt x="5" y="17"/>
                </a:moveTo>
                <a:lnTo>
                  <a:pt x="0" y="0"/>
                </a:lnTo>
                <a:lnTo>
                  <a:pt x="18" y="5"/>
                </a:lnTo>
                <a:moveTo>
                  <a:pt x="26" y="76"/>
                </a:moveTo>
                <a:lnTo>
                  <a:pt x="227" y="76"/>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54" tIns="44827" rIns="89654" bIns="44827" numCol="1" anchor="t" anchorCtr="0" compatLnSpc="1">
            <a:prstTxWarp prst="textNoShape">
              <a:avLst/>
            </a:prstTxWarp>
          </a:bodyPr>
          <a:lstStyle/>
          <a:p>
            <a:pPr defTabSz="914554"/>
            <a:endParaRPr lang="en-US" sz="1765">
              <a:gradFill>
                <a:gsLst>
                  <a:gs pos="0">
                    <a:srgbClr val="505050"/>
                  </a:gs>
                  <a:gs pos="100000">
                    <a:srgbClr val="505050"/>
                  </a:gs>
                </a:gsLst>
              </a:gradFill>
              <a:latin typeface="Segoe UI"/>
            </a:endParaRPr>
          </a:p>
        </p:txBody>
      </p:sp>
    </p:spTree>
    <p:extLst>
      <p:ext uri="{BB962C8B-B14F-4D97-AF65-F5344CB8AC3E}">
        <p14:creationId xmlns:p14="http://schemas.microsoft.com/office/powerpoint/2010/main" val="1303348949"/>
      </p:ext>
    </p:extLst>
  </p:cSld>
  <p:clrMapOvr>
    <a:masterClrMapping/>
  </p:clrMapOvr>
  <p:transition spd="slow">
    <p:push dir="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4" name="Group 83">
            <a:extLst>
              <a:ext uri="{FF2B5EF4-FFF2-40B4-BE49-F238E27FC236}">
                <a16:creationId xmlns:a16="http://schemas.microsoft.com/office/drawing/2014/main" id="{E398B137-0817-4FA4-8870-030B2B674518}"/>
              </a:ext>
            </a:extLst>
          </p:cNvPr>
          <p:cNvGrpSpPr/>
          <p:nvPr/>
        </p:nvGrpSpPr>
        <p:grpSpPr>
          <a:xfrm>
            <a:off x="393779" y="3210471"/>
            <a:ext cx="11798222" cy="779850"/>
            <a:chOff x="401623" y="3037704"/>
            <a:chExt cx="12033265" cy="795386"/>
          </a:xfrm>
        </p:grpSpPr>
        <p:grpSp>
          <p:nvGrpSpPr>
            <p:cNvPr id="32" name="Group 31">
              <a:extLst>
                <a:ext uri="{FF2B5EF4-FFF2-40B4-BE49-F238E27FC236}">
                  <a16:creationId xmlns:a16="http://schemas.microsoft.com/office/drawing/2014/main" id="{3EEABC40-4C4B-4E67-9EA5-8F8A32E54339}"/>
                </a:ext>
              </a:extLst>
            </p:cNvPr>
            <p:cNvGrpSpPr/>
            <p:nvPr/>
          </p:nvGrpSpPr>
          <p:grpSpPr>
            <a:xfrm>
              <a:off x="4292529" y="3037704"/>
              <a:ext cx="2348791" cy="780290"/>
              <a:chOff x="4873447" y="2623747"/>
              <a:chExt cx="2348791" cy="780290"/>
            </a:xfrm>
          </p:grpSpPr>
          <p:pic>
            <p:nvPicPr>
              <p:cNvPr id="10" name="Picture 9">
                <a:extLst>
                  <a:ext uri="{FF2B5EF4-FFF2-40B4-BE49-F238E27FC236}">
                    <a16:creationId xmlns:a16="http://schemas.microsoft.com/office/drawing/2014/main" id="{ADBE03F6-C2A2-4CAA-9B8C-4DDFC0CCF6D7}"/>
                  </a:ext>
                </a:extLst>
              </p:cNvPr>
              <p:cNvPicPr>
                <a:picLocks noChangeAspect="1"/>
              </p:cNvPicPr>
              <p:nvPr/>
            </p:nvPicPr>
            <p:blipFill>
              <a:blip r:embed="rId3"/>
              <a:stretch>
                <a:fillRect/>
              </a:stretch>
            </p:blipFill>
            <p:spPr>
              <a:xfrm>
                <a:off x="4873447" y="2623747"/>
                <a:ext cx="780290" cy="780290"/>
              </a:xfrm>
              <a:prstGeom prst="rect">
                <a:avLst/>
              </a:prstGeom>
            </p:spPr>
          </p:pic>
          <p:sp>
            <p:nvSpPr>
              <p:cNvPr id="12" name="Content Placeholder 12"/>
              <p:cNvSpPr txBox="1">
                <a:spLocks/>
              </p:cNvSpPr>
              <p:nvPr/>
            </p:nvSpPr>
            <p:spPr>
              <a:xfrm>
                <a:off x="5777049" y="2630396"/>
                <a:ext cx="1445189" cy="755409"/>
              </a:xfrm>
              <a:prstGeom prst="rect">
                <a:avLst/>
              </a:prstGeom>
            </p:spPr>
            <p:txBody>
              <a:bodyPr vert="horz" wrap="square" lIns="0" tIns="0" rIns="0" bIns="0" rtlCol="0" anchor="ctr">
                <a:noAutofit/>
              </a:bodyPr>
              <a:lstStyle>
                <a:lvl1pPr marL="171450" indent="-171450" algn="l" defTabSz="685800" rtl="0" eaLnBrk="1" latinLnBrk="0" hangingPunct="1">
                  <a:lnSpc>
                    <a:spcPct val="90000"/>
                  </a:lnSpc>
                  <a:spcBef>
                    <a:spcPts val="750"/>
                  </a:spcBef>
                  <a:buClr>
                    <a:srgbClr val="8DC63F"/>
                  </a:buClr>
                  <a:buSzPct val="100000"/>
                  <a:buFont typeface="Arial"/>
                  <a:buChar char="•"/>
                  <a:defRPr sz="1800" kern="1200" baseline="0">
                    <a:solidFill>
                      <a:srgbClr val="5F6062"/>
                    </a:solidFill>
                    <a:latin typeface="Franklin Gothic Book"/>
                    <a:ea typeface="Arial" charset="0"/>
                    <a:cs typeface="Franklin Gothic Book"/>
                  </a:defRPr>
                </a:lvl1pPr>
                <a:lvl2pPr marL="342900" indent="-171450" algn="l" defTabSz="685800" rtl="0" eaLnBrk="1" latinLnBrk="0" hangingPunct="1">
                  <a:lnSpc>
                    <a:spcPct val="90000"/>
                  </a:lnSpc>
                  <a:spcBef>
                    <a:spcPts val="375"/>
                  </a:spcBef>
                  <a:buClr>
                    <a:srgbClr val="8DC63F"/>
                  </a:buClr>
                  <a:buSzPct val="100000"/>
                  <a:buFont typeface="AppleSymbols" charset="0"/>
                  <a:buChar char="⎻"/>
                  <a:tabLst/>
                  <a:defRPr sz="1800" kern="1200">
                    <a:solidFill>
                      <a:srgbClr val="5F6062"/>
                    </a:solidFill>
                    <a:latin typeface="Franklin Gothic Book"/>
                    <a:ea typeface="Arial" charset="0"/>
                    <a:cs typeface="Franklin Gothic Book"/>
                  </a:defRPr>
                </a:lvl2pPr>
                <a:lvl3pPr marL="515541" indent="-172641" algn="l" defTabSz="685800" rtl="0" eaLnBrk="1" latinLnBrk="0" hangingPunct="1">
                  <a:lnSpc>
                    <a:spcPct val="90000"/>
                  </a:lnSpc>
                  <a:spcBef>
                    <a:spcPts val="375"/>
                  </a:spcBef>
                  <a:buClr>
                    <a:srgbClr val="8DC63F"/>
                  </a:buClr>
                  <a:buSzPct val="100000"/>
                  <a:buFont typeface="Arial"/>
                  <a:buChar char="•"/>
                  <a:tabLst/>
                  <a:defRPr sz="1500" kern="1200">
                    <a:solidFill>
                      <a:srgbClr val="5F6062"/>
                    </a:solidFill>
                    <a:latin typeface="Franklin Gothic Book"/>
                    <a:ea typeface="Arial" charset="0"/>
                    <a:cs typeface="Franklin Gothic Book"/>
                  </a:defRPr>
                </a:lvl3pPr>
                <a:lvl4pPr marL="686991" indent="-171450" algn="l" defTabSz="685800" rtl="0" eaLnBrk="1" latinLnBrk="0" hangingPunct="1">
                  <a:lnSpc>
                    <a:spcPct val="90000"/>
                  </a:lnSpc>
                  <a:spcBef>
                    <a:spcPts val="375"/>
                  </a:spcBef>
                  <a:buClr>
                    <a:srgbClr val="8DC63F"/>
                  </a:buClr>
                  <a:buSzPct val="100000"/>
                  <a:buFont typeface="AppleSymbols" charset="0"/>
                  <a:buChar char="⎻"/>
                  <a:tabLst/>
                  <a:defRPr sz="1400" kern="1200">
                    <a:solidFill>
                      <a:srgbClr val="5F6062"/>
                    </a:solidFill>
                    <a:latin typeface="Franklin Gothic Book"/>
                    <a:ea typeface="Arial" charset="0"/>
                    <a:cs typeface="Franklin Gothic Book"/>
                  </a:defRPr>
                </a:lvl4pPr>
                <a:lvl5pPr marL="859631" indent="-172641" algn="l" defTabSz="685800" rtl="0" eaLnBrk="1" latinLnBrk="0" hangingPunct="1">
                  <a:lnSpc>
                    <a:spcPct val="90000"/>
                  </a:lnSpc>
                  <a:spcBef>
                    <a:spcPts val="375"/>
                  </a:spcBef>
                  <a:buClr>
                    <a:srgbClr val="8DC63F"/>
                  </a:buClr>
                  <a:buSzPct val="75000"/>
                  <a:buFont typeface="Courier New" charset="0"/>
                  <a:buChar char="o"/>
                  <a:tabLst/>
                  <a:defRPr sz="1400" kern="1200">
                    <a:solidFill>
                      <a:srgbClr val="5F6062"/>
                    </a:solidFill>
                    <a:latin typeface="Franklin Gothic Book"/>
                    <a:ea typeface="Arial" charset="0"/>
                    <a:cs typeface="Franklin Gothic Book"/>
                  </a:defRPr>
                </a:lvl5pPr>
                <a:lvl6pPr marL="1885950" indent="-171450" algn="l" defTabSz="685800" rtl="0" eaLnBrk="1" latinLnBrk="0" hangingPunct="1">
                  <a:lnSpc>
                    <a:spcPct val="90000"/>
                  </a:lnSpc>
                  <a:spcBef>
                    <a:spcPts val="375"/>
                  </a:spcBef>
                  <a:buFont typeface="Arial"/>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400" kern="1200">
                    <a:solidFill>
                      <a:schemeClr val="tx1"/>
                    </a:solidFill>
                    <a:latin typeface="+mn-lt"/>
                    <a:ea typeface="+mn-ea"/>
                    <a:cs typeface="+mn-cs"/>
                  </a:defRPr>
                </a:lvl9pPr>
              </a:lstStyle>
              <a:p>
                <a:pPr marL="0" indent="0" defTabSz="685808">
                  <a:lnSpc>
                    <a:spcPct val="100000"/>
                  </a:lnSpc>
                  <a:buNone/>
                  <a:defRPr/>
                </a:pPr>
                <a:r>
                  <a:rPr lang="en-US" sz="2400">
                    <a:solidFill>
                      <a:srgbClr val="505050"/>
                    </a:solidFill>
                    <a:latin typeface="Segoe UI Light"/>
                  </a:rPr>
                  <a:t>Azure Site Recovery</a:t>
                </a:r>
              </a:p>
            </p:txBody>
          </p:sp>
        </p:grpSp>
        <p:grpSp>
          <p:nvGrpSpPr>
            <p:cNvPr id="18" name="Group 17">
              <a:extLst>
                <a:ext uri="{FF2B5EF4-FFF2-40B4-BE49-F238E27FC236}">
                  <a16:creationId xmlns:a16="http://schemas.microsoft.com/office/drawing/2014/main" id="{3AF2EEA8-EB65-4A88-A132-14CF66F0D7BA}"/>
                </a:ext>
              </a:extLst>
            </p:cNvPr>
            <p:cNvGrpSpPr/>
            <p:nvPr/>
          </p:nvGrpSpPr>
          <p:grpSpPr>
            <a:xfrm>
              <a:off x="9527539" y="3037704"/>
              <a:ext cx="2907349" cy="780290"/>
              <a:chOff x="7743646" y="2610153"/>
              <a:chExt cx="2907349" cy="780290"/>
            </a:xfrm>
          </p:grpSpPr>
          <p:pic>
            <p:nvPicPr>
              <p:cNvPr id="14" name="Picture 13">
                <a:extLst>
                  <a:ext uri="{FF2B5EF4-FFF2-40B4-BE49-F238E27FC236}">
                    <a16:creationId xmlns:a16="http://schemas.microsoft.com/office/drawing/2014/main" id="{EB7ED44E-35C7-45C3-9834-76037C50221D}"/>
                  </a:ext>
                </a:extLst>
              </p:cNvPr>
              <p:cNvPicPr>
                <a:picLocks noChangeAspect="1"/>
              </p:cNvPicPr>
              <p:nvPr/>
            </p:nvPicPr>
            <p:blipFill>
              <a:blip r:embed="rId4"/>
              <a:stretch>
                <a:fillRect/>
              </a:stretch>
            </p:blipFill>
            <p:spPr>
              <a:xfrm>
                <a:off x="7743646" y="2610153"/>
                <a:ext cx="780290" cy="780290"/>
              </a:xfrm>
              <a:prstGeom prst="rect">
                <a:avLst/>
              </a:prstGeom>
            </p:spPr>
          </p:pic>
          <p:sp>
            <p:nvSpPr>
              <p:cNvPr id="13" name="Content Placeholder 12"/>
              <p:cNvSpPr txBox="1">
                <a:spLocks/>
              </p:cNvSpPr>
              <p:nvPr/>
            </p:nvSpPr>
            <p:spPr>
              <a:xfrm>
                <a:off x="8676141" y="2621697"/>
                <a:ext cx="1974854" cy="755409"/>
              </a:xfrm>
              <a:prstGeom prst="rect">
                <a:avLst/>
              </a:prstGeom>
            </p:spPr>
            <p:txBody>
              <a:bodyPr vert="horz" wrap="square" lIns="0" tIns="0" rIns="0" bIns="0" rtlCol="0" anchor="ctr">
                <a:noAutofit/>
              </a:bodyPr>
              <a:lstStyle>
                <a:lvl1pPr marL="171450" indent="-171450" algn="l" defTabSz="685800" rtl="0" eaLnBrk="1" latinLnBrk="0" hangingPunct="1">
                  <a:lnSpc>
                    <a:spcPct val="90000"/>
                  </a:lnSpc>
                  <a:spcBef>
                    <a:spcPts val="750"/>
                  </a:spcBef>
                  <a:buClr>
                    <a:srgbClr val="8DC63F"/>
                  </a:buClr>
                  <a:buSzPct val="100000"/>
                  <a:buFont typeface="Arial"/>
                  <a:buChar char="•"/>
                  <a:defRPr sz="1800" kern="1200" baseline="0">
                    <a:solidFill>
                      <a:srgbClr val="5F6062"/>
                    </a:solidFill>
                    <a:latin typeface="Franklin Gothic Book"/>
                    <a:ea typeface="Arial" charset="0"/>
                    <a:cs typeface="Franklin Gothic Book"/>
                  </a:defRPr>
                </a:lvl1pPr>
                <a:lvl2pPr marL="342900" indent="-171450" algn="l" defTabSz="685800" rtl="0" eaLnBrk="1" latinLnBrk="0" hangingPunct="1">
                  <a:lnSpc>
                    <a:spcPct val="90000"/>
                  </a:lnSpc>
                  <a:spcBef>
                    <a:spcPts val="375"/>
                  </a:spcBef>
                  <a:buClr>
                    <a:srgbClr val="8DC63F"/>
                  </a:buClr>
                  <a:buSzPct val="100000"/>
                  <a:buFont typeface="AppleSymbols" charset="0"/>
                  <a:buChar char="⎻"/>
                  <a:tabLst/>
                  <a:defRPr sz="1800" kern="1200">
                    <a:solidFill>
                      <a:srgbClr val="5F6062"/>
                    </a:solidFill>
                    <a:latin typeface="Franklin Gothic Book"/>
                    <a:ea typeface="Arial" charset="0"/>
                    <a:cs typeface="Franklin Gothic Book"/>
                  </a:defRPr>
                </a:lvl2pPr>
                <a:lvl3pPr marL="515541" indent="-172641" algn="l" defTabSz="685800" rtl="0" eaLnBrk="1" latinLnBrk="0" hangingPunct="1">
                  <a:lnSpc>
                    <a:spcPct val="90000"/>
                  </a:lnSpc>
                  <a:spcBef>
                    <a:spcPts val="375"/>
                  </a:spcBef>
                  <a:buClr>
                    <a:srgbClr val="8DC63F"/>
                  </a:buClr>
                  <a:buSzPct val="100000"/>
                  <a:buFont typeface="Arial"/>
                  <a:buChar char="•"/>
                  <a:tabLst/>
                  <a:defRPr sz="1500" kern="1200">
                    <a:solidFill>
                      <a:srgbClr val="5F6062"/>
                    </a:solidFill>
                    <a:latin typeface="Franklin Gothic Book"/>
                    <a:ea typeface="Arial" charset="0"/>
                    <a:cs typeface="Franklin Gothic Book"/>
                  </a:defRPr>
                </a:lvl3pPr>
                <a:lvl4pPr marL="686991" indent="-171450" algn="l" defTabSz="685800" rtl="0" eaLnBrk="1" latinLnBrk="0" hangingPunct="1">
                  <a:lnSpc>
                    <a:spcPct val="90000"/>
                  </a:lnSpc>
                  <a:spcBef>
                    <a:spcPts val="375"/>
                  </a:spcBef>
                  <a:buClr>
                    <a:srgbClr val="8DC63F"/>
                  </a:buClr>
                  <a:buSzPct val="100000"/>
                  <a:buFont typeface="AppleSymbols" charset="0"/>
                  <a:buChar char="⎻"/>
                  <a:tabLst/>
                  <a:defRPr sz="1400" kern="1200">
                    <a:solidFill>
                      <a:srgbClr val="5F6062"/>
                    </a:solidFill>
                    <a:latin typeface="Franklin Gothic Book"/>
                    <a:ea typeface="Arial" charset="0"/>
                    <a:cs typeface="Franklin Gothic Book"/>
                  </a:defRPr>
                </a:lvl4pPr>
                <a:lvl5pPr marL="859631" indent="-172641" algn="l" defTabSz="685800" rtl="0" eaLnBrk="1" latinLnBrk="0" hangingPunct="1">
                  <a:lnSpc>
                    <a:spcPct val="90000"/>
                  </a:lnSpc>
                  <a:spcBef>
                    <a:spcPts val="375"/>
                  </a:spcBef>
                  <a:buClr>
                    <a:srgbClr val="8DC63F"/>
                  </a:buClr>
                  <a:buSzPct val="75000"/>
                  <a:buFont typeface="Courier New" charset="0"/>
                  <a:buChar char="o"/>
                  <a:tabLst/>
                  <a:defRPr sz="1400" kern="1200">
                    <a:solidFill>
                      <a:srgbClr val="5F6062"/>
                    </a:solidFill>
                    <a:latin typeface="Franklin Gothic Book"/>
                    <a:ea typeface="Arial" charset="0"/>
                    <a:cs typeface="Franklin Gothic Book"/>
                  </a:defRPr>
                </a:lvl5pPr>
                <a:lvl6pPr marL="1885950" indent="-171450" algn="l" defTabSz="685800" rtl="0" eaLnBrk="1" latinLnBrk="0" hangingPunct="1">
                  <a:lnSpc>
                    <a:spcPct val="90000"/>
                  </a:lnSpc>
                  <a:spcBef>
                    <a:spcPts val="375"/>
                  </a:spcBef>
                  <a:buFont typeface="Arial"/>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400" kern="1200">
                    <a:solidFill>
                      <a:schemeClr val="tx1"/>
                    </a:solidFill>
                    <a:latin typeface="+mn-lt"/>
                    <a:ea typeface="+mn-ea"/>
                    <a:cs typeface="+mn-cs"/>
                  </a:defRPr>
                </a:lvl9pPr>
              </a:lstStyle>
              <a:p>
                <a:pPr marL="0" indent="0" defTabSz="685808">
                  <a:lnSpc>
                    <a:spcPct val="100000"/>
                  </a:lnSpc>
                  <a:buNone/>
                  <a:defRPr/>
                </a:pPr>
                <a:r>
                  <a:rPr lang="en-US" sz="2400">
                    <a:solidFill>
                      <a:srgbClr val="505050"/>
                    </a:solidFill>
                    <a:latin typeface="Segoe UI Light"/>
                  </a:rPr>
                  <a:t>Data Migration Service</a:t>
                </a:r>
              </a:p>
            </p:txBody>
          </p:sp>
        </p:grpSp>
        <p:grpSp>
          <p:nvGrpSpPr>
            <p:cNvPr id="17" name="Group 16">
              <a:extLst>
                <a:ext uri="{FF2B5EF4-FFF2-40B4-BE49-F238E27FC236}">
                  <a16:creationId xmlns:a16="http://schemas.microsoft.com/office/drawing/2014/main" id="{8F32D316-3E0D-478B-AF50-3122D5EC0B0E}"/>
                </a:ext>
              </a:extLst>
            </p:cNvPr>
            <p:cNvGrpSpPr/>
            <p:nvPr/>
          </p:nvGrpSpPr>
          <p:grpSpPr>
            <a:xfrm>
              <a:off x="6671430" y="3050146"/>
              <a:ext cx="2705468" cy="755407"/>
              <a:chOff x="7661832" y="3600127"/>
              <a:chExt cx="2705468" cy="755407"/>
            </a:xfrm>
          </p:grpSpPr>
          <p:pic>
            <p:nvPicPr>
              <p:cNvPr id="16" name="Picture 15">
                <a:extLst>
                  <a:ext uri="{FF2B5EF4-FFF2-40B4-BE49-F238E27FC236}">
                    <a16:creationId xmlns:a16="http://schemas.microsoft.com/office/drawing/2014/main" id="{64A1CE68-83B2-4153-85A0-070E1E33ED42}"/>
                  </a:ext>
                </a:extLst>
              </p:cNvPr>
              <p:cNvPicPr>
                <a:picLocks noChangeAspect="1"/>
              </p:cNvPicPr>
              <p:nvPr/>
            </p:nvPicPr>
            <p:blipFill>
              <a:blip r:embed="rId5"/>
              <a:stretch>
                <a:fillRect/>
              </a:stretch>
            </p:blipFill>
            <p:spPr>
              <a:xfrm>
                <a:off x="7661832" y="3664991"/>
                <a:ext cx="648768" cy="648768"/>
              </a:xfrm>
              <a:prstGeom prst="rect">
                <a:avLst/>
              </a:prstGeom>
            </p:spPr>
          </p:pic>
          <p:sp>
            <p:nvSpPr>
              <p:cNvPr id="35" name="Content Placeholder 12"/>
              <p:cNvSpPr txBox="1">
                <a:spLocks/>
              </p:cNvSpPr>
              <p:nvPr/>
            </p:nvSpPr>
            <p:spPr>
              <a:xfrm>
                <a:off x="8461241" y="3600127"/>
                <a:ext cx="1906059" cy="755407"/>
              </a:xfrm>
              <a:prstGeom prst="rect">
                <a:avLst/>
              </a:prstGeom>
            </p:spPr>
            <p:txBody>
              <a:bodyPr vert="horz" wrap="square" lIns="0" tIns="0" rIns="0" bIns="0" rtlCol="0" anchor="ctr">
                <a:noAutofit/>
              </a:bodyPr>
              <a:lstStyle>
                <a:lvl1pPr marL="171450" indent="-171450" algn="l" defTabSz="685800" rtl="0" eaLnBrk="1" latinLnBrk="0" hangingPunct="1">
                  <a:lnSpc>
                    <a:spcPct val="90000"/>
                  </a:lnSpc>
                  <a:spcBef>
                    <a:spcPts val="750"/>
                  </a:spcBef>
                  <a:buClr>
                    <a:srgbClr val="8DC63F"/>
                  </a:buClr>
                  <a:buSzPct val="100000"/>
                  <a:buFont typeface="Arial"/>
                  <a:buChar char="•"/>
                  <a:defRPr sz="1800" kern="1200" baseline="0">
                    <a:solidFill>
                      <a:srgbClr val="5F6062"/>
                    </a:solidFill>
                    <a:latin typeface="Franklin Gothic Book"/>
                    <a:ea typeface="Arial" charset="0"/>
                    <a:cs typeface="Franklin Gothic Book"/>
                  </a:defRPr>
                </a:lvl1pPr>
                <a:lvl2pPr marL="342900" indent="-171450" algn="l" defTabSz="685800" rtl="0" eaLnBrk="1" latinLnBrk="0" hangingPunct="1">
                  <a:lnSpc>
                    <a:spcPct val="90000"/>
                  </a:lnSpc>
                  <a:spcBef>
                    <a:spcPts val="375"/>
                  </a:spcBef>
                  <a:buClr>
                    <a:srgbClr val="8DC63F"/>
                  </a:buClr>
                  <a:buSzPct val="100000"/>
                  <a:buFont typeface="AppleSymbols" charset="0"/>
                  <a:buChar char="⎻"/>
                  <a:tabLst/>
                  <a:defRPr sz="1800" kern="1200">
                    <a:solidFill>
                      <a:srgbClr val="5F6062"/>
                    </a:solidFill>
                    <a:latin typeface="Franklin Gothic Book"/>
                    <a:ea typeface="Arial" charset="0"/>
                    <a:cs typeface="Franklin Gothic Book"/>
                  </a:defRPr>
                </a:lvl2pPr>
                <a:lvl3pPr marL="515541" indent="-172641" algn="l" defTabSz="685800" rtl="0" eaLnBrk="1" latinLnBrk="0" hangingPunct="1">
                  <a:lnSpc>
                    <a:spcPct val="90000"/>
                  </a:lnSpc>
                  <a:spcBef>
                    <a:spcPts val="375"/>
                  </a:spcBef>
                  <a:buClr>
                    <a:srgbClr val="8DC63F"/>
                  </a:buClr>
                  <a:buSzPct val="100000"/>
                  <a:buFont typeface="Arial"/>
                  <a:buChar char="•"/>
                  <a:tabLst/>
                  <a:defRPr sz="1500" kern="1200">
                    <a:solidFill>
                      <a:srgbClr val="5F6062"/>
                    </a:solidFill>
                    <a:latin typeface="Franklin Gothic Book"/>
                    <a:ea typeface="Arial" charset="0"/>
                    <a:cs typeface="Franklin Gothic Book"/>
                  </a:defRPr>
                </a:lvl3pPr>
                <a:lvl4pPr marL="686991" indent="-171450" algn="l" defTabSz="685800" rtl="0" eaLnBrk="1" latinLnBrk="0" hangingPunct="1">
                  <a:lnSpc>
                    <a:spcPct val="90000"/>
                  </a:lnSpc>
                  <a:spcBef>
                    <a:spcPts val="375"/>
                  </a:spcBef>
                  <a:buClr>
                    <a:srgbClr val="8DC63F"/>
                  </a:buClr>
                  <a:buSzPct val="100000"/>
                  <a:buFont typeface="AppleSymbols" charset="0"/>
                  <a:buChar char="⎻"/>
                  <a:tabLst/>
                  <a:defRPr sz="1400" kern="1200">
                    <a:solidFill>
                      <a:srgbClr val="5F6062"/>
                    </a:solidFill>
                    <a:latin typeface="Franklin Gothic Book"/>
                    <a:ea typeface="Arial" charset="0"/>
                    <a:cs typeface="Franklin Gothic Book"/>
                  </a:defRPr>
                </a:lvl4pPr>
                <a:lvl5pPr marL="859631" indent="-172641" algn="l" defTabSz="685800" rtl="0" eaLnBrk="1" latinLnBrk="0" hangingPunct="1">
                  <a:lnSpc>
                    <a:spcPct val="90000"/>
                  </a:lnSpc>
                  <a:spcBef>
                    <a:spcPts val="375"/>
                  </a:spcBef>
                  <a:buClr>
                    <a:srgbClr val="8DC63F"/>
                  </a:buClr>
                  <a:buSzPct val="75000"/>
                  <a:buFont typeface="Courier New" charset="0"/>
                  <a:buChar char="o"/>
                  <a:tabLst/>
                  <a:defRPr sz="1400" kern="1200">
                    <a:solidFill>
                      <a:srgbClr val="5F6062"/>
                    </a:solidFill>
                    <a:latin typeface="Franklin Gothic Book"/>
                    <a:ea typeface="Arial" charset="0"/>
                    <a:cs typeface="Franklin Gothic Book"/>
                  </a:defRPr>
                </a:lvl5pPr>
                <a:lvl6pPr marL="1885950" indent="-171450" algn="l" defTabSz="685800" rtl="0" eaLnBrk="1" latinLnBrk="0" hangingPunct="1">
                  <a:lnSpc>
                    <a:spcPct val="90000"/>
                  </a:lnSpc>
                  <a:spcBef>
                    <a:spcPts val="375"/>
                  </a:spcBef>
                  <a:buFont typeface="Arial"/>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400" kern="1200">
                    <a:solidFill>
                      <a:schemeClr val="tx1"/>
                    </a:solidFill>
                    <a:latin typeface="+mn-lt"/>
                    <a:ea typeface="+mn-ea"/>
                    <a:cs typeface="+mn-cs"/>
                  </a:defRPr>
                </a:lvl9pPr>
              </a:lstStyle>
              <a:p>
                <a:pPr marL="0" indent="0" defTabSz="685808">
                  <a:lnSpc>
                    <a:spcPct val="100000"/>
                  </a:lnSpc>
                  <a:buNone/>
                  <a:defRPr/>
                </a:pPr>
                <a:r>
                  <a:rPr lang="en-US" sz="2400">
                    <a:solidFill>
                      <a:srgbClr val="505050"/>
                    </a:solidFill>
                    <a:latin typeface="Segoe UI Light"/>
                  </a:rPr>
                  <a:t>App Service Migration Tool</a:t>
                </a:r>
              </a:p>
            </p:txBody>
          </p:sp>
        </p:grpSp>
        <p:sp>
          <p:nvSpPr>
            <p:cNvPr id="54" name="Content Placeholder 12">
              <a:extLst>
                <a:ext uri="{FF2B5EF4-FFF2-40B4-BE49-F238E27FC236}">
                  <a16:creationId xmlns:a16="http://schemas.microsoft.com/office/drawing/2014/main" id="{8390A342-5674-4836-9E65-05CD66A533F3}"/>
                </a:ext>
              </a:extLst>
            </p:cNvPr>
            <p:cNvSpPr txBox="1">
              <a:spLocks/>
            </p:cNvSpPr>
            <p:nvPr/>
          </p:nvSpPr>
          <p:spPr>
            <a:xfrm>
              <a:off x="401623" y="3077681"/>
              <a:ext cx="3767594" cy="755409"/>
            </a:xfrm>
            <a:prstGeom prst="rect">
              <a:avLst/>
            </a:prstGeom>
          </p:spPr>
          <p:txBody>
            <a:bodyPr vert="horz" wrap="square" lIns="0" tIns="0" rIns="0" bIns="0" rtlCol="0" anchor="ctr">
              <a:noAutofit/>
            </a:bodyPr>
            <a:lstStyle>
              <a:lvl1pPr marL="171450" indent="-171450" algn="l" defTabSz="685800" rtl="0" eaLnBrk="1" latinLnBrk="0" hangingPunct="1">
                <a:lnSpc>
                  <a:spcPct val="90000"/>
                </a:lnSpc>
                <a:spcBef>
                  <a:spcPts val="750"/>
                </a:spcBef>
                <a:buClr>
                  <a:srgbClr val="8DC63F"/>
                </a:buClr>
                <a:buSzPct val="100000"/>
                <a:buFont typeface="Arial"/>
                <a:buChar char="•"/>
                <a:defRPr sz="1800" kern="1200" baseline="0">
                  <a:solidFill>
                    <a:srgbClr val="5F6062"/>
                  </a:solidFill>
                  <a:latin typeface="Franklin Gothic Book"/>
                  <a:ea typeface="Arial" charset="0"/>
                  <a:cs typeface="Franklin Gothic Book"/>
                </a:defRPr>
              </a:lvl1pPr>
              <a:lvl2pPr marL="342900" indent="-171450" algn="l" defTabSz="685800" rtl="0" eaLnBrk="1" latinLnBrk="0" hangingPunct="1">
                <a:lnSpc>
                  <a:spcPct val="90000"/>
                </a:lnSpc>
                <a:spcBef>
                  <a:spcPts val="375"/>
                </a:spcBef>
                <a:buClr>
                  <a:srgbClr val="8DC63F"/>
                </a:buClr>
                <a:buSzPct val="100000"/>
                <a:buFont typeface="AppleSymbols" charset="0"/>
                <a:buChar char="⎻"/>
                <a:tabLst/>
                <a:defRPr sz="1800" kern="1200">
                  <a:solidFill>
                    <a:srgbClr val="5F6062"/>
                  </a:solidFill>
                  <a:latin typeface="Franklin Gothic Book"/>
                  <a:ea typeface="Arial" charset="0"/>
                  <a:cs typeface="Franklin Gothic Book"/>
                </a:defRPr>
              </a:lvl2pPr>
              <a:lvl3pPr marL="515541" indent="-172641" algn="l" defTabSz="685800" rtl="0" eaLnBrk="1" latinLnBrk="0" hangingPunct="1">
                <a:lnSpc>
                  <a:spcPct val="90000"/>
                </a:lnSpc>
                <a:spcBef>
                  <a:spcPts val="375"/>
                </a:spcBef>
                <a:buClr>
                  <a:srgbClr val="8DC63F"/>
                </a:buClr>
                <a:buSzPct val="100000"/>
                <a:buFont typeface="Arial"/>
                <a:buChar char="•"/>
                <a:tabLst/>
                <a:defRPr sz="1500" kern="1200">
                  <a:solidFill>
                    <a:srgbClr val="5F6062"/>
                  </a:solidFill>
                  <a:latin typeface="Franklin Gothic Book"/>
                  <a:ea typeface="Arial" charset="0"/>
                  <a:cs typeface="Franklin Gothic Book"/>
                </a:defRPr>
              </a:lvl3pPr>
              <a:lvl4pPr marL="686991" indent="-171450" algn="l" defTabSz="685800" rtl="0" eaLnBrk="1" latinLnBrk="0" hangingPunct="1">
                <a:lnSpc>
                  <a:spcPct val="90000"/>
                </a:lnSpc>
                <a:spcBef>
                  <a:spcPts val="375"/>
                </a:spcBef>
                <a:buClr>
                  <a:srgbClr val="8DC63F"/>
                </a:buClr>
                <a:buSzPct val="100000"/>
                <a:buFont typeface="AppleSymbols" charset="0"/>
                <a:buChar char="⎻"/>
                <a:tabLst/>
                <a:defRPr sz="1400" kern="1200">
                  <a:solidFill>
                    <a:srgbClr val="5F6062"/>
                  </a:solidFill>
                  <a:latin typeface="Franklin Gothic Book"/>
                  <a:ea typeface="Arial" charset="0"/>
                  <a:cs typeface="Franklin Gothic Book"/>
                </a:defRPr>
              </a:lvl4pPr>
              <a:lvl5pPr marL="859631" indent="-172641" algn="l" defTabSz="685800" rtl="0" eaLnBrk="1" latinLnBrk="0" hangingPunct="1">
                <a:lnSpc>
                  <a:spcPct val="90000"/>
                </a:lnSpc>
                <a:spcBef>
                  <a:spcPts val="375"/>
                </a:spcBef>
                <a:buClr>
                  <a:srgbClr val="8DC63F"/>
                </a:buClr>
                <a:buSzPct val="75000"/>
                <a:buFont typeface="Courier New" charset="0"/>
                <a:buChar char="o"/>
                <a:tabLst/>
                <a:defRPr sz="1400" kern="1200">
                  <a:solidFill>
                    <a:srgbClr val="5F6062"/>
                  </a:solidFill>
                  <a:latin typeface="Franklin Gothic Book"/>
                  <a:ea typeface="Arial" charset="0"/>
                  <a:cs typeface="Franklin Gothic Book"/>
                </a:defRPr>
              </a:lvl5pPr>
              <a:lvl6pPr marL="1885950" indent="-171450" algn="l" defTabSz="685800" rtl="0" eaLnBrk="1" latinLnBrk="0" hangingPunct="1">
                <a:lnSpc>
                  <a:spcPct val="90000"/>
                </a:lnSpc>
                <a:spcBef>
                  <a:spcPts val="375"/>
                </a:spcBef>
                <a:buFont typeface="Arial"/>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400" kern="1200">
                  <a:solidFill>
                    <a:schemeClr val="tx1"/>
                  </a:solidFill>
                  <a:latin typeface="+mn-lt"/>
                  <a:ea typeface="+mn-ea"/>
                  <a:cs typeface="+mn-cs"/>
                </a:defRPr>
              </a:lvl9pPr>
            </a:lstStyle>
            <a:p>
              <a:pPr marL="0" indent="0" defTabSz="685808">
                <a:lnSpc>
                  <a:spcPct val="100000"/>
                </a:lnSpc>
                <a:buNone/>
                <a:defRPr/>
              </a:pPr>
              <a:r>
                <a:rPr lang="en-US" sz="2400">
                  <a:solidFill>
                    <a:srgbClr val="137AD4"/>
                  </a:solidFill>
                  <a:latin typeface="Segoe UI Light"/>
                </a:rPr>
                <a:t>Select a Toolchain:</a:t>
              </a:r>
              <a:endParaRPr lang="en-US" sz="100">
                <a:solidFill>
                  <a:srgbClr val="137AD4"/>
                </a:solidFill>
                <a:latin typeface="Segoe UI Light"/>
              </a:endParaRPr>
            </a:p>
            <a:p>
              <a:pPr marL="0" indent="0" defTabSz="685808">
                <a:lnSpc>
                  <a:spcPct val="100000"/>
                </a:lnSpc>
                <a:buNone/>
                <a:defRPr/>
              </a:pPr>
              <a:r>
                <a:rPr lang="en-US" sz="1177">
                  <a:solidFill>
                    <a:srgbClr val="E6E6E6">
                      <a:lumMod val="10000"/>
                    </a:srgbClr>
                  </a:solidFill>
                  <a:latin typeface="Segoe UI Light"/>
                </a:rPr>
                <a:t>Choose one or two migration tools to use for this first migration</a:t>
              </a:r>
            </a:p>
          </p:txBody>
        </p:sp>
      </p:grpSp>
      <p:grpSp>
        <p:nvGrpSpPr>
          <p:cNvPr id="85" name="Group 84">
            <a:extLst>
              <a:ext uri="{FF2B5EF4-FFF2-40B4-BE49-F238E27FC236}">
                <a16:creationId xmlns:a16="http://schemas.microsoft.com/office/drawing/2014/main" id="{E270690C-965B-4563-9710-CCB3678394E1}"/>
              </a:ext>
            </a:extLst>
          </p:cNvPr>
          <p:cNvGrpSpPr/>
          <p:nvPr/>
        </p:nvGrpSpPr>
        <p:grpSpPr>
          <a:xfrm>
            <a:off x="373201" y="4219826"/>
            <a:ext cx="11393194" cy="2536638"/>
            <a:chOff x="380636" y="4239294"/>
            <a:chExt cx="11620168" cy="2587173"/>
          </a:xfrm>
        </p:grpSpPr>
        <p:sp>
          <p:nvSpPr>
            <p:cNvPr id="55" name="Content Placeholder 12">
              <a:extLst>
                <a:ext uri="{FF2B5EF4-FFF2-40B4-BE49-F238E27FC236}">
                  <a16:creationId xmlns:a16="http://schemas.microsoft.com/office/drawing/2014/main" id="{47FA6600-69FB-474B-92E0-A471DDA3396A}"/>
                </a:ext>
              </a:extLst>
            </p:cNvPr>
            <p:cNvSpPr txBox="1">
              <a:spLocks/>
            </p:cNvSpPr>
            <p:nvPr/>
          </p:nvSpPr>
          <p:spPr>
            <a:xfrm>
              <a:off x="380636" y="4239294"/>
              <a:ext cx="4919092" cy="755409"/>
            </a:xfrm>
            <a:prstGeom prst="rect">
              <a:avLst/>
            </a:prstGeom>
          </p:spPr>
          <p:txBody>
            <a:bodyPr vert="horz" wrap="square" lIns="0" tIns="0" rIns="0" bIns="0" rtlCol="0" anchor="ctr">
              <a:noAutofit/>
            </a:bodyPr>
            <a:lstStyle>
              <a:lvl1pPr marL="171450" indent="-171450" algn="l" defTabSz="685800" rtl="0" eaLnBrk="1" latinLnBrk="0" hangingPunct="1">
                <a:lnSpc>
                  <a:spcPct val="90000"/>
                </a:lnSpc>
                <a:spcBef>
                  <a:spcPts val="750"/>
                </a:spcBef>
                <a:buClr>
                  <a:srgbClr val="8DC63F"/>
                </a:buClr>
                <a:buSzPct val="100000"/>
                <a:buFont typeface="Arial"/>
                <a:buChar char="•"/>
                <a:defRPr sz="1800" kern="1200" baseline="0">
                  <a:solidFill>
                    <a:srgbClr val="5F6062"/>
                  </a:solidFill>
                  <a:latin typeface="Franklin Gothic Book"/>
                  <a:ea typeface="Arial" charset="0"/>
                  <a:cs typeface="Franklin Gothic Book"/>
                </a:defRPr>
              </a:lvl1pPr>
              <a:lvl2pPr marL="342900" indent="-171450" algn="l" defTabSz="685800" rtl="0" eaLnBrk="1" latinLnBrk="0" hangingPunct="1">
                <a:lnSpc>
                  <a:spcPct val="90000"/>
                </a:lnSpc>
                <a:spcBef>
                  <a:spcPts val="375"/>
                </a:spcBef>
                <a:buClr>
                  <a:srgbClr val="8DC63F"/>
                </a:buClr>
                <a:buSzPct val="100000"/>
                <a:buFont typeface="AppleSymbols" charset="0"/>
                <a:buChar char="⎻"/>
                <a:tabLst/>
                <a:defRPr sz="1800" kern="1200">
                  <a:solidFill>
                    <a:srgbClr val="5F6062"/>
                  </a:solidFill>
                  <a:latin typeface="Franklin Gothic Book"/>
                  <a:ea typeface="Arial" charset="0"/>
                  <a:cs typeface="Franklin Gothic Book"/>
                </a:defRPr>
              </a:lvl2pPr>
              <a:lvl3pPr marL="515541" indent="-172641" algn="l" defTabSz="685800" rtl="0" eaLnBrk="1" latinLnBrk="0" hangingPunct="1">
                <a:lnSpc>
                  <a:spcPct val="90000"/>
                </a:lnSpc>
                <a:spcBef>
                  <a:spcPts val="375"/>
                </a:spcBef>
                <a:buClr>
                  <a:srgbClr val="8DC63F"/>
                </a:buClr>
                <a:buSzPct val="100000"/>
                <a:buFont typeface="Arial"/>
                <a:buChar char="•"/>
                <a:tabLst/>
                <a:defRPr sz="1500" kern="1200">
                  <a:solidFill>
                    <a:srgbClr val="5F6062"/>
                  </a:solidFill>
                  <a:latin typeface="Franklin Gothic Book"/>
                  <a:ea typeface="Arial" charset="0"/>
                  <a:cs typeface="Franklin Gothic Book"/>
                </a:defRPr>
              </a:lvl3pPr>
              <a:lvl4pPr marL="686991" indent="-171450" algn="l" defTabSz="685800" rtl="0" eaLnBrk="1" latinLnBrk="0" hangingPunct="1">
                <a:lnSpc>
                  <a:spcPct val="90000"/>
                </a:lnSpc>
                <a:spcBef>
                  <a:spcPts val="375"/>
                </a:spcBef>
                <a:buClr>
                  <a:srgbClr val="8DC63F"/>
                </a:buClr>
                <a:buSzPct val="100000"/>
                <a:buFont typeface="AppleSymbols" charset="0"/>
                <a:buChar char="⎻"/>
                <a:tabLst/>
                <a:defRPr sz="1400" kern="1200">
                  <a:solidFill>
                    <a:srgbClr val="5F6062"/>
                  </a:solidFill>
                  <a:latin typeface="Franklin Gothic Book"/>
                  <a:ea typeface="Arial" charset="0"/>
                  <a:cs typeface="Franklin Gothic Book"/>
                </a:defRPr>
              </a:lvl4pPr>
              <a:lvl5pPr marL="859631" indent="-172641" algn="l" defTabSz="685800" rtl="0" eaLnBrk="1" latinLnBrk="0" hangingPunct="1">
                <a:lnSpc>
                  <a:spcPct val="90000"/>
                </a:lnSpc>
                <a:spcBef>
                  <a:spcPts val="375"/>
                </a:spcBef>
                <a:buClr>
                  <a:srgbClr val="8DC63F"/>
                </a:buClr>
                <a:buSzPct val="75000"/>
                <a:buFont typeface="Courier New" charset="0"/>
                <a:buChar char="o"/>
                <a:tabLst/>
                <a:defRPr sz="1400" kern="1200">
                  <a:solidFill>
                    <a:srgbClr val="5F6062"/>
                  </a:solidFill>
                  <a:latin typeface="Franklin Gothic Book"/>
                  <a:ea typeface="Arial" charset="0"/>
                  <a:cs typeface="Franklin Gothic Book"/>
                </a:defRPr>
              </a:lvl5pPr>
              <a:lvl6pPr marL="1885950" indent="-171450" algn="l" defTabSz="685800" rtl="0" eaLnBrk="1" latinLnBrk="0" hangingPunct="1">
                <a:lnSpc>
                  <a:spcPct val="90000"/>
                </a:lnSpc>
                <a:spcBef>
                  <a:spcPts val="375"/>
                </a:spcBef>
                <a:buFont typeface="Arial"/>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400" kern="1200">
                  <a:solidFill>
                    <a:schemeClr val="tx1"/>
                  </a:solidFill>
                  <a:latin typeface="+mn-lt"/>
                  <a:ea typeface="+mn-ea"/>
                  <a:cs typeface="+mn-cs"/>
                </a:defRPr>
              </a:lvl9pPr>
            </a:lstStyle>
            <a:p>
              <a:pPr marL="0" indent="0" defTabSz="685808">
                <a:lnSpc>
                  <a:spcPct val="100000"/>
                </a:lnSpc>
                <a:buNone/>
                <a:defRPr/>
              </a:pPr>
              <a:r>
                <a:rPr lang="en-US" sz="2400">
                  <a:solidFill>
                    <a:srgbClr val="137AD4"/>
                  </a:solidFill>
                  <a:latin typeface="Segoe UI Light"/>
                </a:rPr>
                <a:t>Workload Selection:</a:t>
              </a:r>
              <a:endParaRPr lang="en-US" sz="100">
                <a:solidFill>
                  <a:srgbClr val="137AD4"/>
                </a:solidFill>
                <a:latin typeface="Segoe UI Light"/>
              </a:endParaRPr>
            </a:p>
            <a:p>
              <a:pPr marL="0" indent="0" defTabSz="685808">
                <a:lnSpc>
                  <a:spcPct val="100000"/>
                </a:lnSpc>
                <a:buNone/>
                <a:defRPr/>
              </a:pPr>
              <a:r>
                <a:rPr lang="en-US" sz="1177">
                  <a:solidFill>
                    <a:srgbClr val="E6E6E6">
                      <a:lumMod val="10000"/>
                    </a:srgbClr>
                  </a:solidFill>
                  <a:latin typeface="Segoe UI Light"/>
                </a:rPr>
                <a:t>The following checklist can aid in selection of a first workload</a:t>
              </a:r>
            </a:p>
          </p:txBody>
        </p:sp>
        <p:sp>
          <p:nvSpPr>
            <p:cNvPr id="56" name="Text Placeholder 3">
              <a:extLst>
                <a:ext uri="{FF2B5EF4-FFF2-40B4-BE49-F238E27FC236}">
                  <a16:creationId xmlns:a16="http://schemas.microsoft.com/office/drawing/2014/main" id="{3C5B2050-F2B7-4430-9A43-7ABA7EDCF117}"/>
                </a:ext>
              </a:extLst>
            </p:cNvPr>
            <p:cNvSpPr txBox="1">
              <a:spLocks/>
            </p:cNvSpPr>
            <p:nvPr/>
          </p:nvSpPr>
          <p:spPr>
            <a:xfrm>
              <a:off x="380636" y="5109962"/>
              <a:ext cx="3385951" cy="1693928"/>
            </a:xfrm>
            <a:prstGeom prst="rect">
              <a:avLst/>
            </a:prstGeom>
          </p:spPr>
          <p:txBody>
            <a:bodyPr/>
            <a:lst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672" b="0" i="0" kern="1200" spc="0" baseline="0">
                  <a:solidFill>
                    <a:schemeClr val="bg1"/>
                  </a:solidFill>
                  <a:latin typeface="+mn-lt"/>
                  <a:ea typeface="Segoe UI" charset="0"/>
                  <a:cs typeface="Segoe UI" charset="0"/>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48" kern="1200" spc="0" baseline="0">
                  <a:solidFill>
                    <a:schemeClr val="bg1"/>
                  </a:soli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448" kern="1200" spc="0" baseline="0">
                  <a:solidFill>
                    <a:schemeClr val="bg1"/>
                  </a:soli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40" kern="1200" spc="0" baseline="0">
                  <a:solidFill>
                    <a:schemeClr val="bg1"/>
                  </a:soli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40" kern="1200" spc="0" baseline="0">
                  <a:solidFill>
                    <a:schemeClr val="bg1"/>
                  </a:soli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0178" indent="-280178" defTabSz="914378">
                <a:buFont typeface="+mj-lt"/>
                <a:buAutoNum type="arabicPeriod"/>
              </a:pPr>
              <a:r>
                <a:rPr lang="en-US" sz="1177">
                  <a:solidFill>
                    <a:srgbClr val="E6E6E6">
                      <a:lumMod val="10000"/>
                    </a:srgbClr>
                  </a:solidFill>
                  <a:latin typeface="Segoe UI"/>
                </a:rPr>
                <a:t>Low impact to end users &amp; business processes</a:t>
              </a:r>
            </a:p>
            <a:p>
              <a:pPr marL="280178" indent="-280178" defTabSz="914378">
                <a:buFont typeface="+mj-lt"/>
                <a:buAutoNum type="arabicPeriod"/>
              </a:pPr>
              <a:r>
                <a:rPr lang="en-US" sz="1177">
                  <a:solidFill>
                    <a:srgbClr val="E6E6E6">
                      <a:lumMod val="10000"/>
                    </a:srgbClr>
                  </a:solidFill>
                  <a:latin typeface="Segoe UI"/>
                </a:rPr>
                <a:t>Performance of the workload is established and can be tested</a:t>
              </a:r>
            </a:p>
            <a:p>
              <a:pPr marL="280178" indent="-280178" defTabSz="914378">
                <a:buFont typeface="+mj-lt"/>
                <a:buAutoNum type="arabicPeriod"/>
              </a:pPr>
              <a:r>
                <a:rPr lang="en-US" sz="1177">
                  <a:solidFill>
                    <a:srgbClr val="E6E6E6">
                      <a:lumMod val="10000"/>
                    </a:srgbClr>
                  </a:solidFill>
                  <a:latin typeface="Segoe UI"/>
                </a:rPr>
                <a:t>Performance impacts during this experiment won’t negatively impact critical processes</a:t>
              </a:r>
            </a:p>
            <a:p>
              <a:pPr marL="280178" indent="-280178" defTabSz="914378">
                <a:buFont typeface="+mj-lt"/>
                <a:buAutoNum type="arabicPeriod"/>
              </a:pPr>
              <a:r>
                <a:rPr lang="en-US" sz="1177">
                  <a:solidFill>
                    <a:srgbClr val="E6E6E6">
                      <a:lumMod val="10000"/>
                    </a:srgbClr>
                  </a:solidFill>
                  <a:latin typeface="Segoe UI"/>
                </a:rPr>
                <a:t>Application Owner is supportive of the cloud migration objectives</a:t>
              </a:r>
            </a:p>
          </p:txBody>
        </p:sp>
        <p:sp>
          <p:nvSpPr>
            <p:cNvPr id="58" name="Text Placeholder 4">
              <a:extLst>
                <a:ext uri="{FF2B5EF4-FFF2-40B4-BE49-F238E27FC236}">
                  <a16:creationId xmlns:a16="http://schemas.microsoft.com/office/drawing/2014/main" id="{167763F7-AFD4-4F1F-8FFF-D37E3F433728}"/>
                </a:ext>
              </a:extLst>
            </p:cNvPr>
            <p:cNvSpPr txBox="1">
              <a:spLocks/>
            </p:cNvSpPr>
            <p:nvPr/>
          </p:nvSpPr>
          <p:spPr>
            <a:xfrm>
              <a:off x="8614853" y="5109962"/>
              <a:ext cx="3385951" cy="1716505"/>
            </a:xfrm>
            <a:prstGeom prst="rect">
              <a:avLst/>
            </a:prstGeom>
          </p:spPr>
          <p:txBody>
            <a:bodyPr/>
            <a:lst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672" b="0" i="0" kern="1200" spc="0" baseline="0">
                  <a:solidFill>
                    <a:schemeClr val="bg1"/>
                  </a:solidFill>
                  <a:latin typeface="+mn-lt"/>
                  <a:ea typeface="Segoe UI" charset="0"/>
                  <a:cs typeface="Segoe UI" charset="0"/>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48" kern="1200" spc="0" baseline="0">
                  <a:solidFill>
                    <a:schemeClr val="bg1"/>
                  </a:soli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448" kern="1200" spc="0" baseline="0">
                  <a:solidFill>
                    <a:schemeClr val="bg1"/>
                  </a:soli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40" kern="1200" spc="0" baseline="0">
                  <a:solidFill>
                    <a:schemeClr val="bg1"/>
                  </a:soli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40" kern="1200" spc="0" baseline="0">
                  <a:solidFill>
                    <a:schemeClr val="bg1"/>
                  </a:soli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0178" indent="-280178" defTabSz="914378">
                <a:buFont typeface="+mj-lt"/>
                <a:buAutoNum type="arabicPeriod" startAt="9"/>
              </a:pPr>
              <a:r>
                <a:rPr lang="en-US" sz="1177">
                  <a:solidFill>
                    <a:srgbClr val="E6E6E6">
                      <a:lumMod val="10000"/>
                    </a:srgbClr>
                  </a:solidFill>
                  <a:latin typeface="Segoe UI"/>
                </a:rPr>
                <a:t>Well maintained (Current on patches &amp; updates)</a:t>
              </a:r>
            </a:p>
            <a:p>
              <a:pPr marL="280178" indent="-280178" defTabSz="914378">
                <a:buFont typeface="+mj-lt"/>
                <a:buAutoNum type="arabicPeriod" startAt="9"/>
              </a:pPr>
              <a:r>
                <a:rPr lang="en-US" sz="1177">
                  <a:solidFill>
                    <a:srgbClr val="E6E6E6">
                      <a:lumMod val="10000"/>
                    </a:srgbClr>
                  </a:solidFill>
                  <a:latin typeface="Segoe UI"/>
                </a:rPr>
                <a:t>Limited infrastructure complexity (Small number of assets)</a:t>
              </a:r>
            </a:p>
            <a:p>
              <a:pPr marL="280178" indent="-280178" defTabSz="914378">
                <a:buFont typeface="+mj-lt"/>
                <a:buAutoNum type="arabicPeriod" startAt="9"/>
              </a:pPr>
              <a:r>
                <a:rPr lang="en-US" sz="1177">
                  <a:solidFill>
                    <a:srgbClr val="E6E6E6">
                      <a:lumMod val="10000"/>
                    </a:srgbClr>
                  </a:solidFill>
                  <a:latin typeface="Segoe UI"/>
                </a:rPr>
                <a:t>Limited dependencies (All dependencies should be moved in the first workload migration)</a:t>
              </a:r>
            </a:p>
            <a:p>
              <a:pPr marL="280178" indent="-280178" defTabSz="914378">
                <a:buFont typeface="+mj-lt"/>
                <a:buAutoNum type="arabicPeriod" startAt="9"/>
              </a:pPr>
              <a:r>
                <a:rPr lang="en-US" sz="1177">
                  <a:solidFill>
                    <a:srgbClr val="E6E6E6">
                      <a:lumMod val="10000"/>
                    </a:srgbClr>
                  </a:solidFill>
                  <a:latin typeface="Segoe UI"/>
                </a:rPr>
                <a:t>Limited exposure (No mission critical applications or sensitive data)</a:t>
              </a:r>
            </a:p>
          </p:txBody>
        </p:sp>
        <p:sp>
          <p:nvSpPr>
            <p:cNvPr id="59" name="Text Placeholder 5">
              <a:extLst>
                <a:ext uri="{FF2B5EF4-FFF2-40B4-BE49-F238E27FC236}">
                  <a16:creationId xmlns:a16="http://schemas.microsoft.com/office/drawing/2014/main" id="{B929812D-E478-4C03-B3CB-B34D2746F2D9}"/>
                </a:ext>
              </a:extLst>
            </p:cNvPr>
            <p:cNvSpPr txBox="1">
              <a:spLocks/>
            </p:cNvSpPr>
            <p:nvPr/>
          </p:nvSpPr>
          <p:spPr>
            <a:xfrm>
              <a:off x="4345487" y="5109962"/>
              <a:ext cx="3690466" cy="1716505"/>
            </a:xfrm>
            <a:prstGeom prst="rect">
              <a:avLst/>
            </a:prstGeom>
          </p:spPr>
          <p:txBody>
            <a:bodyPr/>
            <a:lst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672" b="0" i="0" kern="1200" spc="0" baseline="0">
                  <a:solidFill>
                    <a:schemeClr val="bg1"/>
                  </a:solidFill>
                  <a:latin typeface="+mn-lt"/>
                  <a:ea typeface="Segoe UI" charset="0"/>
                  <a:cs typeface="Segoe UI" charset="0"/>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48" kern="1200" spc="0" baseline="0">
                  <a:solidFill>
                    <a:schemeClr val="bg1"/>
                  </a:soli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448" kern="1200" spc="0" baseline="0">
                  <a:solidFill>
                    <a:schemeClr val="bg1"/>
                  </a:soli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40" kern="1200" spc="0" baseline="0">
                  <a:solidFill>
                    <a:schemeClr val="bg1"/>
                  </a:soli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40" kern="1200" spc="0" baseline="0">
                  <a:solidFill>
                    <a:schemeClr val="bg1"/>
                  </a:soli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0178" indent="-280178" defTabSz="914378">
                <a:buFont typeface="+mj-lt"/>
                <a:buAutoNum type="arabicPeriod" startAt="5"/>
              </a:pPr>
              <a:r>
                <a:rPr lang="en-US" sz="1177">
                  <a:solidFill>
                    <a:srgbClr val="E6E6E6">
                      <a:lumMod val="10000"/>
                    </a:srgbClr>
                  </a:solidFill>
                  <a:latin typeface="Segoe UI"/>
                </a:rPr>
                <a:t>Subject Matter Experts for the workload should be aware or even involved in the migration</a:t>
              </a:r>
            </a:p>
            <a:p>
              <a:pPr marL="280178" indent="-280178" defTabSz="914378">
                <a:buFont typeface="+mj-lt"/>
                <a:buAutoNum type="arabicPeriod" startAt="5"/>
              </a:pPr>
              <a:r>
                <a:rPr lang="en-US" sz="1177">
                  <a:solidFill>
                    <a:srgbClr val="E6E6E6">
                      <a:lumMod val="10000"/>
                    </a:srgbClr>
                  </a:solidFill>
                  <a:latin typeface="Segoe UI"/>
                </a:rPr>
                <a:t>Operations staff for the workload should be aware or even involved in the migration</a:t>
              </a:r>
            </a:p>
            <a:p>
              <a:pPr marL="280178" indent="-280178" defTabSz="914378">
                <a:buFont typeface="+mj-lt"/>
                <a:buAutoNum type="arabicPeriod" startAt="5"/>
              </a:pPr>
              <a:r>
                <a:rPr lang="en-US" sz="1177">
                  <a:solidFill>
                    <a:srgbClr val="E6E6E6">
                      <a:lumMod val="10000"/>
                    </a:srgbClr>
                  </a:solidFill>
                  <a:latin typeface="Segoe UI"/>
                </a:rPr>
                <a:t>IT experts from networking, identity, security, governance, and compliance should be aware or even involved in the migration</a:t>
              </a:r>
            </a:p>
            <a:p>
              <a:pPr marL="280178" indent="-280178" defTabSz="914378">
                <a:buFont typeface="+mj-lt"/>
                <a:buAutoNum type="arabicPeriod" startAt="5"/>
              </a:pPr>
              <a:r>
                <a:rPr lang="en-US" sz="1177">
                  <a:solidFill>
                    <a:srgbClr val="E6E6E6">
                      <a:lumMod val="10000"/>
                    </a:srgbClr>
                  </a:solidFill>
                  <a:latin typeface="Segoe UI"/>
                </a:rPr>
                <a:t>The migration landing zone should be validated prior to migration</a:t>
              </a:r>
            </a:p>
          </p:txBody>
        </p:sp>
      </p:grpSp>
      <p:grpSp>
        <p:nvGrpSpPr>
          <p:cNvPr id="41" name="Group 40">
            <a:extLst>
              <a:ext uri="{FF2B5EF4-FFF2-40B4-BE49-F238E27FC236}">
                <a16:creationId xmlns:a16="http://schemas.microsoft.com/office/drawing/2014/main" id="{9174531F-3487-49D4-8860-F891B35CD453}"/>
              </a:ext>
            </a:extLst>
          </p:cNvPr>
          <p:cNvGrpSpPr/>
          <p:nvPr/>
        </p:nvGrpSpPr>
        <p:grpSpPr>
          <a:xfrm>
            <a:off x="375473" y="1976768"/>
            <a:ext cx="11511910" cy="757749"/>
            <a:chOff x="382953" y="1779422"/>
            <a:chExt cx="11741249" cy="772845"/>
          </a:xfrm>
        </p:grpSpPr>
        <p:sp>
          <p:nvSpPr>
            <p:cNvPr id="51" name="Content Placeholder 12">
              <a:extLst>
                <a:ext uri="{FF2B5EF4-FFF2-40B4-BE49-F238E27FC236}">
                  <a16:creationId xmlns:a16="http://schemas.microsoft.com/office/drawing/2014/main" id="{DA4FBB72-C91F-46AB-BDB6-C58A33947DD0}"/>
                </a:ext>
              </a:extLst>
            </p:cNvPr>
            <p:cNvSpPr txBox="1">
              <a:spLocks/>
            </p:cNvSpPr>
            <p:nvPr/>
          </p:nvSpPr>
          <p:spPr>
            <a:xfrm>
              <a:off x="382953" y="1779422"/>
              <a:ext cx="4272672" cy="755409"/>
            </a:xfrm>
            <a:prstGeom prst="rect">
              <a:avLst/>
            </a:prstGeom>
          </p:spPr>
          <p:txBody>
            <a:bodyPr vert="horz" wrap="square" lIns="0" tIns="0" rIns="0" bIns="0" rtlCol="0" anchor="ctr">
              <a:noAutofit/>
            </a:bodyPr>
            <a:lstStyle>
              <a:lvl1pPr marL="171450" indent="-171450" algn="l" defTabSz="685800" rtl="0" eaLnBrk="1" latinLnBrk="0" hangingPunct="1">
                <a:lnSpc>
                  <a:spcPct val="90000"/>
                </a:lnSpc>
                <a:spcBef>
                  <a:spcPts val="750"/>
                </a:spcBef>
                <a:buClr>
                  <a:srgbClr val="8DC63F"/>
                </a:buClr>
                <a:buSzPct val="100000"/>
                <a:buFont typeface="Arial"/>
                <a:buChar char="•"/>
                <a:defRPr sz="1800" kern="1200" baseline="0">
                  <a:solidFill>
                    <a:srgbClr val="5F6062"/>
                  </a:solidFill>
                  <a:latin typeface="Franklin Gothic Book"/>
                  <a:ea typeface="Arial" charset="0"/>
                  <a:cs typeface="Franklin Gothic Book"/>
                </a:defRPr>
              </a:lvl1pPr>
              <a:lvl2pPr marL="342900" indent="-171450" algn="l" defTabSz="685800" rtl="0" eaLnBrk="1" latinLnBrk="0" hangingPunct="1">
                <a:lnSpc>
                  <a:spcPct val="90000"/>
                </a:lnSpc>
                <a:spcBef>
                  <a:spcPts val="375"/>
                </a:spcBef>
                <a:buClr>
                  <a:srgbClr val="8DC63F"/>
                </a:buClr>
                <a:buSzPct val="100000"/>
                <a:buFont typeface="AppleSymbols" charset="0"/>
                <a:buChar char="⎻"/>
                <a:tabLst/>
                <a:defRPr sz="1800" kern="1200">
                  <a:solidFill>
                    <a:srgbClr val="5F6062"/>
                  </a:solidFill>
                  <a:latin typeface="Franklin Gothic Book"/>
                  <a:ea typeface="Arial" charset="0"/>
                  <a:cs typeface="Franklin Gothic Book"/>
                </a:defRPr>
              </a:lvl2pPr>
              <a:lvl3pPr marL="515541" indent="-172641" algn="l" defTabSz="685800" rtl="0" eaLnBrk="1" latinLnBrk="0" hangingPunct="1">
                <a:lnSpc>
                  <a:spcPct val="90000"/>
                </a:lnSpc>
                <a:spcBef>
                  <a:spcPts val="375"/>
                </a:spcBef>
                <a:buClr>
                  <a:srgbClr val="8DC63F"/>
                </a:buClr>
                <a:buSzPct val="100000"/>
                <a:buFont typeface="Arial"/>
                <a:buChar char="•"/>
                <a:tabLst/>
                <a:defRPr sz="1500" kern="1200">
                  <a:solidFill>
                    <a:srgbClr val="5F6062"/>
                  </a:solidFill>
                  <a:latin typeface="Franklin Gothic Book"/>
                  <a:ea typeface="Arial" charset="0"/>
                  <a:cs typeface="Franklin Gothic Book"/>
                </a:defRPr>
              </a:lvl3pPr>
              <a:lvl4pPr marL="686991" indent="-171450" algn="l" defTabSz="685800" rtl="0" eaLnBrk="1" latinLnBrk="0" hangingPunct="1">
                <a:lnSpc>
                  <a:spcPct val="90000"/>
                </a:lnSpc>
                <a:spcBef>
                  <a:spcPts val="375"/>
                </a:spcBef>
                <a:buClr>
                  <a:srgbClr val="8DC63F"/>
                </a:buClr>
                <a:buSzPct val="100000"/>
                <a:buFont typeface="AppleSymbols" charset="0"/>
                <a:buChar char="⎻"/>
                <a:tabLst/>
                <a:defRPr sz="1400" kern="1200">
                  <a:solidFill>
                    <a:srgbClr val="5F6062"/>
                  </a:solidFill>
                  <a:latin typeface="Franklin Gothic Book"/>
                  <a:ea typeface="Arial" charset="0"/>
                  <a:cs typeface="Franklin Gothic Book"/>
                </a:defRPr>
              </a:lvl4pPr>
              <a:lvl5pPr marL="859631" indent="-172641" algn="l" defTabSz="685800" rtl="0" eaLnBrk="1" latinLnBrk="0" hangingPunct="1">
                <a:lnSpc>
                  <a:spcPct val="90000"/>
                </a:lnSpc>
                <a:spcBef>
                  <a:spcPts val="375"/>
                </a:spcBef>
                <a:buClr>
                  <a:srgbClr val="8DC63F"/>
                </a:buClr>
                <a:buSzPct val="75000"/>
                <a:buFont typeface="Courier New" charset="0"/>
                <a:buChar char="o"/>
                <a:tabLst/>
                <a:defRPr sz="1400" kern="1200">
                  <a:solidFill>
                    <a:srgbClr val="5F6062"/>
                  </a:solidFill>
                  <a:latin typeface="Franklin Gothic Book"/>
                  <a:ea typeface="Arial" charset="0"/>
                  <a:cs typeface="Franklin Gothic Book"/>
                </a:defRPr>
              </a:lvl5pPr>
              <a:lvl6pPr marL="1885950" indent="-171450" algn="l" defTabSz="685800" rtl="0" eaLnBrk="1" latinLnBrk="0" hangingPunct="1">
                <a:lnSpc>
                  <a:spcPct val="90000"/>
                </a:lnSpc>
                <a:spcBef>
                  <a:spcPts val="375"/>
                </a:spcBef>
                <a:buFont typeface="Arial"/>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400" kern="1200">
                  <a:solidFill>
                    <a:schemeClr val="tx1"/>
                  </a:solidFill>
                  <a:latin typeface="+mn-lt"/>
                  <a:ea typeface="+mn-ea"/>
                  <a:cs typeface="+mn-cs"/>
                </a:defRPr>
              </a:lvl9pPr>
            </a:lstStyle>
            <a:p>
              <a:pPr marL="0" indent="0" defTabSz="685808">
                <a:lnSpc>
                  <a:spcPct val="100000"/>
                </a:lnSpc>
                <a:buNone/>
                <a:defRPr/>
              </a:pPr>
              <a:r>
                <a:rPr lang="en-US" sz="2400">
                  <a:solidFill>
                    <a:srgbClr val="137AD4"/>
                  </a:solidFill>
                  <a:latin typeface="Segoe UI Light"/>
                </a:rPr>
                <a:t>Domain Alignment:</a:t>
              </a:r>
            </a:p>
            <a:p>
              <a:pPr marL="0" indent="0" defTabSz="685808">
                <a:lnSpc>
                  <a:spcPct val="100000"/>
                </a:lnSpc>
                <a:buNone/>
                <a:defRPr/>
              </a:pPr>
              <a:r>
                <a:rPr lang="en-US" sz="1177">
                  <a:solidFill>
                    <a:srgbClr val="E6E6E6">
                      <a:lumMod val="10000"/>
                    </a:srgbClr>
                  </a:solidFill>
                  <a:latin typeface="Segoe UI Light"/>
                </a:rPr>
                <a:t>Choose a workload that represents the domain focus that will be used throughout the migration plan.</a:t>
              </a:r>
            </a:p>
          </p:txBody>
        </p:sp>
        <p:grpSp>
          <p:nvGrpSpPr>
            <p:cNvPr id="7" name="Group 6">
              <a:extLst>
                <a:ext uri="{FF2B5EF4-FFF2-40B4-BE49-F238E27FC236}">
                  <a16:creationId xmlns:a16="http://schemas.microsoft.com/office/drawing/2014/main" id="{0454F4BE-F986-40B4-9FFF-2576315E434A}"/>
                </a:ext>
              </a:extLst>
            </p:cNvPr>
            <p:cNvGrpSpPr/>
            <p:nvPr/>
          </p:nvGrpSpPr>
          <p:grpSpPr>
            <a:xfrm>
              <a:off x="7514295" y="1794831"/>
              <a:ext cx="2568299" cy="755409"/>
              <a:chOff x="7661832" y="1384198"/>
              <a:chExt cx="2568299" cy="755409"/>
            </a:xfrm>
          </p:grpSpPr>
          <p:sp>
            <p:nvSpPr>
              <p:cNvPr id="75" name="Picture 32">
                <a:extLst>
                  <a:ext uri="{FF2B5EF4-FFF2-40B4-BE49-F238E27FC236}">
                    <a16:creationId xmlns:a16="http://schemas.microsoft.com/office/drawing/2014/main" id="{4D5EFC39-B29A-461F-9DE3-12E60CFAF9BB}"/>
                  </a:ext>
                </a:extLst>
              </p:cNvPr>
              <p:cNvSpPr/>
              <p:nvPr/>
            </p:nvSpPr>
            <p:spPr>
              <a:xfrm>
                <a:off x="7661832" y="1396628"/>
                <a:ext cx="737813" cy="667485"/>
              </a:xfrm>
              <a:custGeom>
                <a:avLst/>
                <a:gdLst>
                  <a:gd name="connsiteX0" fmla="*/ 637836 w 1023095"/>
                  <a:gd name="connsiteY0" fmla="*/ 660892 h 925573"/>
                  <a:gd name="connsiteX1" fmla="*/ 519541 w 1023095"/>
                  <a:gd name="connsiteY1" fmla="*/ 701488 h 925573"/>
                  <a:gd name="connsiteX2" fmla="*/ 394851 w 1023095"/>
                  <a:gd name="connsiteY2" fmla="*/ 656021 h 925573"/>
                  <a:gd name="connsiteX3" fmla="*/ 407640 w 1023095"/>
                  <a:gd name="connsiteY3" fmla="*/ 566711 h 925573"/>
                  <a:gd name="connsiteX4" fmla="*/ 436414 w 1023095"/>
                  <a:gd name="connsiteY4" fmla="*/ 561839 h 925573"/>
                  <a:gd name="connsiteX5" fmla="*/ 453999 w 1023095"/>
                  <a:gd name="connsiteY5" fmla="*/ 574830 h 925573"/>
                  <a:gd name="connsiteX6" fmla="*/ 509949 w 1023095"/>
                  <a:gd name="connsiteY6" fmla="*/ 612178 h 925573"/>
                  <a:gd name="connsiteX7" fmla="*/ 517942 w 1023095"/>
                  <a:gd name="connsiteY7" fmla="*/ 639783 h 925573"/>
                  <a:gd name="connsiteX8" fmla="*/ 572294 w 1023095"/>
                  <a:gd name="connsiteY8" fmla="*/ 646278 h 925573"/>
                  <a:gd name="connsiteX9" fmla="*/ 580287 w 1023095"/>
                  <a:gd name="connsiteY9" fmla="*/ 636535 h 925573"/>
                  <a:gd name="connsiteX10" fmla="*/ 655420 w 1023095"/>
                  <a:gd name="connsiteY10" fmla="*/ 644654 h 925573"/>
                  <a:gd name="connsiteX11" fmla="*/ 637836 w 1023095"/>
                  <a:gd name="connsiteY11" fmla="*/ 660892 h 925573"/>
                  <a:gd name="connsiteX12" fmla="*/ 359682 w 1023095"/>
                  <a:gd name="connsiteY12" fmla="*/ 391339 h 925573"/>
                  <a:gd name="connsiteX13" fmla="*/ 367675 w 1023095"/>
                  <a:gd name="connsiteY13" fmla="*/ 470906 h 925573"/>
                  <a:gd name="connsiteX14" fmla="*/ 367675 w 1023095"/>
                  <a:gd name="connsiteY14" fmla="*/ 542354 h 925573"/>
                  <a:gd name="connsiteX15" fmla="*/ 372471 w 1023095"/>
                  <a:gd name="connsiteY15" fmla="*/ 547225 h 925573"/>
                  <a:gd name="connsiteX16" fmla="*/ 361281 w 1023095"/>
                  <a:gd name="connsiteY16" fmla="*/ 615425 h 925573"/>
                  <a:gd name="connsiteX17" fmla="*/ 359682 w 1023095"/>
                  <a:gd name="connsiteY17" fmla="*/ 391339 h 925573"/>
                  <a:gd name="connsiteX18" fmla="*/ 401245 w 1023095"/>
                  <a:gd name="connsiteY18" fmla="*/ 347496 h 925573"/>
                  <a:gd name="connsiteX19" fmla="*/ 433217 w 1023095"/>
                  <a:gd name="connsiteY19" fmla="*/ 326387 h 925573"/>
                  <a:gd name="connsiteX20" fmla="*/ 485970 w 1023095"/>
                  <a:gd name="connsiteY20" fmla="*/ 392963 h 925573"/>
                  <a:gd name="connsiteX21" fmla="*/ 431618 w 1023095"/>
                  <a:gd name="connsiteY21" fmla="*/ 440053 h 925573"/>
                  <a:gd name="connsiteX22" fmla="*/ 425224 w 1023095"/>
                  <a:gd name="connsiteY22" fmla="*/ 448173 h 925573"/>
                  <a:gd name="connsiteX23" fmla="*/ 393252 w 1023095"/>
                  <a:gd name="connsiteY23" fmla="*/ 449796 h 925573"/>
                  <a:gd name="connsiteX24" fmla="*/ 378865 w 1023095"/>
                  <a:gd name="connsiteY24" fmla="*/ 363734 h 925573"/>
                  <a:gd name="connsiteX25" fmla="*/ 401245 w 1023095"/>
                  <a:gd name="connsiteY25" fmla="*/ 347496 h 925573"/>
                  <a:gd name="connsiteX26" fmla="*/ 645829 w 1023095"/>
                  <a:gd name="connsiteY26" fmla="*/ 352368 h 925573"/>
                  <a:gd name="connsiteX27" fmla="*/ 516343 w 1023095"/>
                  <a:gd name="connsiteY27" fmla="*/ 376725 h 925573"/>
                  <a:gd name="connsiteX28" fmla="*/ 461991 w 1023095"/>
                  <a:gd name="connsiteY28" fmla="*/ 316644 h 925573"/>
                  <a:gd name="connsiteX29" fmla="*/ 522738 w 1023095"/>
                  <a:gd name="connsiteY29" fmla="*/ 306901 h 925573"/>
                  <a:gd name="connsiteX30" fmla="*/ 645829 w 1023095"/>
                  <a:gd name="connsiteY30" fmla="*/ 352368 h 925573"/>
                  <a:gd name="connsiteX31" fmla="*/ 585083 w 1023095"/>
                  <a:gd name="connsiteY31" fmla="*/ 608930 h 925573"/>
                  <a:gd name="connsiteX32" fmla="*/ 578688 w 1023095"/>
                  <a:gd name="connsiteY32" fmla="*/ 592692 h 925573"/>
                  <a:gd name="connsiteX33" fmla="*/ 527534 w 1023095"/>
                  <a:gd name="connsiteY33" fmla="*/ 582949 h 925573"/>
                  <a:gd name="connsiteX34" fmla="*/ 474780 w 1023095"/>
                  <a:gd name="connsiteY34" fmla="*/ 547225 h 925573"/>
                  <a:gd name="connsiteX35" fmla="*/ 463590 w 1023095"/>
                  <a:gd name="connsiteY35" fmla="*/ 537482 h 925573"/>
                  <a:gd name="connsiteX36" fmla="*/ 465189 w 1023095"/>
                  <a:gd name="connsiteY36" fmla="*/ 477401 h 925573"/>
                  <a:gd name="connsiteX37" fmla="*/ 471583 w 1023095"/>
                  <a:gd name="connsiteY37" fmla="*/ 470906 h 925573"/>
                  <a:gd name="connsiteX38" fmla="*/ 522738 w 1023095"/>
                  <a:gd name="connsiteY38" fmla="*/ 428687 h 925573"/>
                  <a:gd name="connsiteX39" fmla="*/ 597871 w 1023095"/>
                  <a:gd name="connsiteY39" fmla="*/ 492016 h 925573"/>
                  <a:gd name="connsiteX40" fmla="*/ 602667 w 1023095"/>
                  <a:gd name="connsiteY40" fmla="*/ 535859 h 925573"/>
                  <a:gd name="connsiteX41" fmla="*/ 663413 w 1023095"/>
                  <a:gd name="connsiteY41" fmla="*/ 543978 h 925573"/>
                  <a:gd name="connsiteX42" fmla="*/ 666611 w 1023095"/>
                  <a:gd name="connsiteY42" fmla="*/ 542354 h 925573"/>
                  <a:gd name="connsiteX43" fmla="*/ 706575 w 1023095"/>
                  <a:gd name="connsiteY43" fmla="*/ 569959 h 925573"/>
                  <a:gd name="connsiteX44" fmla="*/ 684195 w 1023095"/>
                  <a:gd name="connsiteY44" fmla="*/ 613802 h 925573"/>
                  <a:gd name="connsiteX45" fmla="*/ 585083 w 1023095"/>
                  <a:gd name="connsiteY45" fmla="*/ 608930 h 925573"/>
                  <a:gd name="connsiteX46" fmla="*/ 708174 w 1023095"/>
                  <a:gd name="connsiteY46" fmla="*/ 555344 h 925573"/>
                  <a:gd name="connsiteX47" fmla="*/ 674603 w 1023095"/>
                  <a:gd name="connsiteY47" fmla="*/ 529363 h 925573"/>
                  <a:gd name="connsiteX48" fmla="*/ 668209 w 1023095"/>
                  <a:gd name="connsiteY48" fmla="*/ 488768 h 925573"/>
                  <a:gd name="connsiteX49" fmla="*/ 613857 w 1023095"/>
                  <a:gd name="connsiteY49" fmla="*/ 477401 h 925573"/>
                  <a:gd name="connsiteX50" fmla="*/ 549914 w 1023095"/>
                  <a:gd name="connsiteY50" fmla="*/ 414072 h 925573"/>
                  <a:gd name="connsiteX51" fmla="*/ 673005 w 1023095"/>
                  <a:gd name="connsiteY51" fmla="*/ 379972 h 925573"/>
                  <a:gd name="connsiteX52" fmla="*/ 676202 w 1023095"/>
                  <a:gd name="connsiteY52" fmla="*/ 383220 h 925573"/>
                  <a:gd name="connsiteX53" fmla="*/ 708174 w 1023095"/>
                  <a:gd name="connsiteY53" fmla="*/ 555344 h 925573"/>
                  <a:gd name="connsiteX54" fmla="*/ 696984 w 1023095"/>
                  <a:gd name="connsiteY54" fmla="*/ 366982 h 925573"/>
                  <a:gd name="connsiteX55" fmla="*/ 519541 w 1023095"/>
                  <a:gd name="connsiteY55" fmla="*/ 277672 h 925573"/>
                  <a:gd name="connsiteX56" fmla="*/ 383661 w 1023095"/>
                  <a:gd name="connsiteY56" fmla="*/ 324763 h 925573"/>
                  <a:gd name="connsiteX57" fmla="*/ 342097 w 1023095"/>
                  <a:gd name="connsiteY57" fmla="*/ 643030 h 925573"/>
                  <a:gd name="connsiteX58" fmla="*/ 519541 w 1023095"/>
                  <a:gd name="connsiteY58" fmla="*/ 732340 h 925573"/>
                  <a:gd name="connsiteX59" fmla="*/ 655420 w 1023095"/>
                  <a:gd name="connsiteY59" fmla="*/ 685249 h 925573"/>
                  <a:gd name="connsiteX60" fmla="*/ 696984 w 1023095"/>
                  <a:gd name="connsiteY60" fmla="*/ 366982 h 925573"/>
                  <a:gd name="connsiteX61" fmla="*/ 137478 w 1023095"/>
                  <a:gd name="connsiteY61" fmla="*/ 725845 h 925573"/>
                  <a:gd name="connsiteX62" fmla="*/ 206218 w 1023095"/>
                  <a:gd name="connsiteY62" fmla="*/ 768064 h 925573"/>
                  <a:gd name="connsiteX63" fmla="*/ 206218 w 1023095"/>
                  <a:gd name="connsiteY63" fmla="*/ 682002 h 925573"/>
                  <a:gd name="connsiteX64" fmla="*/ 137478 w 1023095"/>
                  <a:gd name="connsiteY64" fmla="*/ 641406 h 925573"/>
                  <a:gd name="connsiteX65" fmla="*/ 137478 w 1023095"/>
                  <a:gd name="connsiteY65" fmla="*/ 725845 h 925573"/>
                  <a:gd name="connsiteX66" fmla="*/ 800892 w 1023095"/>
                  <a:gd name="connsiteY66" fmla="*/ 682002 h 925573"/>
                  <a:gd name="connsiteX67" fmla="*/ 800892 w 1023095"/>
                  <a:gd name="connsiteY67" fmla="*/ 768064 h 925573"/>
                  <a:gd name="connsiteX68" fmla="*/ 869631 w 1023095"/>
                  <a:gd name="connsiteY68" fmla="*/ 725845 h 925573"/>
                  <a:gd name="connsiteX69" fmla="*/ 869631 w 1023095"/>
                  <a:gd name="connsiteY69" fmla="*/ 641406 h 925573"/>
                  <a:gd name="connsiteX70" fmla="*/ 800892 w 1023095"/>
                  <a:gd name="connsiteY70" fmla="*/ 682002 h 925573"/>
                  <a:gd name="connsiteX71" fmla="*/ 503555 w 1023095"/>
                  <a:gd name="connsiteY71" fmla="*/ 73072 h 925573"/>
                  <a:gd name="connsiteX72" fmla="*/ 431618 w 1023095"/>
                  <a:gd name="connsiteY72" fmla="*/ 110419 h 925573"/>
                  <a:gd name="connsiteX73" fmla="*/ 503555 w 1023095"/>
                  <a:gd name="connsiteY73" fmla="*/ 155886 h 925573"/>
                  <a:gd name="connsiteX74" fmla="*/ 575491 w 1023095"/>
                  <a:gd name="connsiteY74" fmla="*/ 110419 h 925573"/>
                  <a:gd name="connsiteX75" fmla="*/ 503555 w 1023095"/>
                  <a:gd name="connsiteY75" fmla="*/ 73072 h 925573"/>
                  <a:gd name="connsiteX76" fmla="*/ 755652 w 1023095"/>
                  <a:gd name="connsiteY76" fmla="*/ 641569 h 925573"/>
                  <a:gd name="connsiteX77" fmla="*/ 791300 w 1023095"/>
                  <a:gd name="connsiteY77" fmla="*/ 664140 h 925573"/>
                  <a:gd name="connsiteX78" fmla="*/ 863237 w 1023095"/>
                  <a:gd name="connsiteY78" fmla="*/ 618673 h 925573"/>
                  <a:gd name="connsiteX79" fmla="*/ 791300 w 1023095"/>
                  <a:gd name="connsiteY79" fmla="*/ 582949 h 925573"/>
                  <a:gd name="connsiteX80" fmla="*/ 778352 w 1023095"/>
                  <a:gd name="connsiteY80" fmla="*/ 589444 h 925573"/>
                  <a:gd name="connsiteX81" fmla="*/ 755652 w 1023095"/>
                  <a:gd name="connsiteY81" fmla="*/ 641569 h 925573"/>
                  <a:gd name="connsiteX82" fmla="*/ 712970 w 1023095"/>
                  <a:gd name="connsiteY82" fmla="*/ 698889 h 925573"/>
                  <a:gd name="connsiteX83" fmla="*/ 712970 w 1023095"/>
                  <a:gd name="connsiteY83" fmla="*/ 725845 h 925573"/>
                  <a:gd name="connsiteX84" fmla="*/ 781709 w 1023095"/>
                  <a:gd name="connsiteY84" fmla="*/ 768064 h 925573"/>
                  <a:gd name="connsiteX85" fmla="*/ 781709 w 1023095"/>
                  <a:gd name="connsiteY85" fmla="*/ 682002 h 925573"/>
                  <a:gd name="connsiteX86" fmla="*/ 744462 w 1023095"/>
                  <a:gd name="connsiteY86" fmla="*/ 659918 h 925573"/>
                  <a:gd name="connsiteX87" fmla="*/ 712970 w 1023095"/>
                  <a:gd name="connsiteY87" fmla="*/ 698889 h 925573"/>
                  <a:gd name="connsiteX88" fmla="*/ 575491 w 1023095"/>
                  <a:gd name="connsiteY88" fmla="*/ 775209 h 925573"/>
                  <a:gd name="connsiteX89" fmla="*/ 575491 w 1023095"/>
                  <a:gd name="connsiteY89" fmla="*/ 816778 h 925573"/>
                  <a:gd name="connsiteX90" fmla="*/ 599470 w 1023095"/>
                  <a:gd name="connsiteY90" fmla="*/ 842759 h 925573"/>
                  <a:gd name="connsiteX91" fmla="*/ 735350 w 1023095"/>
                  <a:gd name="connsiteY91" fmla="*/ 842759 h 925573"/>
                  <a:gd name="connsiteX92" fmla="*/ 642632 w 1023095"/>
                  <a:gd name="connsiteY92" fmla="*/ 904464 h 925573"/>
                  <a:gd name="connsiteX93" fmla="*/ 642632 w 1023095"/>
                  <a:gd name="connsiteY93" fmla="*/ 932069 h 925573"/>
                  <a:gd name="connsiteX94" fmla="*/ 939969 w 1023095"/>
                  <a:gd name="connsiteY94" fmla="*/ 932069 h 925573"/>
                  <a:gd name="connsiteX95" fmla="*/ 939969 w 1023095"/>
                  <a:gd name="connsiteY95" fmla="*/ 902840 h 925573"/>
                  <a:gd name="connsiteX96" fmla="*/ 858441 w 1023095"/>
                  <a:gd name="connsiteY96" fmla="*/ 842759 h 925573"/>
                  <a:gd name="connsiteX97" fmla="*/ 995919 w 1023095"/>
                  <a:gd name="connsiteY97" fmla="*/ 842759 h 925573"/>
                  <a:gd name="connsiteX98" fmla="*/ 1023095 w 1023095"/>
                  <a:gd name="connsiteY98" fmla="*/ 816778 h 925573"/>
                  <a:gd name="connsiteX99" fmla="*/ 1023095 w 1023095"/>
                  <a:gd name="connsiteY99" fmla="*/ 534235 h 925573"/>
                  <a:gd name="connsiteX100" fmla="*/ 997518 w 1023095"/>
                  <a:gd name="connsiteY100" fmla="*/ 508254 h 925573"/>
                  <a:gd name="connsiteX101" fmla="*/ 791300 w 1023095"/>
                  <a:gd name="connsiteY101" fmla="*/ 508254 h 925573"/>
                  <a:gd name="connsiteX102" fmla="*/ 788423 w 1023095"/>
                  <a:gd name="connsiteY102" fmla="*/ 545601 h 925573"/>
                  <a:gd name="connsiteX103" fmla="*/ 989525 w 1023095"/>
                  <a:gd name="connsiteY103" fmla="*/ 545601 h 925573"/>
                  <a:gd name="connsiteX104" fmla="*/ 989525 w 1023095"/>
                  <a:gd name="connsiteY104" fmla="*/ 808659 h 925573"/>
                  <a:gd name="connsiteX105" fmla="*/ 610660 w 1023095"/>
                  <a:gd name="connsiteY105" fmla="*/ 808659 h 925573"/>
                  <a:gd name="connsiteX106" fmla="*/ 610660 w 1023095"/>
                  <a:gd name="connsiteY106" fmla="*/ 765141 h 925573"/>
                  <a:gd name="connsiteX107" fmla="*/ 575491 w 1023095"/>
                  <a:gd name="connsiteY107" fmla="*/ 775209 h 925573"/>
                  <a:gd name="connsiteX108" fmla="*/ 285667 w 1023095"/>
                  <a:gd name="connsiteY108" fmla="*/ 645466 h 925573"/>
                  <a:gd name="connsiteX109" fmla="*/ 223802 w 1023095"/>
                  <a:gd name="connsiteY109" fmla="*/ 682002 h 925573"/>
                  <a:gd name="connsiteX110" fmla="*/ 223802 w 1023095"/>
                  <a:gd name="connsiteY110" fmla="*/ 768064 h 925573"/>
                  <a:gd name="connsiteX111" fmla="*/ 292541 w 1023095"/>
                  <a:gd name="connsiteY111" fmla="*/ 725845 h 925573"/>
                  <a:gd name="connsiteX112" fmla="*/ 292541 w 1023095"/>
                  <a:gd name="connsiteY112" fmla="*/ 656833 h 925573"/>
                  <a:gd name="connsiteX113" fmla="*/ 285667 w 1023095"/>
                  <a:gd name="connsiteY113" fmla="*/ 645466 h 925573"/>
                  <a:gd name="connsiteX114" fmla="*/ 267763 w 1023095"/>
                  <a:gd name="connsiteY114" fmla="*/ 608768 h 925573"/>
                  <a:gd name="connsiteX115" fmla="*/ 215809 w 1023095"/>
                  <a:gd name="connsiteY115" fmla="*/ 582949 h 925573"/>
                  <a:gd name="connsiteX116" fmla="*/ 142274 w 1023095"/>
                  <a:gd name="connsiteY116" fmla="*/ 618673 h 925573"/>
                  <a:gd name="connsiteX117" fmla="*/ 215809 w 1023095"/>
                  <a:gd name="connsiteY117" fmla="*/ 664140 h 925573"/>
                  <a:gd name="connsiteX118" fmla="*/ 275436 w 1023095"/>
                  <a:gd name="connsiteY118" fmla="*/ 626467 h 925573"/>
                  <a:gd name="connsiteX119" fmla="*/ 267763 w 1023095"/>
                  <a:gd name="connsiteY119" fmla="*/ 608768 h 925573"/>
                  <a:gd name="connsiteX120" fmla="*/ 247781 w 1023095"/>
                  <a:gd name="connsiteY120" fmla="*/ 508254 h 925573"/>
                  <a:gd name="connsiteX121" fmla="*/ 23979 w 1023095"/>
                  <a:gd name="connsiteY121" fmla="*/ 508254 h 925573"/>
                  <a:gd name="connsiteX122" fmla="*/ 0 w 1023095"/>
                  <a:gd name="connsiteY122" fmla="*/ 534235 h 925573"/>
                  <a:gd name="connsiteX123" fmla="*/ 0 w 1023095"/>
                  <a:gd name="connsiteY123" fmla="*/ 816778 h 925573"/>
                  <a:gd name="connsiteX124" fmla="*/ 23979 w 1023095"/>
                  <a:gd name="connsiteY124" fmla="*/ 842759 h 925573"/>
                  <a:gd name="connsiteX125" fmla="*/ 159859 w 1023095"/>
                  <a:gd name="connsiteY125" fmla="*/ 842759 h 925573"/>
                  <a:gd name="connsiteX126" fmla="*/ 67141 w 1023095"/>
                  <a:gd name="connsiteY126" fmla="*/ 904464 h 925573"/>
                  <a:gd name="connsiteX127" fmla="*/ 67141 w 1023095"/>
                  <a:gd name="connsiteY127" fmla="*/ 932069 h 925573"/>
                  <a:gd name="connsiteX128" fmla="*/ 364478 w 1023095"/>
                  <a:gd name="connsiteY128" fmla="*/ 932069 h 925573"/>
                  <a:gd name="connsiteX129" fmla="*/ 364478 w 1023095"/>
                  <a:gd name="connsiteY129" fmla="*/ 902840 h 925573"/>
                  <a:gd name="connsiteX130" fmla="*/ 282950 w 1023095"/>
                  <a:gd name="connsiteY130" fmla="*/ 842759 h 925573"/>
                  <a:gd name="connsiteX131" fmla="*/ 420428 w 1023095"/>
                  <a:gd name="connsiteY131" fmla="*/ 842759 h 925573"/>
                  <a:gd name="connsiteX132" fmla="*/ 447604 w 1023095"/>
                  <a:gd name="connsiteY132" fmla="*/ 816778 h 925573"/>
                  <a:gd name="connsiteX133" fmla="*/ 447604 w 1023095"/>
                  <a:gd name="connsiteY133" fmla="*/ 771149 h 925573"/>
                  <a:gd name="connsiteX134" fmla="*/ 414034 w 1023095"/>
                  <a:gd name="connsiteY134" fmla="*/ 759458 h 925573"/>
                  <a:gd name="connsiteX135" fmla="*/ 414034 w 1023095"/>
                  <a:gd name="connsiteY135" fmla="*/ 808659 h 925573"/>
                  <a:gd name="connsiteX136" fmla="*/ 35169 w 1023095"/>
                  <a:gd name="connsiteY136" fmla="*/ 808659 h 925573"/>
                  <a:gd name="connsiteX137" fmla="*/ 35169 w 1023095"/>
                  <a:gd name="connsiteY137" fmla="*/ 545601 h 925573"/>
                  <a:gd name="connsiteX138" fmla="*/ 250658 w 1023095"/>
                  <a:gd name="connsiteY138" fmla="*/ 545601 h 925573"/>
                  <a:gd name="connsiteX139" fmla="*/ 247781 w 1023095"/>
                  <a:gd name="connsiteY139" fmla="*/ 508254 h 925573"/>
                  <a:gd name="connsiteX140" fmla="*/ 493963 w 1023095"/>
                  <a:gd name="connsiteY140" fmla="*/ 230257 h 925573"/>
                  <a:gd name="connsiteX141" fmla="*/ 493963 w 1023095"/>
                  <a:gd name="connsiteY141" fmla="*/ 172124 h 925573"/>
                  <a:gd name="connsiteX142" fmla="*/ 425224 w 1023095"/>
                  <a:gd name="connsiteY142" fmla="*/ 131529 h 925573"/>
                  <a:gd name="connsiteX143" fmla="*/ 425224 w 1023095"/>
                  <a:gd name="connsiteY143" fmla="*/ 217591 h 925573"/>
                  <a:gd name="connsiteX144" fmla="*/ 457036 w 1023095"/>
                  <a:gd name="connsiteY144" fmla="*/ 236427 h 925573"/>
                  <a:gd name="connsiteX145" fmla="*/ 493963 w 1023095"/>
                  <a:gd name="connsiteY145" fmla="*/ 230257 h 925573"/>
                  <a:gd name="connsiteX146" fmla="*/ 556628 w 1023095"/>
                  <a:gd name="connsiteY146" fmla="*/ 231556 h 925573"/>
                  <a:gd name="connsiteX147" fmla="*/ 580287 w 1023095"/>
                  <a:gd name="connsiteY147" fmla="*/ 217591 h 925573"/>
                  <a:gd name="connsiteX148" fmla="*/ 580287 w 1023095"/>
                  <a:gd name="connsiteY148" fmla="*/ 133153 h 925573"/>
                  <a:gd name="connsiteX149" fmla="*/ 511548 w 1023095"/>
                  <a:gd name="connsiteY149" fmla="*/ 172124 h 925573"/>
                  <a:gd name="connsiteX150" fmla="*/ 511548 w 1023095"/>
                  <a:gd name="connsiteY150" fmla="*/ 229120 h 925573"/>
                  <a:gd name="connsiteX151" fmla="*/ 556628 w 1023095"/>
                  <a:gd name="connsiteY151" fmla="*/ 231556 h 925573"/>
                  <a:gd name="connsiteX152" fmla="*/ 725439 w 1023095"/>
                  <a:gd name="connsiteY152" fmla="*/ 324763 h 925573"/>
                  <a:gd name="connsiteX153" fmla="*/ 735350 w 1023095"/>
                  <a:gd name="connsiteY153" fmla="*/ 305277 h 925573"/>
                  <a:gd name="connsiteX154" fmla="*/ 735350 w 1023095"/>
                  <a:gd name="connsiteY154" fmla="*/ 22733 h 925573"/>
                  <a:gd name="connsiteX155" fmla="*/ 709772 w 1023095"/>
                  <a:gd name="connsiteY155" fmla="*/ 0 h 925573"/>
                  <a:gd name="connsiteX156" fmla="*/ 311724 w 1023095"/>
                  <a:gd name="connsiteY156" fmla="*/ 0 h 925573"/>
                  <a:gd name="connsiteX157" fmla="*/ 287746 w 1023095"/>
                  <a:gd name="connsiteY157" fmla="*/ 25981 h 925573"/>
                  <a:gd name="connsiteX158" fmla="*/ 287746 w 1023095"/>
                  <a:gd name="connsiteY158" fmla="*/ 308525 h 925573"/>
                  <a:gd name="connsiteX159" fmla="*/ 306289 w 1023095"/>
                  <a:gd name="connsiteY159" fmla="*/ 333856 h 925573"/>
                  <a:gd name="connsiteX160" fmla="*/ 338900 w 1023095"/>
                  <a:gd name="connsiteY160" fmla="*/ 298782 h 925573"/>
                  <a:gd name="connsiteX161" fmla="*/ 322914 w 1023095"/>
                  <a:gd name="connsiteY161" fmla="*/ 298782 h 925573"/>
                  <a:gd name="connsiteX162" fmla="*/ 322914 w 1023095"/>
                  <a:gd name="connsiteY162" fmla="*/ 35724 h 925573"/>
                  <a:gd name="connsiteX163" fmla="*/ 701779 w 1023095"/>
                  <a:gd name="connsiteY163" fmla="*/ 35724 h 925573"/>
                  <a:gd name="connsiteX164" fmla="*/ 701779 w 1023095"/>
                  <a:gd name="connsiteY164" fmla="*/ 298782 h 925573"/>
                  <a:gd name="connsiteX165" fmla="*/ 700181 w 1023095"/>
                  <a:gd name="connsiteY165" fmla="*/ 298782 h 925573"/>
                  <a:gd name="connsiteX166" fmla="*/ 725439 w 1023095"/>
                  <a:gd name="connsiteY166" fmla="*/ 324763 h 925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Lst>
                <a:rect l="l" t="t" r="r" b="b"/>
                <a:pathLst>
                  <a:path w="1023095" h="925573">
                    <a:moveTo>
                      <a:pt x="637836" y="660892"/>
                    </a:moveTo>
                    <a:cubicBezTo>
                      <a:pt x="602667" y="688497"/>
                      <a:pt x="561104" y="701488"/>
                      <a:pt x="519541" y="701488"/>
                    </a:cubicBezTo>
                    <a:cubicBezTo>
                      <a:pt x="474780" y="701488"/>
                      <a:pt x="431618" y="685249"/>
                      <a:pt x="394851" y="656021"/>
                    </a:cubicBezTo>
                    <a:cubicBezTo>
                      <a:pt x="393252" y="634911"/>
                      <a:pt x="394851" y="600811"/>
                      <a:pt x="407640" y="566711"/>
                    </a:cubicBezTo>
                    <a:cubicBezTo>
                      <a:pt x="417231" y="566711"/>
                      <a:pt x="425224" y="566711"/>
                      <a:pt x="436414" y="561839"/>
                    </a:cubicBezTo>
                    <a:cubicBezTo>
                      <a:pt x="441210" y="566711"/>
                      <a:pt x="446006" y="571582"/>
                      <a:pt x="453999" y="574830"/>
                    </a:cubicBezTo>
                    <a:cubicBezTo>
                      <a:pt x="473182" y="589444"/>
                      <a:pt x="493963" y="602435"/>
                      <a:pt x="509949" y="612178"/>
                    </a:cubicBezTo>
                    <a:cubicBezTo>
                      <a:pt x="508350" y="621921"/>
                      <a:pt x="511548" y="631664"/>
                      <a:pt x="517942" y="639783"/>
                    </a:cubicBezTo>
                    <a:cubicBezTo>
                      <a:pt x="530731" y="657645"/>
                      <a:pt x="556308" y="660892"/>
                      <a:pt x="572294" y="646278"/>
                    </a:cubicBezTo>
                    <a:cubicBezTo>
                      <a:pt x="575491" y="643030"/>
                      <a:pt x="578688" y="639783"/>
                      <a:pt x="580287" y="636535"/>
                    </a:cubicBezTo>
                    <a:cubicBezTo>
                      <a:pt x="610660" y="643030"/>
                      <a:pt x="636237" y="644654"/>
                      <a:pt x="655420" y="644654"/>
                    </a:cubicBezTo>
                    <a:cubicBezTo>
                      <a:pt x="649026" y="651149"/>
                      <a:pt x="645829" y="656021"/>
                      <a:pt x="637836" y="660892"/>
                    </a:cubicBezTo>
                    <a:close/>
                    <a:moveTo>
                      <a:pt x="359682" y="391339"/>
                    </a:moveTo>
                    <a:cubicBezTo>
                      <a:pt x="354886" y="410825"/>
                      <a:pt x="353288" y="438430"/>
                      <a:pt x="367675" y="470906"/>
                    </a:cubicBezTo>
                    <a:cubicBezTo>
                      <a:pt x="350090" y="492016"/>
                      <a:pt x="350090" y="521244"/>
                      <a:pt x="367675" y="542354"/>
                    </a:cubicBezTo>
                    <a:lnTo>
                      <a:pt x="372471" y="547225"/>
                    </a:lnTo>
                    <a:cubicBezTo>
                      <a:pt x="366076" y="571582"/>
                      <a:pt x="362879" y="595940"/>
                      <a:pt x="361281" y="615425"/>
                    </a:cubicBezTo>
                    <a:cubicBezTo>
                      <a:pt x="311724" y="547225"/>
                      <a:pt x="314922" y="457915"/>
                      <a:pt x="359682" y="391339"/>
                    </a:cubicBezTo>
                    <a:close/>
                    <a:moveTo>
                      <a:pt x="401245" y="347496"/>
                    </a:moveTo>
                    <a:cubicBezTo>
                      <a:pt x="410837" y="339377"/>
                      <a:pt x="422027" y="332882"/>
                      <a:pt x="433217" y="326387"/>
                    </a:cubicBezTo>
                    <a:cubicBezTo>
                      <a:pt x="447604" y="349120"/>
                      <a:pt x="465189" y="371853"/>
                      <a:pt x="485970" y="392963"/>
                    </a:cubicBezTo>
                    <a:cubicBezTo>
                      <a:pt x="468386" y="405953"/>
                      <a:pt x="450801" y="420568"/>
                      <a:pt x="431618" y="440053"/>
                    </a:cubicBezTo>
                    <a:cubicBezTo>
                      <a:pt x="430020" y="443301"/>
                      <a:pt x="426823" y="444925"/>
                      <a:pt x="425224" y="448173"/>
                    </a:cubicBezTo>
                    <a:cubicBezTo>
                      <a:pt x="414034" y="446549"/>
                      <a:pt x="404442" y="446549"/>
                      <a:pt x="393252" y="449796"/>
                    </a:cubicBezTo>
                    <a:cubicBezTo>
                      <a:pt x="375668" y="412449"/>
                      <a:pt x="375668" y="381596"/>
                      <a:pt x="378865" y="363734"/>
                    </a:cubicBezTo>
                    <a:cubicBezTo>
                      <a:pt x="386858" y="358863"/>
                      <a:pt x="391654" y="353991"/>
                      <a:pt x="401245" y="347496"/>
                    </a:cubicBezTo>
                    <a:close/>
                    <a:moveTo>
                      <a:pt x="645829" y="352368"/>
                    </a:moveTo>
                    <a:cubicBezTo>
                      <a:pt x="615456" y="345872"/>
                      <a:pt x="569097" y="347496"/>
                      <a:pt x="516343" y="376725"/>
                    </a:cubicBezTo>
                    <a:cubicBezTo>
                      <a:pt x="498759" y="357239"/>
                      <a:pt x="481175" y="336129"/>
                      <a:pt x="461991" y="316644"/>
                    </a:cubicBezTo>
                    <a:cubicBezTo>
                      <a:pt x="481175" y="310148"/>
                      <a:pt x="501956" y="306901"/>
                      <a:pt x="522738" y="306901"/>
                    </a:cubicBezTo>
                    <a:cubicBezTo>
                      <a:pt x="564301" y="306901"/>
                      <a:pt x="607463" y="323139"/>
                      <a:pt x="645829" y="352368"/>
                    </a:cubicBezTo>
                    <a:close/>
                    <a:moveTo>
                      <a:pt x="585083" y="608930"/>
                    </a:moveTo>
                    <a:cubicBezTo>
                      <a:pt x="583484" y="604059"/>
                      <a:pt x="581885" y="597563"/>
                      <a:pt x="578688" y="592692"/>
                    </a:cubicBezTo>
                    <a:cubicBezTo>
                      <a:pt x="565900" y="576454"/>
                      <a:pt x="543519" y="573206"/>
                      <a:pt x="527534" y="582949"/>
                    </a:cubicBezTo>
                    <a:cubicBezTo>
                      <a:pt x="509949" y="573206"/>
                      <a:pt x="492365" y="561839"/>
                      <a:pt x="474780" y="547225"/>
                    </a:cubicBezTo>
                    <a:cubicBezTo>
                      <a:pt x="471583" y="543978"/>
                      <a:pt x="468386" y="540730"/>
                      <a:pt x="463590" y="537482"/>
                    </a:cubicBezTo>
                    <a:cubicBezTo>
                      <a:pt x="474780" y="519620"/>
                      <a:pt x="476379" y="496887"/>
                      <a:pt x="465189" y="477401"/>
                    </a:cubicBezTo>
                    <a:lnTo>
                      <a:pt x="471583" y="470906"/>
                    </a:lnTo>
                    <a:cubicBezTo>
                      <a:pt x="489167" y="453044"/>
                      <a:pt x="506752" y="440053"/>
                      <a:pt x="522738" y="428687"/>
                    </a:cubicBezTo>
                    <a:cubicBezTo>
                      <a:pt x="546717" y="451420"/>
                      <a:pt x="573893" y="472530"/>
                      <a:pt x="597871" y="492016"/>
                    </a:cubicBezTo>
                    <a:cubicBezTo>
                      <a:pt x="591477" y="506630"/>
                      <a:pt x="593076" y="522868"/>
                      <a:pt x="602667" y="535859"/>
                    </a:cubicBezTo>
                    <a:cubicBezTo>
                      <a:pt x="617054" y="555344"/>
                      <a:pt x="642632" y="558592"/>
                      <a:pt x="663413" y="543978"/>
                    </a:cubicBezTo>
                    <a:cubicBezTo>
                      <a:pt x="665012" y="543978"/>
                      <a:pt x="665012" y="542354"/>
                      <a:pt x="666611" y="542354"/>
                    </a:cubicBezTo>
                    <a:cubicBezTo>
                      <a:pt x="684195" y="555344"/>
                      <a:pt x="698582" y="565087"/>
                      <a:pt x="706575" y="569959"/>
                    </a:cubicBezTo>
                    <a:cubicBezTo>
                      <a:pt x="701779" y="584573"/>
                      <a:pt x="693787" y="599187"/>
                      <a:pt x="684195" y="613802"/>
                    </a:cubicBezTo>
                    <a:cubicBezTo>
                      <a:pt x="668209" y="618673"/>
                      <a:pt x="634639" y="623544"/>
                      <a:pt x="585083" y="608930"/>
                    </a:cubicBezTo>
                    <a:close/>
                    <a:moveTo>
                      <a:pt x="708174" y="555344"/>
                    </a:moveTo>
                    <a:cubicBezTo>
                      <a:pt x="700181" y="548849"/>
                      <a:pt x="688991" y="540730"/>
                      <a:pt x="674603" y="529363"/>
                    </a:cubicBezTo>
                    <a:cubicBezTo>
                      <a:pt x="679399" y="516373"/>
                      <a:pt x="677801" y="500135"/>
                      <a:pt x="668209" y="488768"/>
                    </a:cubicBezTo>
                    <a:cubicBezTo>
                      <a:pt x="655420" y="470906"/>
                      <a:pt x="629843" y="467658"/>
                      <a:pt x="613857" y="477401"/>
                    </a:cubicBezTo>
                    <a:cubicBezTo>
                      <a:pt x="594674" y="459539"/>
                      <a:pt x="572294" y="436806"/>
                      <a:pt x="549914" y="414072"/>
                    </a:cubicBezTo>
                    <a:cubicBezTo>
                      <a:pt x="617054" y="376725"/>
                      <a:pt x="668209" y="379972"/>
                      <a:pt x="673005" y="379972"/>
                    </a:cubicBezTo>
                    <a:cubicBezTo>
                      <a:pt x="673005" y="381596"/>
                      <a:pt x="674603" y="381596"/>
                      <a:pt x="676202" y="383220"/>
                    </a:cubicBezTo>
                    <a:cubicBezTo>
                      <a:pt x="712970" y="433558"/>
                      <a:pt x="722561" y="498511"/>
                      <a:pt x="708174" y="555344"/>
                    </a:cubicBezTo>
                    <a:close/>
                    <a:moveTo>
                      <a:pt x="696984" y="366982"/>
                    </a:moveTo>
                    <a:cubicBezTo>
                      <a:pt x="653822" y="308525"/>
                      <a:pt x="585083" y="277672"/>
                      <a:pt x="519541" y="277672"/>
                    </a:cubicBezTo>
                    <a:cubicBezTo>
                      <a:pt x="469984" y="277672"/>
                      <a:pt x="423625" y="292286"/>
                      <a:pt x="383661" y="324763"/>
                    </a:cubicBezTo>
                    <a:cubicBezTo>
                      <a:pt x="286147" y="401082"/>
                      <a:pt x="265365" y="543978"/>
                      <a:pt x="342097" y="643030"/>
                    </a:cubicBezTo>
                    <a:cubicBezTo>
                      <a:pt x="386858" y="701488"/>
                      <a:pt x="453999" y="732340"/>
                      <a:pt x="519541" y="732340"/>
                    </a:cubicBezTo>
                    <a:cubicBezTo>
                      <a:pt x="569097" y="732340"/>
                      <a:pt x="615456" y="717726"/>
                      <a:pt x="655420" y="685249"/>
                    </a:cubicBezTo>
                    <a:cubicBezTo>
                      <a:pt x="752934" y="608930"/>
                      <a:pt x="772117" y="464411"/>
                      <a:pt x="696984" y="366982"/>
                    </a:cubicBezTo>
                    <a:close/>
                    <a:moveTo>
                      <a:pt x="137478" y="725845"/>
                    </a:moveTo>
                    <a:lnTo>
                      <a:pt x="206218" y="768064"/>
                    </a:lnTo>
                    <a:lnTo>
                      <a:pt x="206218" y="682002"/>
                    </a:lnTo>
                    <a:lnTo>
                      <a:pt x="137478" y="641406"/>
                    </a:lnTo>
                    <a:lnTo>
                      <a:pt x="137478" y="725845"/>
                    </a:lnTo>
                    <a:close/>
                    <a:moveTo>
                      <a:pt x="800892" y="682002"/>
                    </a:moveTo>
                    <a:lnTo>
                      <a:pt x="800892" y="768064"/>
                    </a:lnTo>
                    <a:lnTo>
                      <a:pt x="869631" y="725845"/>
                    </a:lnTo>
                    <a:lnTo>
                      <a:pt x="869631" y="641406"/>
                    </a:lnTo>
                    <a:lnTo>
                      <a:pt x="800892" y="682002"/>
                    </a:lnTo>
                    <a:close/>
                    <a:moveTo>
                      <a:pt x="503555" y="73072"/>
                    </a:moveTo>
                    <a:lnTo>
                      <a:pt x="431618" y="110419"/>
                    </a:lnTo>
                    <a:lnTo>
                      <a:pt x="503555" y="155886"/>
                    </a:lnTo>
                    <a:lnTo>
                      <a:pt x="575491" y="110419"/>
                    </a:lnTo>
                    <a:lnTo>
                      <a:pt x="503555" y="73072"/>
                    </a:lnTo>
                    <a:close/>
                    <a:moveTo>
                      <a:pt x="755652" y="641569"/>
                    </a:moveTo>
                    <a:lnTo>
                      <a:pt x="791300" y="664140"/>
                    </a:lnTo>
                    <a:lnTo>
                      <a:pt x="863237" y="618673"/>
                    </a:lnTo>
                    <a:lnTo>
                      <a:pt x="791300" y="582949"/>
                    </a:lnTo>
                    <a:lnTo>
                      <a:pt x="778352" y="589444"/>
                    </a:lnTo>
                    <a:cubicBezTo>
                      <a:pt x="772576" y="607568"/>
                      <a:pt x="764968" y="625037"/>
                      <a:pt x="755652" y="641569"/>
                    </a:cubicBezTo>
                    <a:close/>
                    <a:moveTo>
                      <a:pt x="712970" y="698889"/>
                    </a:moveTo>
                    <a:lnTo>
                      <a:pt x="712970" y="725845"/>
                    </a:lnTo>
                    <a:lnTo>
                      <a:pt x="781709" y="768064"/>
                    </a:lnTo>
                    <a:lnTo>
                      <a:pt x="781709" y="682002"/>
                    </a:lnTo>
                    <a:lnTo>
                      <a:pt x="744462" y="659918"/>
                    </a:lnTo>
                    <a:cubicBezTo>
                      <a:pt x="735156" y="673857"/>
                      <a:pt x="724615" y="686902"/>
                      <a:pt x="712970" y="698889"/>
                    </a:cubicBezTo>
                    <a:close/>
                    <a:moveTo>
                      <a:pt x="575491" y="775209"/>
                    </a:moveTo>
                    <a:lnTo>
                      <a:pt x="575491" y="816778"/>
                    </a:lnTo>
                    <a:cubicBezTo>
                      <a:pt x="575491" y="831393"/>
                      <a:pt x="586681" y="842759"/>
                      <a:pt x="599470" y="842759"/>
                    </a:cubicBezTo>
                    <a:lnTo>
                      <a:pt x="735350" y="842759"/>
                    </a:lnTo>
                    <a:cubicBezTo>
                      <a:pt x="751336" y="896345"/>
                      <a:pt x="730554" y="904464"/>
                      <a:pt x="642632" y="904464"/>
                    </a:cubicBezTo>
                    <a:lnTo>
                      <a:pt x="642632" y="932069"/>
                    </a:lnTo>
                    <a:lnTo>
                      <a:pt x="939969" y="932069"/>
                    </a:lnTo>
                    <a:lnTo>
                      <a:pt x="939969" y="902840"/>
                    </a:lnTo>
                    <a:cubicBezTo>
                      <a:pt x="853645" y="902840"/>
                      <a:pt x="844054" y="894721"/>
                      <a:pt x="858441" y="842759"/>
                    </a:cubicBezTo>
                    <a:lnTo>
                      <a:pt x="995919" y="842759"/>
                    </a:lnTo>
                    <a:cubicBezTo>
                      <a:pt x="1010307" y="842759"/>
                      <a:pt x="1023095" y="829769"/>
                      <a:pt x="1023095" y="816778"/>
                    </a:cubicBezTo>
                    <a:lnTo>
                      <a:pt x="1023095" y="534235"/>
                    </a:lnTo>
                    <a:cubicBezTo>
                      <a:pt x="1024694" y="521244"/>
                      <a:pt x="1010307" y="508254"/>
                      <a:pt x="997518" y="508254"/>
                    </a:cubicBezTo>
                    <a:lnTo>
                      <a:pt x="791300" y="508254"/>
                    </a:lnTo>
                    <a:cubicBezTo>
                      <a:pt x="791174" y="520755"/>
                      <a:pt x="790213" y="533233"/>
                      <a:pt x="788423" y="545601"/>
                    </a:cubicBezTo>
                    <a:lnTo>
                      <a:pt x="989525" y="545601"/>
                    </a:lnTo>
                    <a:lnTo>
                      <a:pt x="989525" y="808659"/>
                    </a:lnTo>
                    <a:lnTo>
                      <a:pt x="610660" y="808659"/>
                    </a:lnTo>
                    <a:lnTo>
                      <a:pt x="610660" y="765141"/>
                    </a:lnTo>
                    <a:cubicBezTo>
                      <a:pt x="599173" y="769295"/>
                      <a:pt x="587423" y="772658"/>
                      <a:pt x="575491" y="775209"/>
                    </a:cubicBezTo>
                    <a:close/>
                    <a:moveTo>
                      <a:pt x="285667" y="645466"/>
                    </a:moveTo>
                    <a:lnTo>
                      <a:pt x="223802" y="682002"/>
                    </a:lnTo>
                    <a:lnTo>
                      <a:pt x="223802" y="768064"/>
                    </a:lnTo>
                    <a:lnTo>
                      <a:pt x="292541" y="725845"/>
                    </a:lnTo>
                    <a:lnTo>
                      <a:pt x="292541" y="656833"/>
                    </a:lnTo>
                    <a:cubicBezTo>
                      <a:pt x="290159" y="653101"/>
                      <a:pt x="287869" y="649311"/>
                      <a:pt x="285667" y="645466"/>
                    </a:cubicBezTo>
                    <a:close/>
                    <a:moveTo>
                      <a:pt x="267763" y="608768"/>
                    </a:moveTo>
                    <a:lnTo>
                      <a:pt x="215809" y="582949"/>
                    </a:lnTo>
                    <a:lnTo>
                      <a:pt x="142274" y="618673"/>
                    </a:lnTo>
                    <a:lnTo>
                      <a:pt x="215809" y="664140"/>
                    </a:lnTo>
                    <a:lnTo>
                      <a:pt x="275436" y="626467"/>
                    </a:lnTo>
                    <a:cubicBezTo>
                      <a:pt x="272676" y="620661"/>
                      <a:pt x="270116" y="614756"/>
                      <a:pt x="267763" y="608768"/>
                    </a:cubicBezTo>
                    <a:close/>
                    <a:moveTo>
                      <a:pt x="247781" y="508254"/>
                    </a:moveTo>
                    <a:lnTo>
                      <a:pt x="23979" y="508254"/>
                    </a:lnTo>
                    <a:cubicBezTo>
                      <a:pt x="11190" y="508254"/>
                      <a:pt x="0" y="519620"/>
                      <a:pt x="0" y="534235"/>
                    </a:cubicBezTo>
                    <a:lnTo>
                      <a:pt x="0" y="816778"/>
                    </a:lnTo>
                    <a:cubicBezTo>
                      <a:pt x="0" y="831393"/>
                      <a:pt x="11190" y="842759"/>
                      <a:pt x="23979" y="842759"/>
                    </a:cubicBezTo>
                    <a:lnTo>
                      <a:pt x="159859" y="842759"/>
                    </a:lnTo>
                    <a:cubicBezTo>
                      <a:pt x="175845" y="896345"/>
                      <a:pt x="155063" y="904464"/>
                      <a:pt x="67141" y="904464"/>
                    </a:cubicBezTo>
                    <a:lnTo>
                      <a:pt x="67141" y="932069"/>
                    </a:lnTo>
                    <a:lnTo>
                      <a:pt x="364478" y="932069"/>
                    </a:lnTo>
                    <a:lnTo>
                      <a:pt x="364478" y="902840"/>
                    </a:lnTo>
                    <a:cubicBezTo>
                      <a:pt x="278154" y="902840"/>
                      <a:pt x="268563" y="894721"/>
                      <a:pt x="282950" y="842759"/>
                    </a:cubicBezTo>
                    <a:lnTo>
                      <a:pt x="420428" y="842759"/>
                    </a:lnTo>
                    <a:cubicBezTo>
                      <a:pt x="434816" y="842759"/>
                      <a:pt x="447604" y="829769"/>
                      <a:pt x="447604" y="816778"/>
                    </a:cubicBezTo>
                    <a:lnTo>
                      <a:pt x="447604" y="771149"/>
                    </a:lnTo>
                    <a:cubicBezTo>
                      <a:pt x="436176" y="767999"/>
                      <a:pt x="424962" y="764094"/>
                      <a:pt x="414034" y="759458"/>
                    </a:cubicBezTo>
                    <a:lnTo>
                      <a:pt x="414034" y="808659"/>
                    </a:lnTo>
                    <a:lnTo>
                      <a:pt x="35169" y="808659"/>
                    </a:lnTo>
                    <a:lnTo>
                      <a:pt x="35169" y="545601"/>
                    </a:lnTo>
                    <a:lnTo>
                      <a:pt x="250658" y="545601"/>
                    </a:lnTo>
                    <a:cubicBezTo>
                      <a:pt x="248868" y="533233"/>
                      <a:pt x="247906" y="520755"/>
                      <a:pt x="247781" y="508254"/>
                    </a:cubicBezTo>
                    <a:close/>
                    <a:moveTo>
                      <a:pt x="493963" y="230257"/>
                    </a:moveTo>
                    <a:lnTo>
                      <a:pt x="493963" y="172124"/>
                    </a:lnTo>
                    <a:lnTo>
                      <a:pt x="425224" y="131529"/>
                    </a:lnTo>
                    <a:lnTo>
                      <a:pt x="425224" y="217591"/>
                    </a:lnTo>
                    <a:lnTo>
                      <a:pt x="457036" y="236427"/>
                    </a:lnTo>
                    <a:cubicBezTo>
                      <a:pt x="469192" y="233511"/>
                      <a:pt x="481529" y="231449"/>
                      <a:pt x="493963" y="230257"/>
                    </a:cubicBezTo>
                    <a:close/>
                    <a:moveTo>
                      <a:pt x="556628" y="231556"/>
                    </a:moveTo>
                    <a:lnTo>
                      <a:pt x="580287" y="217591"/>
                    </a:lnTo>
                    <a:lnTo>
                      <a:pt x="580287" y="133153"/>
                    </a:lnTo>
                    <a:lnTo>
                      <a:pt x="511548" y="172124"/>
                    </a:lnTo>
                    <a:lnTo>
                      <a:pt x="511548" y="229120"/>
                    </a:lnTo>
                    <a:cubicBezTo>
                      <a:pt x="526614" y="228661"/>
                      <a:pt x="541694" y="229476"/>
                      <a:pt x="556628" y="231556"/>
                    </a:cubicBezTo>
                    <a:close/>
                    <a:moveTo>
                      <a:pt x="725439" y="324763"/>
                    </a:moveTo>
                    <a:cubicBezTo>
                      <a:pt x="731353" y="319729"/>
                      <a:pt x="735350" y="312584"/>
                      <a:pt x="735350" y="305277"/>
                    </a:cubicBezTo>
                    <a:lnTo>
                      <a:pt x="735350" y="22733"/>
                    </a:lnTo>
                    <a:cubicBezTo>
                      <a:pt x="736948" y="11367"/>
                      <a:pt x="722561" y="0"/>
                      <a:pt x="709772" y="0"/>
                    </a:cubicBezTo>
                    <a:lnTo>
                      <a:pt x="311724" y="0"/>
                    </a:lnTo>
                    <a:cubicBezTo>
                      <a:pt x="298936" y="0"/>
                      <a:pt x="287746" y="11367"/>
                      <a:pt x="287746" y="25981"/>
                    </a:cubicBezTo>
                    <a:lnTo>
                      <a:pt x="287746" y="308525"/>
                    </a:lnTo>
                    <a:cubicBezTo>
                      <a:pt x="287746" y="321028"/>
                      <a:pt x="295898" y="331096"/>
                      <a:pt x="306289" y="333856"/>
                    </a:cubicBezTo>
                    <a:cubicBezTo>
                      <a:pt x="316132" y="321220"/>
                      <a:pt x="327044" y="309484"/>
                      <a:pt x="338900" y="298782"/>
                    </a:cubicBezTo>
                    <a:lnTo>
                      <a:pt x="322914" y="298782"/>
                    </a:lnTo>
                    <a:lnTo>
                      <a:pt x="322914" y="35724"/>
                    </a:lnTo>
                    <a:lnTo>
                      <a:pt x="701779" y="35724"/>
                    </a:lnTo>
                    <a:lnTo>
                      <a:pt x="701779" y="298782"/>
                    </a:lnTo>
                    <a:lnTo>
                      <a:pt x="700181" y="298782"/>
                    </a:lnTo>
                    <a:cubicBezTo>
                      <a:pt x="709155" y="306867"/>
                      <a:pt x="717593" y="315546"/>
                      <a:pt x="725439" y="324763"/>
                    </a:cubicBezTo>
                    <a:close/>
                  </a:path>
                </a:pathLst>
              </a:custGeom>
              <a:solidFill>
                <a:schemeClr val="accent1"/>
              </a:solidFill>
              <a:ln w="11906" cap="flat">
                <a:noFill/>
                <a:prstDash val="solid"/>
                <a:miter/>
              </a:ln>
            </p:spPr>
            <p:txBody>
              <a:bodyPr rtlCol="0" anchor="ctr"/>
              <a:lstStyle/>
              <a:p>
                <a:pPr defTabSz="896569">
                  <a:defRPr/>
                </a:pPr>
                <a:endParaRPr lang="en-US" sz="1765">
                  <a:solidFill>
                    <a:srgbClr val="1A1A1A"/>
                  </a:solidFill>
                  <a:latin typeface="Segoe UI"/>
                </a:endParaRPr>
              </a:p>
            </p:txBody>
          </p:sp>
          <p:sp>
            <p:nvSpPr>
              <p:cNvPr id="53" name="Content Placeholder 12">
                <a:extLst>
                  <a:ext uri="{FF2B5EF4-FFF2-40B4-BE49-F238E27FC236}">
                    <a16:creationId xmlns:a16="http://schemas.microsoft.com/office/drawing/2014/main" id="{8C091FB8-714C-4BC7-A4D9-0533BFC68A82}"/>
                  </a:ext>
                </a:extLst>
              </p:cNvPr>
              <p:cNvSpPr txBox="1">
                <a:spLocks/>
              </p:cNvSpPr>
              <p:nvPr/>
            </p:nvSpPr>
            <p:spPr>
              <a:xfrm>
                <a:off x="8510542" y="1384198"/>
                <a:ext cx="1719589" cy="755409"/>
              </a:xfrm>
              <a:prstGeom prst="rect">
                <a:avLst/>
              </a:prstGeom>
            </p:spPr>
            <p:txBody>
              <a:bodyPr vert="horz" wrap="square" lIns="0" tIns="0" rIns="0" bIns="0" rtlCol="0" anchor="ctr">
                <a:noAutofit/>
              </a:bodyPr>
              <a:lstStyle>
                <a:lvl1pPr marL="171450" indent="-171450" algn="l" defTabSz="685800" rtl="0" eaLnBrk="1" latinLnBrk="0" hangingPunct="1">
                  <a:lnSpc>
                    <a:spcPct val="90000"/>
                  </a:lnSpc>
                  <a:spcBef>
                    <a:spcPts val="750"/>
                  </a:spcBef>
                  <a:buClr>
                    <a:srgbClr val="8DC63F"/>
                  </a:buClr>
                  <a:buSzPct val="100000"/>
                  <a:buFont typeface="Arial"/>
                  <a:buChar char="•"/>
                  <a:defRPr sz="1800" kern="1200" baseline="0">
                    <a:solidFill>
                      <a:srgbClr val="5F6062"/>
                    </a:solidFill>
                    <a:latin typeface="Franklin Gothic Book"/>
                    <a:ea typeface="Arial" charset="0"/>
                    <a:cs typeface="Franklin Gothic Book"/>
                  </a:defRPr>
                </a:lvl1pPr>
                <a:lvl2pPr marL="342900" indent="-171450" algn="l" defTabSz="685800" rtl="0" eaLnBrk="1" latinLnBrk="0" hangingPunct="1">
                  <a:lnSpc>
                    <a:spcPct val="90000"/>
                  </a:lnSpc>
                  <a:spcBef>
                    <a:spcPts val="375"/>
                  </a:spcBef>
                  <a:buClr>
                    <a:srgbClr val="8DC63F"/>
                  </a:buClr>
                  <a:buSzPct val="100000"/>
                  <a:buFont typeface="AppleSymbols" charset="0"/>
                  <a:buChar char="⎻"/>
                  <a:tabLst/>
                  <a:defRPr sz="1800" kern="1200">
                    <a:solidFill>
                      <a:srgbClr val="5F6062"/>
                    </a:solidFill>
                    <a:latin typeface="Franklin Gothic Book"/>
                    <a:ea typeface="Arial" charset="0"/>
                    <a:cs typeface="Franklin Gothic Book"/>
                  </a:defRPr>
                </a:lvl2pPr>
                <a:lvl3pPr marL="515541" indent="-172641" algn="l" defTabSz="685800" rtl="0" eaLnBrk="1" latinLnBrk="0" hangingPunct="1">
                  <a:lnSpc>
                    <a:spcPct val="90000"/>
                  </a:lnSpc>
                  <a:spcBef>
                    <a:spcPts val="375"/>
                  </a:spcBef>
                  <a:buClr>
                    <a:srgbClr val="8DC63F"/>
                  </a:buClr>
                  <a:buSzPct val="100000"/>
                  <a:buFont typeface="Arial"/>
                  <a:buChar char="•"/>
                  <a:tabLst/>
                  <a:defRPr sz="1500" kern="1200">
                    <a:solidFill>
                      <a:srgbClr val="5F6062"/>
                    </a:solidFill>
                    <a:latin typeface="Franklin Gothic Book"/>
                    <a:ea typeface="Arial" charset="0"/>
                    <a:cs typeface="Franklin Gothic Book"/>
                  </a:defRPr>
                </a:lvl3pPr>
                <a:lvl4pPr marL="686991" indent="-171450" algn="l" defTabSz="685800" rtl="0" eaLnBrk="1" latinLnBrk="0" hangingPunct="1">
                  <a:lnSpc>
                    <a:spcPct val="90000"/>
                  </a:lnSpc>
                  <a:spcBef>
                    <a:spcPts val="375"/>
                  </a:spcBef>
                  <a:buClr>
                    <a:srgbClr val="8DC63F"/>
                  </a:buClr>
                  <a:buSzPct val="100000"/>
                  <a:buFont typeface="AppleSymbols" charset="0"/>
                  <a:buChar char="⎻"/>
                  <a:tabLst/>
                  <a:defRPr sz="1400" kern="1200">
                    <a:solidFill>
                      <a:srgbClr val="5F6062"/>
                    </a:solidFill>
                    <a:latin typeface="Franklin Gothic Book"/>
                    <a:ea typeface="Arial" charset="0"/>
                    <a:cs typeface="Franklin Gothic Book"/>
                  </a:defRPr>
                </a:lvl4pPr>
                <a:lvl5pPr marL="859631" indent="-172641" algn="l" defTabSz="685800" rtl="0" eaLnBrk="1" latinLnBrk="0" hangingPunct="1">
                  <a:lnSpc>
                    <a:spcPct val="90000"/>
                  </a:lnSpc>
                  <a:spcBef>
                    <a:spcPts val="375"/>
                  </a:spcBef>
                  <a:buClr>
                    <a:srgbClr val="8DC63F"/>
                  </a:buClr>
                  <a:buSzPct val="75000"/>
                  <a:buFont typeface="Courier New" charset="0"/>
                  <a:buChar char="o"/>
                  <a:tabLst/>
                  <a:defRPr sz="1400" kern="1200">
                    <a:solidFill>
                      <a:srgbClr val="5F6062"/>
                    </a:solidFill>
                    <a:latin typeface="Franklin Gothic Book"/>
                    <a:ea typeface="Arial" charset="0"/>
                    <a:cs typeface="Franklin Gothic Book"/>
                  </a:defRPr>
                </a:lvl5pPr>
                <a:lvl6pPr marL="1885950" indent="-171450" algn="l" defTabSz="685800" rtl="0" eaLnBrk="1" latinLnBrk="0" hangingPunct="1">
                  <a:lnSpc>
                    <a:spcPct val="90000"/>
                  </a:lnSpc>
                  <a:spcBef>
                    <a:spcPts val="375"/>
                  </a:spcBef>
                  <a:buFont typeface="Arial"/>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400" kern="1200">
                    <a:solidFill>
                      <a:schemeClr val="tx1"/>
                    </a:solidFill>
                    <a:latin typeface="+mn-lt"/>
                    <a:ea typeface="+mn-ea"/>
                    <a:cs typeface="+mn-cs"/>
                  </a:defRPr>
                </a:lvl9pPr>
              </a:lstStyle>
              <a:p>
                <a:pPr marL="0" indent="0" defTabSz="685808">
                  <a:lnSpc>
                    <a:spcPct val="100000"/>
                  </a:lnSpc>
                  <a:buNone/>
                  <a:defRPr/>
                </a:pPr>
                <a:r>
                  <a:rPr lang="en-US" sz="2400">
                    <a:solidFill>
                      <a:srgbClr val="505050"/>
                    </a:solidFill>
                    <a:latin typeface="Segoe UI Light"/>
                  </a:rPr>
                  <a:t>Applications</a:t>
                </a:r>
              </a:p>
            </p:txBody>
          </p:sp>
        </p:grpSp>
        <p:grpSp>
          <p:nvGrpSpPr>
            <p:cNvPr id="3" name="Group 2">
              <a:extLst>
                <a:ext uri="{FF2B5EF4-FFF2-40B4-BE49-F238E27FC236}">
                  <a16:creationId xmlns:a16="http://schemas.microsoft.com/office/drawing/2014/main" id="{02EA28E8-064C-4DCC-BA1D-90D5DF8CFD21}"/>
                </a:ext>
              </a:extLst>
            </p:cNvPr>
            <p:cNvGrpSpPr/>
            <p:nvPr/>
          </p:nvGrpSpPr>
          <p:grpSpPr>
            <a:xfrm>
              <a:off x="4975537" y="1779422"/>
              <a:ext cx="2382631" cy="755409"/>
              <a:chOff x="4975538" y="1368789"/>
              <a:chExt cx="2382631" cy="755409"/>
            </a:xfrm>
          </p:grpSpPr>
          <p:sp>
            <p:nvSpPr>
              <p:cNvPr id="52" name="Content Placeholder 12">
                <a:extLst>
                  <a:ext uri="{FF2B5EF4-FFF2-40B4-BE49-F238E27FC236}">
                    <a16:creationId xmlns:a16="http://schemas.microsoft.com/office/drawing/2014/main" id="{20D153C5-6D5C-43E6-9056-22ED208ADF00}"/>
                  </a:ext>
                </a:extLst>
              </p:cNvPr>
              <p:cNvSpPr txBox="1">
                <a:spLocks/>
              </p:cNvSpPr>
              <p:nvPr/>
            </p:nvSpPr>
            <p:spPr>
              <a:xfrm>
                <a:off x="5831713" y="1368789"/>
                <a:ext cx="1526456" cy="755409"/>
              </a:xfrm>
              <a:prstGeom prst="rect">
                <a:avLst/>
              </a:prstGeom>
            </p:spPr>
            <p:txBody>
              <a:bodyPr vert="horz" wrap="square" lIns="0" tIns="0" rIns="0" bIns="0" rtlCol="0" anchor="ctr">
                <a:noAutofit/>
              </a:bodyPr>
              <a:lstStyle>
                <a:lvl1pPr marL="171450" indent="-171450" algn="l" defTabSz="685800" rtl="0" eaLnBrk="1" latinLnBrk="0" hangingPunct="1">
                  <a:lnSpc>
                    <a:spcPct val="90000"/>
                  </a:lnSpc>
                  <a:spcBef>
                    <a:spcPts val="750"/>
                  </a:spcBef>
                  <a:buClr>
                    <a:srgbClr val="8DC63F"/>
                  </a:buClr>
                  <a:buSzPct val="100000"/>
                  <a:buFont typeface="Arial"/>
                  <a:buChar char="•"/>
                  <a:defRPr sz="1800" kern="1200" baseline="0">
                    <a:solidFill>
                      <a:srgbClr val="5F6062"/>
                    </a:solidFill>
                    <a:latin typeface="Franklin Gothic Book"/>
                    <a:ea typeface="Arial" charset="0"/>
                    <a:cs typeface="Franklin Gothic Book"/>
                  </a:defRPr>
                </a:lvl1pPr>
                <a:lvl2pPr marL="342900" indent="-171450" algn="l" defTabSz="685800" rtl="0" eaLnBrk="1" latinLnBrk="0" hangingPunct="1">
                  <a:lnSpc>
                    <a:spcPct val="90000"/>
                  </a:lnSpc>
                  <a:spcBef>
                    <a:spcPts val="375"/>
                  </a:spcBef>
                  <a:buClr>
                    <a:srgbClr val="8DC63F"/>
                  </a:buClr>
                  <a:buSzPct val="100000"/>
                  <a:buFont typeface="AppleSymbols" charset="0"/>
                  <a:buChar char="⎻"/>
                  <a:tabLst/>
                  <a:defRPr sz="1800" kern="1200">
                    <a:solidFill>
                      <a:srgbClr val="5F6062"/>
                    </a:solidFill>
                    <a:latin typeface="Franklin Gothic Book"/>
                    <a:ea typeface="Arial" charset="0"/>
                    <a:cs typeface="Franklin Gothic Book"/>
                  </a:defRPr>
                </a:lvl2pPr>
                <a:lvl3pPr marL="515541" indent="-172641" algn="l" defTabSz="685800" rtl="0" eaLnBrk="1" latinLnBrk="0" hangingPunct="1">
                  <a:lnSpc>
                    <a:spcPct val="90000"/>
                  </a:lnSpc>
                  <a:spcBef>
                    <a:spcPts val="375"/>
                  </a:spcBef>
                  <a:buClr>
                    <a:srgbClr val="8DC63F"/>
                  </a:buClr>
                  <a:buSzPct val="100000"/>
                  <a:buFont typeface="Arial"/>
                  <a:buChar char="•"/>
                  <a:tabLst/>
                  <a:defRPr sz="1500" kern="1200">
                    <a:solidFill>
                      <a:srgbClr val="5F6062"/>
                    </a:solidFill>
                    <a:latin typeface="Franklin Gothic Book"/>
                    <a:ea typeface="Arial" charset="0"/>
                    <a:cs typeface="Franklin Gothic Book"/>
                  </a:defRPr>
                </a:lvl3pPr>
                <a:lvl4pPr marL="686991" indent="-171450" algn="l" defTabSz="685800" rtl="0" eaLnBrk="1" latinLnBrk="0" hangingPunct="1">
                  <a:lnSpc>
                    <a:spcPct val="90000"/>
                  </a:lnSpc>
                  <a:spcBef>
                    <a:spcPts val="375"/>
                  </a:spcBef>
                  <a:buClr>
                    <a:srgbClr val="8DC63F"/>
                  </a:buClr>
                  <a:buSzPct val="100000"/>
                  <a:buFont typeface="AppleSymbols" charset="0"/>
                  <a:buChar char="⎻"/>
                  <a:tabLst/>
                  <a:defRPr sz="1400" kern="1200">
                    <a:solidFill>
                      <a:srgbClr val="5F6062"/>
                    </a:solidFill>
                    <a:latin typeface="Franklin Gothic Book"/>
                    <a:ea typeface="Arial" charset="0"/>
                    <a:cs typeface="Franklin Gothic Book"/>
                  </a:defRPr>
                </a:lvl4pPr>
                <a:lvl5pPr marL="859631" indent="-172641" algn="l" defTabSz="685800" rtl="0" eaLnBrk="1" latinLnBrk="0" hangingPunct="1">
                  <a:lnSpc>
                    <a:spcPct val="90000"/>
                  </a:lnSpc>
                  <a:spcBef>
                    <a:spcPts val="375"/>
                  </a:spcBef>
                  <a:buClr>
                    <a:srgbClr val="8DC63F"/>
                  </a:buClr>
                  <a:buSzPct val="75000"/>
                  <a:buFont typeface="Courier New" charset="0"/>
                  <a:buChar char="o"/>
                  <a:tabLst/>
                  <a:defRPr sz="1400" kern="1200">
                    <a:solidFill>
                      <a:srgbClr val="5F6062"/>
                    </a:solidFill>
                    <a:latin typeface="Franklin Gothic Book"/>
                    <a:ea typeface="Arial" charset="0"/>
                    <a:cs typeface="Franklin Gothic Book"/>
                  </a:defRPr>
                </a:lvl5pPr>
                <a:lvl6pPr marL="1885950" indent="-171450" algn="l" defTabSz="685800" rtl="0" eaLnBrk="1" latinLnBrk="0" hangingPunct="1">
                  <a:lnSpc>
                    <a:spcPct val="90000"/>
                  </a:lnSpc>
                  <a:spcBef>
                    <a:spcPts val="375"/>
                  </a:spcBef>
                  <a:buFont typeface="Arial"/>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400" kern="1200">
                    <a:solidFill>
                      <a:schemeClr val="tx1"/>
                    </a:solidFill>
                    <a:latin typeface="+mn-lt"/>
                    <a:ea typeface="+mn-ea"/>
                    <a:cs typeface="+mn-cs"/>
                  </a:defRPr>
                </a:lvl9pPr>
              </a:lstStyle>
              <a:p>
                <a:pPr marL="0" indent="0" defTabSz="685808">
                  <a:lnSpc>
                    <a:spcPct val="100000"/>
                  </a:lnSpc>
                  <a:buNone/>
                  <a:defRPr/>
                </a:pPr>
                <a:r>
                  <a:rPr lang="en-US" sz="2400">
                    <a:solidFill>
                      <a:srgbClr val="505050"/>
                    </a:solidFill>
                    <a:latin typeface="Segoe UI Light"/>
                  </a:rPr>
                  <a:t>Workloads</a:t>
                </a:r>
              </a:p>
            </p:txBody>
          </p:sp>
          <p:grpSp>
            <p:nvGrpSpPr>
              <p:cNvPr id="61" name="Group 60">
                <a:extLst>
                  <a:ext uri="{FF2B5EF4-FFF2-40B4-BE49-F238E27FC236}">
                    <a16:creationId xmlns:a16="http://schemas.microsoft.com/office/drawing/2014/main" id="{3E8B8441-D1A4-4A7E-B058-02E54F937FA2}"/>
                  </a:ext>
                </a:extLst>
              </p:cNvPr>
              <p:cNvGrpSpPr/>
              <p:nvPr/>
            </p:nvGrpSpPr>
            <p:grpSpPr>
              <a:xfrm>
                <a:off x="4975538" y="1421264"/>
                <a:ext cx="739944" cy="650458"/>
                <a:chOff x="9547521" y="4845065"/>
                <a:chExt cx="814322" cy="715841"/>
              </a:xfrm>
            </p:grpSpPr>
            <p:sp>
              <p:nvSpPr>
                <p:cNvPr id="62" name="Freeform: Shape 61">
                  <a:extLst>
                    <a:ext uri="{FF2B5EF4-FFF2-40B4-BE49-F238E27FC236}">
                      <a16:creationId xmlns:a16="http://schemas.microsoft.com/office/drawing/2014/main" id="{7DD15465-CC85-4520-9413-53F543415C91}"/>
                    </a:ext>
                  </a:extLst>
                </p:cNvPr>
                <p:cNvSpPr/>
                <p:nvPr/>
              </p:nvSpPr>
              <p:spPr>
                <a:xfrm>
                  <a:off x="9547521" y="4845065"/>
                  <a:ext cx="680914" cy="582836"/>
                </a:xfrm>
                <a:custGeom>
                  <a:avLst/>
                  <a:gdLst>
                    <a:gd name="connsiteX0" fmla="*/ 0 w 427482"/>
                    <a:gd name="connsiteY0" fmla="*/ 0 h 365908"/>
                    <a:gd name="connsiteX1" fmla="*/ 437556 w 427482"/>
                    <a:gd name="connsiteY1" fmla="*/ 0 h 365908"/>
                    <a:gd name="connsiteX2" fmla="*/ 437556 w 427482"/>
                    <a:gd name="connsiteY2" fmla="*/ 375466 h 365908"/>
                    <a:gd name="connsiteX3" fmla="*/ 0 w 427482"/>
                    <a:gd name="connsiteY3" fmla="*/ 375466 h 365908"/>
                  </a:gdLst>
                  <a:ahLst/>
                  <a:cxnLst>
                    <a:cxn ang="0">
                      <a:pos x="connsiteX0" y="connsiteY0"/>
                    </a:cxn>
                    <a:cxn ang="0">
                      <a:pos x="connsiteX1" y="connsiteY1"/>
                    </a:cxn>
                    <a:cxn ang="0">
                      <a:pos x="connsiteX2" y="connsiteY2"/>
                    </a:cxn>
                    <a:cxn ang="0">
                      <a:pos x="connsiteX3" y="connsiteY3"/>
                    </a:cxn>
                  </a:cxnLst>
                  <a:rect l="l" t="t" r="r" b="b"/>
                  <a:pathLst>
                    <a:path w="427482" h="365908">
                      <a:moveTo>
                        <a:pt x="0" y="0"/>
                      </a:moveTo>
                      <a:lnTo>
                        <a:pt x="437556" y="0"/>
                      </a:lnTo>
                      <a:lnTo>
                        <a:pt x="437556" y="375466"/>
                      </a:lnTo>
                      <a:lnTo>
                        <a:pt x="0" y="375466"/>
                      </a:lnTo>
                      <a:close/>
                    </a:path>
                  </a:pathLst>
                </a:custGeom>
                <a:solidFill>
                  <a:srgbClr val="FFFFFF"/>
                </a:solidFill>
                <a:ln w="9430" cap="flat">
                  <a:noFill/>
                  <a:prstDash val="solid"/>
                  <a:miter/>
                </a:ln>
              </p:spPr>
              <p:txBody>
                <a:bodyPr rtlCol="0" anchor="ctr"/>
                <a:lstStyle/>
                <a:p>
                  <a:pPr defTabSz="896569">
                    <a:defRPr/>
                  </a:pPr>
                  <a:endParaRPr lang="en-US" sz="1765">
                    <a:solidFill>
                      <a:srgbClr val="1A1A1A"/>
                    </a:solidFill>
                    <a:latin typeface="Segoe UI"/>
                  </a:endParaRPr>
                </a:p>
              </p:txBody>
            </p:sp>
            <p:sp>
              <p:nvSpPr>
                <p:cNvPr id="63" name="Freeform: Shape 62">
                  <a:extLst>
                    <a:ext uri="{FF2B5EF4-FFF2-40B4-BE49-F238E27FC236}">
                      <a16:creationId xmlns:a16="http://schemas.microsoft.com/office/drawing/2014/main" id="{C6B4126E-D608-4A4C-86A3-6CFA093B17BC}"/>
                    </a:ext>
                  </a:extLst>
                </p:cNvPr>
                <p:cNvSpPr/>
                <p:nvPr/>
              </p:nvSpPr>
              <p:spPr>
                <a:xfrm>
                  <a:off x="9567723" y="4865337"/>
                  <a:ext cx="640860" cy="542640"/>
                </a:xfrm>
                <a:custGeom>
                  <a:avLst/>
                  <a:gdLst>
                    <a:gd name="connsiteX0" fmla="*/ 0 w 402336"/>
                    <a:gd name="connsiteY0" fmla="*/ 0 h 340673"/>
                    <a:gd name="connsiteX1" fmla="*/ 412189 w 402336"/>
                    <a:gd name="connsiteY1" fmla="*/ 0 h 340673"/>
                    <a:gd name="connsiteX2" fmla="*/ 412189 w 402336"/>
                    <a:gd name="connsiteY2" fmla="*/ 350012 h 340673"/>
                    <a:gd name="connsiteX3" fmla="*/ 0 w 402336"/>
                    <a:gd name="connsiteY3" fmla="*/ 350012 h 340673"/>
                  </a:gdLst>
                  <a:ahLst/>
                  <a:cxnLst>
                    <a:cxn ang="0">
                      <a:pos x="connsiteX0" y="connsiteY0"/>
                    </a:cxn>
                    <a:cxn ang="0">
                      <a:pos x="connsiteX1" y="connsiteY1"/>
                    </a:cxn>
                    <a:cxn ang="0">
                      <a:pos x="connsiteX2" y="connsiteY2"/>
                    </a:cxn>
                    <a:cxn ang="0">
                      <a:pos x="connsiteX3" y="connsiteY3"/>
                    </a:cxn>
                  </a:cxnLst>
                  <a:rect l="l" t="t" r="r" b="b"/>
                  <a:pathLst>
                    <a:path w="402336" h="340673">
                      <a:moveTo>
                        <a:pt x="0" y="0"/>
                      </a:moveTo>
                      <a:lnTo>
                        <a:pt x="412189" y="0"/>
                      </a:lnTo>
                      <a:lnTo>
                        <a:pt x="412189" y="350012"/>
                      </a:lnTo>
                      <a:lnTo>
                        <a:pt x="0" y="350012"/>
                      </a:lnTo>
                      <a:close/>
                    </a:path>
                  </a:pathLst>
                </a:custGeom>
                <a:solidFill>
                  <a:schemeClr val="accent1"/>
                </a:solidFill>
                <a:ln w="9430" cap="flat">
                  <a:noFill/>
                  <a:prstDash val="solid"/>
                  <a:miter/>
                </a:ln>
              </p:spPr>
              <p:txBody>
                <a:bodyPr rtlCol="0" anchor="ctr"/>
                <a:lstStyle/>
                <a:p>
                  <a:pPr defTabSz="896569">
                    <a:defRPr/>
                  </a:pPr>
                  <a:endParaRPr lang="en-US" sz="1765">
                    <a:solidFill>
                      <a:srgbClr val="1A1A1A"/>
                    </a:solidFill>
                    <a:latin typeface="Segoe UI"/>
                  </a:endParaRPr>
                </a:p>
              </p:txBody>
            </p:sp>
            <p:sp>
              <p:nvSpPr>
                <p:cNvPr id="64" name="Freeform: Shape 63">
                  <a:extLst>
                    <a:ext uri="{FF2B5EF4-FFF2-40B4-BE49-F238E27FC236}">
                      <a16:creationId xmlns:a16="http://schemas.microsoft.com/office/drawing/2014/main" id="{F34C3330-9209-4504-9AF0-470BDEADD835}"/>
                    </a:ext>
                  </a:extLst>
                </p:cNvPr>
                <p:cNvSpPr/>
                <p:nvPr/>
              </p:nvSpPr>
              <p:spPr>
                <a:xfrm>
                  <a:off x="9587924" y="4997113"/>
                  <a:ext cx="600806" cy="401957"/>
                </a:xfrm>
                <a:custGeom>
                  <a:avLst/>
                  <a:gdLst>
                    <a:gd name="connsiteX0" fmla="*/ 0 w 377190"/>
                    <a:gd name="connsiteY0" fmla="*/ 0 h 252350"/>
                    <a:gd name="connsiteX1" fmla="*/ 386823 w 377190"/>
                    <a:gd name="connsiteY1" fmla="*/ 0 h 252350"/>
                    <a:gd name="connsiteX2" fmla="*/ 386823 w 377190"/>
                    <a:gd name="connsiteY2" fmla="*/ 254554 h 252350"/>
                    <a:gd name="connsiteX3" fmla="*/ 0 w 377190"/>
                    <a:gd name="connsiteY3" fmla="*/ 254554 h 252350"/>
                  </a:gdLst>
                  <a:ahLst/>
                  <a:cxnLst>
                    <a:cxn ang="0">
                      <a:pos x="connsiteX0" y="connsiteY0"/>
                    </a:cxn>
                    <a:cxn ang="0">
                      <a:pos x="connsiteX1" y="connsiteY1"/>
                    </a:cxn>
                    <a:cxn ang="0">
                      <a:pos x="connsiteX2" y="connsiteY2"/>
                    </a:cxn>
                    <a:cxn ang="0">
                      <a:pos x="connsiteX3" y="connsiteY3"/>
                    </a:cxn>
                  </a:cxnLst>
                  <a:rect l="l" t="t" r="r" b="b"/>
                  <a:pathLst>
                    <a:path w="377190" h="252350">
                      <a:moveTo>
                        <a:pt x="0" y="0"/>
                      </a:moveTo>
                      <a:lnTo>
                        <a:pt x="386823" y="0"/>
                      </a:lnTo>
                      <a:lnTo>
                        <a:pt x="386823" y="254554"/>
                      </a:lnTo>
                      <a:lnTo>
                        <a:pt x="0" y="254554"/>
                      </a:lnTo>
                      <a:close/>
                    </a:path>
                  </a:pathLst>
                </a:custGeom>
                <a:solidFill>
                  <a:srgbClr val="FFFFFF"/>
                </a:solidFill>
                <a:ln w="9430" cap="flat">
                  <a:noFill/>
                  <a:prstDash val="solid"/>
                  <a:miter/>
                </a:ln>
              </p:spPr>
              <p:txBody>
                <a:bodyPr rtlCol="0" anchor="ctr"/>
                <a:lstStyle/>
                <a:p>
                  <a:pPr defTabSz="896569">
                    <a:defRPr/>
                  </a:pPr>
                  <a:endParaRPr lang="en-US" sz="1765">
                    <a:solidFill>
                      <a:srgbClr val="1A1A1A"/>
                    </a:solidFill>
                    <a:latin typeface="Segoe UI"/>
                  </a:endParaRPr>
                </a:p>
              </p:txBody>
            </p:sp>
            <p:sp>
              <p:nvSpPr>
                <p:cNvPr id="65" name="Freeform: Shape 64">
                  <a:extLst>
                    <a:ext uri="{FF2B5EF4-FFF2-40B4-BE49-F238E27FC236}">
                      <a16:creationId xmlns:a16="http://schemas.microsoft.com/office/drawing/2014/main" id="{F58DD3BA-DC07-47C7-83B8-6D903325CC80}"/>
                    </a:ext>
                  </a:extLst>
                </p:cNvPr>
                <p:cNvSpPr/>
                <p:nvPr/>
              </p:nvSpPr>
              <p:spPr>
                <a:xfrm>
                  <a:off x="9820244" y="5037659"/>
                  <a:ext cx="160215" cy="100490"/>
                </a:xfrm>
                <a:custGeom>
                  <a:avLst/>
                  <a:gdLst>
                    <a:gd name="connsiteX0" fmla="*/ 0 w 100584"/>
                    <a:gd name="connsiteY0" fmla="*/ 0 h 63087"/>
                    <a:gd name="connsiteX1" fmla="*/ 101462 w 100584"/>
                    <a:gd name="connsiteY1" fmla="*/ 0 h 63087"/>
                    <a:gd name="connsiteX2" fmla="*/ 101462 w 100584"/>
                    <a:gd name="connsiteY2" fmla="*/ 70002 h 63087"/>
                    <a:gd name="connsiteX3" fmla="*/ 0 w 100584"/>
                    <a:gd name="connsiteY3" fmla="*/ 70002 h 63087"/>
                  </a:gdLst>
                  <a:ahLst/>
                  <a:cxnLst>
                    <a:cxn ang="0">
                      <a:pos x="connsiteX0" y="connsiteY0"/>
                    </a:cxn>
                    <a:cxn ang="0">
                      <a:pos x="connsiteX1" y="connsiteY1"/>
                    </a:cxn>
                    <a:cxn ang="0">
                      <a:pos x="connsiteX2" y="connsiteY2"/>
                    </a:cxn>
                    <a:cxn ang="0">
                      <a:pos x="connsiteX3" y="connsiteY3"/>
                    </a:cxn>
                  </a:cxnLst>
                  <a:rect l="l" t="t" r="r" b="b"/>
                  <a:pathLst>
                    <a:path w="100584" h="63087">
                      <a:moveTo>
                        <a:pt x="0" y="0"/>
                      </a:moveTo>
                      <a:lnTo>
                        <a:pt x="101462" y="0"/>
                      </a:lnTo>
                      <a:lnTo>
                        <a:pt x="101462" y="70002"/>
                      </a:lnTo>
                      <a:lnTo>
                        <a:pt x="0" y="70002"/>
                      </a:lnTo>
                      <a:close/>
                    </a:path>
                  </a:pathLst>
                </a:custGeom>
                <a:solidFill>
                  <a:schemeClr val="accent1"/>
                </a:solidFill>
                <a:ln w="9430" cap="flat">
                  <a:noFill/>
                  <a:prstDash val="solid"/>
                  <a:miter/>
                </a:ln>
              </p:spPr>
              <p:txBody>
                <a:bodyPr rtlCol="0" anchor="ctr"/>
                <a:lstStyle/>
                <a:p>
                  <a:pPr defTabSz="896569">
                    <a:defRPr/>
                  </a:pPr>
                  <a:endParaRPr lang="en-US" sz="1765">
                    <a:solidFill>
                      <a:srgbClr val="1A1A1A"/>
                    </a:solidFill>
                    <a:latin typeface="Segoe UI"/>
                  </a:endParaRPr>
                </a:p>
              </p:txBody>
            </p:sp>
            <p:sp>
              <p:nvSpPr>
                <p:cNvPr id="66" name="Freeform: Shape 65">
                  <a:extLst>
                    <a:ext uri="{FF2B5EF4-FFF2-40B4-BE49-F238E27FC236}">
                      <a16:creationId xmlns:a16="http://schemas.microsoft.com/office/drawing/2014/main" id="{57E34B97-A1E1-4623-8172-B4D576BFD48D}"/>
                    </a:ext>
                  </a:extLst>
                </p:cNvPr>
                <p:cNvSpPr/>
                <p:nvPr/>
              </p:nvSpPr>
              <p:spPr>
                <a:xfrm>
                  <a:off x="9658630" y="5270801"/>
                  <a:ext cx="120161" cy="80391"/>
                </a:xfrm>
                <a:custGeom>
                  <a:avLst/>
                  <a:gdLst>
                    <a:gd name="connsiteX0" fmla="*/ 0 w 75438"/>
                    <a:gd name="connsiteY0" fmla="*/ 0 h 50470"/>
                    <a:gd name="connsiteX1" fmla="*/ 76097 w 75438"/>
                    <a:gd name="connsiteY1" fmla="*/ 0 h 50470"/>
                    <a:gd name="connsiteX2" fmla="*/ 76097 w 75438"/>
                    <a:gd name="connsiteY2" fmla="*/ 57275 h 50470"/>
                    <a:gd name="connsiteX3" fmla="*/ 0 w 75438"/>
                    <a:gd name="connsiteY3" fmla="*/ 57275 h 50470"/>
                  </a:gdLst>
                  <a:ahLst/>
                  <a:cxnLst>
                    <a:cxn ang="0">
                      <a:pos x="connsiteX0" y="connsiteY0"/>
                    </a:cxn>
                    <a:cxn ang="0">
                      <a:pos x="connsiteX1" y="connsiteY1"/>
                    </a:cxn>
                    <a:cxn ang="0">
                      <a:pos x="connsiteX2" y="connsiteY2"/>
                    </a:cxn>
                    <a:cxn ang="0">
                      <a:pos x="connsiteX3" y="connsiteY3"/>
                    </a:cxn>
                  </a:cxnLst>
                  <a:rect l="l" t="t" r="r" b="b"/>
                  <a:pathLst>
                    <a:path w="75438" h="50470">
                      <a:moveTo>
                        <a:pt x="0" y="0"/>
                      </a:moveTo>
                      <a:lnTo>
                        <a:pt x="76097" y="0"/>
                      </a:lnTo>
                      <a:lnTo>
                        <a:pt x="76097" y="57275"/>
                      </a:lnTo>
                      <a:lnTo>
                        <a:pt x="0" y="57275"/>
                      </a:lnTo>
                      <a:close/>
                    </a:path>
                  </a:pathLst>
                </a:custGeom>
                <a:solidFill>
                  <a:schemeClr val="accent1"/>
                </a:solidFill>
                <a:ln w="9430" cap="flat">
                  <a:noFill/>
                  <a:prstDash val="solid"/>
                  <a:miter/>
                </a:ln>
              </p:spPr>
              <p:txBody>
                <a:bodyPr rtlCol="0" anchor="ctr"/>
                <a:lstStyle/>
                <a:p>
                  <a:pPr defTabSz="896569">
                    <a:defRPr/>
                  </a:pPr>
                  <a:endParaRPr lang="en-US" sz="1765">
                    <a:solidFill>
                      <a:srgbClr val="1A1A1A"/>
                    </a:solidFill>
                    <a:latin typeface="Segoe UI"/>
                  </a:endParaRPr>
                </a:p>
              </p:txBody>
            </p:sp>
            <p:sp>
              <p:nvSpPr>
                <p:cNvPr id="67" name="Freeform: Shape 66">
                  <a:extLst>
                    <a:ext uri="{FF2B5EF4-FFF2-40B4-BE49-F238E27FC236}">
                      <a16:creationId xmlns:a16="http://schemas.microsoft.com/office/drawing/2014/main" id="{8FBF2EBC-B232-46D6-8C23-EC0257283920}"/>
                    </a:ext>
                  </a:extLst>
                </p:cNvPr>
                <p:cNvSpPr/>
                <p:nvPr/>
              </p:nvSpPr>
              <p:spPr>
                <a:xfrm>
                  <a:off x="9840446" y="5270801"/>
                  <a:ext cx="120161" cy="80391"/>
                </a:xfrm>
                <a:custGeom>
                  <a:avLst/>
                  <a:gdLst>
                    <a:gd name="connsiteX0" fmla="*/ 0 w 75438"/>
                    <a:gd name="connsiteY0" fmla="*/ 0 h 50470"/>
                    <a:gd name="connsiteX1" fmla="*/ 76097 w 75438"/>
                    <a:gd name="connsiteY1" fmla="*/ 0 h 50470"/>
                    <a:gd name="connsiteX2" fmla="*/ 76097 w 75438"/>
                    <a:gd name="connsiteY2" fmla="*/ 57275 h 50470"/>
                    <a:gd name="connsiteX3" fmla="*/ 0 w 75438"/>
                    <a:gd name="connsiteY3" fmla="*/ 57275 h 50470"/>
                  </a:gdLst>
                  <a:ahLst/>
                  <a:cxnLst>
                    <a:cxn ang="0">
                      <a:pos x="connsiteX0" y="connsiteY0"/>
                    </a:cxn>
                    <a:cxn ang="0">
                      <a:pos x="connsiteX1" y="connsiteY1"/>
                    </a:cxn>
                    <a:cxn ang="0">
                      <a:pos x="connsiteX2" y="connsiteY2"/>
                    </a:cxn>
                    <a:cxn ang="0">
                      <a:pos x="connsiteX3" y="connsiteY3"/>
                    </a:cxn>
                  </a:cxnLst>
                  <a:rect l="l" t="t" r="r" b="b"/>
                  <a:pathLst>
                    <a:path w="75438" h="50470">
                      <a:moveTo>
                        <a:pt x="0" y="0"/>
                      </a:moveTo>
                      <a:lnTo>
                        <a:pt x="76097" y="0"/>
                      </a:lnTo>
                      <a:lnTo>
                        <a:pt x="76097" y="57275"/>
                      </a:lnTo>
                      <a:lnTo>
                        <a:pt x="0" y="57275"/>
                      </a:lnTo>
                      <a:close/>
                    </a:path>
                  </a:pathLst>
                </a:custGeom>
                <a:solidFill>
                  <a:schemeClr val="accent1"/>
                </a:solidFill>
                <a:ln w="9430" cap="flat">
                  <a:noFill/>
                  <a:prstDash val="solid"/>
                  <a:miter/>
                </a:ln>
              </p:spPr>
              <p:txBody>
                <a:bodyPr rtlCol="0" anchor="ctr"/>
                <a:lstStyle/>
                <a:p>
                  <a:pPr defTabSz="896569">
                    <a:defRPr/>
                  </a:pPr>
                  <a:endParaRPr lang="en-US" sz="1765">
                    <a:solidFill>
                      <a:srgbClr val="1A1A1A"/>
                    </a:solidFill>
                    <a:latin typeface="Segoe UI"/>
                  </a:endParaRPr>
                </a:p>
              </p:txBody>
            </p:sp>
            <p:sp>
              <p:nvSpPr>
                <p:cNvPr id="68" name="Freeform: Shape 67">
                  <a:extLst>
                    <a:ext uri="{FF2B5EF4-FFF2-40B4-BE49-F238E27FC236}">
                      <a16:creationId xmlns:a16="http://schemas.microsoft.com/office/drawing/2014/main" id="{BCD5CA4C-E5BA-4714-8695-5D353EBCB18D}"/>
                    </a:ext>
                  </a:extLst>
                </p:cNvPr>
                <p:cNvSpPr/>
                <p:nvPr/>
              </p:nvSpPr>
              <p:spPr>
                <a:xfrm>
                  <a:off x="10022260" y="5270801"/>
                  <a:ext cx="120161" cy="80391"/>
                </a:xfrm>
                <a:custGeom>
                  <a:avLst/>
                  <a:gdLst>
                    <a:gd name="connsiteX0" fmla="*/ 0 w 75438"/>
                    <a:gd name="connsiteY0" fmla="*/ 0 h 50470"/>
                    <a:gd name="connsiteX1" fmla="*/ 76097 w 75438"/>
                    <a:gd name="connsiteY1" fmla="*/ 0 h 50470"/>
                    <a:gd name="connsiteX2" fmla="*/ 76097 w 75438"/>
                    <a:gd name="connsiteY2" fmla="*/ 57275 h 50470"/>
                    <a:gd name="connsiteX3" fmla="*/ 0 w 75438"/>
                    <a:gd name="connsiteY3" fmla="*/ 57275 h 50470"/>
                  </a:gdLst>
                  <a:ahLst/>
                  <a:cxnLst>
                    <a:cxn ang="0">
                      <a:pos x="connsiteX0" y="connsiteY0"/>
                    </a:cxn>
                    <a:cxn ang="0">
                      <a:pos x="connsiteX1" y="connsiteY1"/>
                    </a:cxn>
                    <a:cxn ang="0">
                      <a:pos x="connsiteX2" y="connsiteY2"/>
                    </a:cxn>
                    <a:cxn ang="0">
                      <a:pos x="connsiteX3" y="connsiteY3"/>
                    </a:cxn>
                  </a:cxnLst>
                  <a:rect l="l" t="t" r="r" b="b"/>
                  <a:pathLst>
                    <a:path w="75438" h="50470">
                      <a:moveTo>
                        <a:pt x="0" y="0"/>
                      </a:moveTo>
                      <a:lnTo>
                        <a:pt x="76097" y="0"/>
                      </a:lnTo>
                      <a:lnTo>
                        <a:pt x="76097" y="57275"/>
                      </a:lnTo>
                      <a:lnTo>
                        <a:pt x="0" y="57275"/>
                      </a:lnTo>
                      <a:close/>
                    </a:path>
                  </a:pathLst>
                </a:custGeom>
                <a:solidFill>
                  <a:srgbClr val="7F7F7F"/>
                </a:solidFill>
                <a:ln w="9430" cap="flat">
                  <a:noFill/>
                  <a:prstDash val="solid"/>
                  <a:miter/>
                </a:ln>
              </p:spPr>
              <p:txBody>
                <a:bodyPr rtlCol="0" anchor="ctr"/>
                <a:lstStyle/>
                <a:p>
                  <a:pPr defTabSz="896569">
                    <a:defRPr/>
                  </a:pPr>
                  <a:endParaRPr lang="en-US" sz="1765">
                    <a:solidFill>
                      <a:srgbClr val="1A1A1A"/>
                    </a:solidFill>
                    <a:latin typeface="Segoe UI"/>
                  </a:endParaRPr>
                </a:p>
              </p:txBody>
            </p:sp>
            <p:sp>
              <p:nvSpPr>
                <p:cNvPr id="69" name="Freeform: Shape 68">
                  <a:extLst>
                    <a:ext uri="{FF2B5EF4-FFF2-40B4-BE49-F238E27FC236}">
                      <a16:creationId xmlns:a16="http://schemas.microsoft.com/office/drawing/2014/main" id="{B0620F1D-E487-4865-9B07-9A1AEE1853B3}"/>
                    </a:ext>
                  </a:extLst>
                </p:cNvPr>
                <p:cNvSpPr/>
                <p:nvPr/>
              </p:nvSpPr>
              <p:spPr>
                <a:xfrm>
                  <a:off x="9890950" y="5128888"/>
                  <a:ext cx="20027" cy="140685"/>
                </a:xfrm>
                <a:custGeom>
                  <a:avLst/>
                  <a:gdLst>
                    <a:gd name="connsiteX0" fmla="*/ 0 w 12573"/>
                    <a:gd name="connsiteY0" fmla="*/ 0 h 88322"/>
                    <a:gd name="connsiteX1" fmla="*/ 12683 w 12573"/>
                    <a:gd name="connsiteY1" fmla="*/ 0 h 88322"/>
                    <a:gd name="connsiteX2" fmla="*/ 12683 w 12573"/>
                    <a:gd name="connsiteY2" fmla="*/ 95458 h 88322"/>
                    <a:gd name="connsiteX3" fmla="*/ 0 w 12573"/>
                    <a:gd name="connsiteY3" fmla="*/ 95458 h 88322"/>
                  </a:gdLst>
                  <a:ahLst/>
                  <a:cxnLst>
                    <a:cxn ang="0">
                      <a:pos x="connsiteX0" y="connsiteY0"/>
                    </a:cxn>
                    <a:cxn ang="0">
                      <a:pos x="connsiteX1" y="connsiteY1"/>
                    </a:cxn>
                    <a:cxn ang="0">
                      <a:pos x="connsiteX2" y="connsiteY2"/>
                    </a:cxn>
                    <a:cxn ang="0">
                      <a:pos x="connsiteX3" y="connsiteY3"/>
                    </a:cxn>
                  </a:cxnLst>
                  <a:rect l="l" t="t" r="r" b="b"/>
                  <a:pathLst>
                    <a:path w="12573" h="88322">
                      <a:moveTo>
                        <a:pt x="0" y="0"/>
                      </a:moveTo>
                      <a:lnTo>
                        <a:pt x="12683" y="0"/>
                      </a:lnTo>
                      <a:lnTo>
                        <a:pt x="12683" y="95458"/>
                      </a:lnTo>
                      <a:lnTo>
                        <a:pt x="0" y="95458"/>
                      </a:lnTo>
                      <a:close/>
                    </a:path>
                  </a:pathLst>
                </a:custGeom>
                <a:solidFill>
                  <a:schemeClr val="accent1"/>
                </a:solidFill>
                <a:ln w="9430" cap="flat">
                  <a:noFill/>
                  <a:prstDash val="solid"/>
                  <a:miter/>
                </a:ln>
              </p:spPr>
              <p:txBody>
                <a:bodyPr rtlCol="0" anchor="ctr"/>
                <a:lstStyle/>
                <a:p>
                  <a:pPr defTabSz="896569">
                    <a:defRPr/>
                  </a:pPr>
                  <a:endParaRPr lang="en-US" sz="1765">
                    <a:solidFill>
                      <a:srgbClr val="1A1A1A"/>
                    </a:solidFill>
                    <a:latin typeface="Segoe UI"/>
                  </a:endParaRPr>
                </a:p>
              </p:txBody>
            </p:sp>
            <p:sp>
              <p:nvSpPr>
                <p:cNvPr id="70" name="Freeform: Shape 69">
                  <a:extLst>
                    <a:ext uri="{FF2B5EF4-FFF2-40B4-BE49-F238E27FC236}">
                      <a16:creationId xmlns:a16="http://schemas.microsoft.com/office/drawing/2014/main" id="{4223C525-921E-489D-A679-6A5E622EB3CB}"/>
                    </a:ext>
                  </a:extLst>
                </p:cNvPr>
                <p:cNvSpPr/>
                <p:nvPr/>
              </p:nvSpPr>
              <p:spPr>
                <a:xfrm>
                  <a:off x="9709134" y="5209982"/>
                  <a:ext cx="20027" cy="60294"/>
                </a:xfrm>
                <a:custGeom>
                  <a:avLst/>
                  <a:gdLst>
                    <a:gd name="connsiteX0" fmla="*/ 0 w 12573"/>
                    <a:gd name="connsiteY0" fmla="*/ 0 h 37852"/>
                    <a:gd name="connsiteX1" fmla="*/ 12683 w 12573"/>
                    <a:gd name="connsiteY1" fmla="*/ 0 h 37852"/>
                    <a:gd name="connsiteX2" fmla="*/ 12683 w 12573"/>
                    <a:gd name="connsiteY2" fmla="*/ 38183 h 37852"/>
                    <a:gd name="connsiteX3" fmla="*/ 0 w 12573"/>
                    <a:gd name="connsiteY3" fmla="*/ 38183 h 37852"/>
                  </a:gdLst>
                  <a:ahLst/>
                  <a:cxnLst>
                    <a:cxn ang="0">
                      <a:pos x="connsiteX0" y="connsiteY0"/>
                    </a:cxn>
                    <a:cxn ang="0">
                      <a:pos x="connsiteX1" y="connsiteY1"/>
                    </a:cxn>
                    <a:cxn ang="0">
                      <a:pos x="connsiteX2" y="connsiteY2"/>
                    </a:cxn>
                    <a:cxn ang="0">
                      <a:pos x="connsiteX3" y="connsiteY3"/>
                    </a:cxn>
                  </a:cxnLst>
                  <a:rect l="l" t="t" r="r" b="b"/>
                  <a:pathLst>
                    <a:path w="12573" h="37852">
                      <a:moveTo>
                        <a:pt x="0" y="0"/>
                      </a:moveTo>
                      <a:lnTo>
                        <a:pt x="12683" y="0"/>
                      </a:lnTo>
                      <a:lnTo>
                        <a:pt x="12683" y="38183"/>
                      </a:lnTo>
                      <a:lnTo>
                        <a:pt x="0" y="38183"/>
                      </a:lnTo>
                      <a:close/>
                    </a:path>
                  </a:pathLst>
                </a:custGeom>
                <a:solidFill>
                  <a:schemeClr val="accent1"/>
                </a:solidFill>
                <a:ln w="9430" cap="flat">
                  <a:noFill/>
                  <a:prstDash val="solid"/>
                  <a:miter/>
                </a:ln>
              </p:spPr>
              <p:txBody>
                <a:bodyPr rtlCol="0" anchor="ctr"/>
                <a:lstStyle/>
                <a:p>
                  <a:pPr defTabSz="896569">
                    <a:defRPr/>
                  </a:pPr>
                  <a:endParaRPr lang="en-US" sz="1765">
                    <a:solidFill>
                      <a:srgbClr val="1A1A1A"/>
                    </a:solidFill>
                    <a:latin typeface="Segoe UI"/>
                  </a:endParaRPr>
                </a:p>
              </p:txBody>
            </p:sp>
            <p:sp>
              <p:nvSpPr>
                <p:cNvPr id="71" name="Freeform: Shape 70">
                  <a:extLst>
                    <a:ext uri="{FF2B5EF4-FFF2-40B4-BE49-F238E27FC236}">
                      <a16:creationId xmlns:a16="http://schemas.microsoft.com/office/drawing/2014/main" id="{2B75BBAA-F4CA-4309-9812-1C5E6F1F69BA}"/>
                    </a:ext>
                  </a:extLst>
                </p:cNvPr>
                <p:cNvSpPr/>
                <p:nvPr/>
              </p:nvSpPr>
              <p:spPr>
                <a:xfrm>
                  <a:off x="9709134" y="5199846"/>
                  <a:ext cx="380511" cy="20099"/>
                </a:xfrm>
                <a:custGeom>
                  <a:avLst/>
                  <a:gdLst>
                    <a:gd name="connsiteX0" fmla="*/ 0 w 238887"/>
                    <a:gd name="connsiteY0" fmla="*/ 0 h 12617"/>
                    <a:gd name="connsiteX1" fmla="*/ 240973 w 238887"/>
                    <a:gd name="connsiteY1" fmla="*/ 0 h 12617"/>
                    <a:gd name="connsiteX2" fmla="*/ 240973 w 238887"/>
                    <a:gd name="connsiteY2" fmla="*/ 12728 h 12617"/>
                    <a:gd name="connsiteX3" fmla="*/ 0 w 238887"/>
                    <a:gd name="connsiteY3" fmla="*/ 12728 h 12617"/>
                  </a:gdLst>
                  <a:ahLst/>
                  <a:cxnLst>
                    <a:cxn ang="0">
                      <a:pos x="connsiteX0" y="connsiteY0"/>
                    </a:cxn>
                    <a:cxn ang="0">
                      <a:pos x="connsiteX1" y="connsiteY1"/>
                    </a:cxn>
                    <a:cxn ang="0">
                      <a:pos x="connsiteX2" y="connsiteY2"/>
                    </a:cxn>
                    <a:cxn ang="0">
                      <a:pos x="connsiteX3" y="connsiteY3"/>
                    </a:cxn>
                  </a:cxnLst>
                  <a:rect l="l" t="t" r="r" b="b"/>
                  <a:pathLst>
                    <a:path w="238887" h="12617">
                      <a:moveTo>
                        <a:pt x="0" y="0"/>
                      </a:moveTo>
                      <a:lnTo>
                        <a:pt x="240973" y="0"/>
                      </a:lnTo>
                      <a:lnTo>
                        <a:pt x="240973" y="12728"/>
                      </a:lnTo>
                      <a:lnTo>
                        <a:pt x="0" y="12728"/>
                      </a:lnTo>
                      <a:close/>
                    </a:path>
                  </a:pathLst>
                </a:custGeom>
                <a:solidFill>
                  <a:schemeClr val="accent1"/>
                </a:solidFill>
                <a:ln w="9430" cap="flat">
                  <a:noFill/>
                  <a:prstDash val="solid"/>
                  <a:miter/>
                </a:ln>
              </p:spPr>
              <p:txBody>
                <a:bodyPr rtlCol="0" anchor="ctr"/>
                <a:lstStyle/>
                <a:p>
                  <a:pPr defTabSz="896569">
                    <a:defRPr/>
                  </a:pPr>
                  <a:endParaRPr lang="en-US" sz="1765">
                    <a:solidFill>
                      <a:srgbClr val="1A1A1A"/>
                    </a:solidFill>
                    <a:latin typeface="Segoe UI"/>
                  </a:endParaRPr>
                </a:p>
              </p:txBody>
            </p:sp>
            <p:sp>
              <p:nvSpPr>
                <p:cNvPr id="72" name="Freeform: Shape 71">
                  <a:extLst>
                    <a:ext uri="{FF2B5EF4-FFF2-40B4-BE49-F238E27FC236}">
                      <a16:creationId xmlns:a16="http://schemas.microsoft.com/office/drawing/2014/main" id="{95A02294-65C8-4D05-9C6A-FBFF20F516BC}"/>
                    </a:ext>
                  </a:extLst>
                </p:cNvPr>
                <p:cNvSpPr/>
                <p:nvPr/>
              </p:nvSpPr>
              <p:spPr>
                <a:xfrm>
                  <a:off x="10072764" y="5209982"/>
                  <a:ext cx="20027" cy="60294"/>
                </a:xfrm>
                <a:custGeom>
                  <a:avLst/>
                  <a:gdLst>
                    <a:gd name="connsiteX0" fmla="*/ 0 w 12573"/>
                    <a:gd name="connsiteY0" fmla="*/ 0 h 37852"/>
                    <a:gd name="connsiteX1" fmla="*/ 12683 w 12573"/>
                    <a:gd name="connsiteY1" fmla="*/ 0 h 37852"/>
                    <a:gd name="connsiteX2" fmla="*/ 12683 w 12573"/>
                    <a:gd name="connsiteY2" fmla="*/ 38183 h 37852"/>
                    <a:gd name="connsiteX3" fmla="*/ 0 w 12573"/>
                    <a:gd name="connsiteY3" fmla="*/ 38183 h 37852"/>
                  </a:gdLst>
                  <a:ahLst/>
                  <a:cxnLst>
                    <a:cxn ang="0">
                      <a:pos x="connsiteX0" y="connsiteY0"/>
                    </a:cxn>
                    <a:cxn ang="0">
                      <a:pos x="connsiteX1" y="connsiteY1"/>
                    </a:cxn>
                    <a:cxn ang="0">
                      <a:pos x="connsiteX2" y="connsiteY2"/>
                    </a:cxn>
                    <a:cxn ang="0">
                      <a:pos x="connsiteX3" y="connsiteY3"/>
                    </a:cxn>
                  </a:cxnLst>
                  <a:rect l="l" t="t" r="r" b="b"/>
                  <a:pathLst>
                    <a:path w="12573" h="37852">
                      <a:moveTo>
                        <a:pt x="0" y="0"/>
                      </a:moveTo>
                      <a:lnTo>
                        <a:pt x="12683" y="0"/>
                      </a:lnTo>
                      <a:lnTo>
                        <a:pt x="12683" y="38183"/>
                      </a:lnTo>
                      <a:lnTo>
                        <a:pt x="0" y="38183"/>
                      </a:lnTo>
                      <a:close/>
                    </a:path>
                  </a:pathLst>
                </a:custGeom>
                <a:solidFill>
                  <a:srgbClr val="7F7F7F"/>
                </a:solidFill>
                <a:ln w="9430" cap="flat">
                  <a:noFill/>
                  <a:prstDash val="solid"/>
                  <a:miter/>
                </a:ln>
              </p:spPr>
              <p:txBody>
                <a:bodyPr rtlCol="0" anchor="ctr"/>
                <a:lstStyle/>
                <a:p>
                  <a:pPr defTabSz="896569">
                    <a:defRPr/>
                  </a:pPr>
                  <a:endParaRPr lang="en-US" sz="1765">
                    <a:solidFill>
                      <a:srgbClr val="1A1A1A"/>
                    </a:solidFill>
                    <a:latin typeface="Segoe UI"/>
                  </a:endParaRPr>
                </a:p>
              </p:txBody>
            </p:sp>
            <p:sp>
              <p:nvSpPr>
                <p:cNvPr id="73" name="Freeform: Shape 72">
                  <a:extLst>
                    <a:ext uri="{FF2B5EF4-FFF2-40B4-BE49-F238E27FC236}">
                      <a16:creationId xmlns:a16="http://schemas.microsoft.com/office/drawing/2014/main" id="{B95C1617-1B69-4047-87DB-880351A505A0}"/>
                    </a:ext>
                  </a:extLst>
                </p:cNvPr>
                <p:cNvSpPr/>
                <p:nvPr/>
              </p:nvSpPr>
              <p:spPr>
                <a:xfrm>
                  <a:off x="9921252" y="5118754"/>
                  <a:ext cx="440591" cy="442152"/>
                </a:xfrm>
                <a:custGeom>
                  <a:avLst/>
                  <a:gdLst>
                    <a:gd name="connsiteX0" fmla="*/ 285362 w 276606"/>
                    <a:gd name="connsiteY0" fmla="*/ 143186 h 277585"/>
                    <a:gd name="connsiteX1" fmla="*/ 142681 w 276606"/>
                    <a:gd name="connsiteY1" fmla="*/ 286373 h 277585"/>
                    <a:gd name="connsiteX2" fmla="*/ 0 w 276606"/>
                    <a:gd name="connsiteY2" fmla="*/ 143186 h 277585"/>
                    <a:gd name="connsiteX3" fmla="*/ 142681 w 276606"/>
                    <a:gd name="connsiteY3" fmla="*/ 0 h 277585"/>
                    <a:gd name="connsiteX4" fmla="*/ 285362 w 276606"/>
                    <a:gd name="connsiteY4" fmla="*/ 143186 h 2775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606" h="277585">
                      <a:moveTo>
                        <a:pt x="285362" y="143186"/>
                      </a:moveTo>
                      <a:cubicBezTo>
                        <a:pt x="285362" y="222266"/>
                        <a:pt x="221481" y="286373"/>
                        <a:pt x="142681" y="286373"/>
                      </a:cubicBezTo>
                      <a:cubicBezTo>
                        <a:pt x="63880" y="286373"/>
                        <a:pt x="0" y="222266"/>
                        <a:pt x="0" y="143186"/>
                      </a:cubicBezTo>
                      <a:cubicBezTo>
                        <a:pt x="0" y="64107"/>
                        <a:pt x="63880" y="0"/>
                        <a:pt x="142681" y="0"/>
                      </a:cubicBezTo>
                      <a:cubicBezTo>
                        <a:pt x="221481" y="0"/>
                        <a:pt x="285362" y="64107"/>
                        <a:pt x="285362" y="143186"/>
                      </a:cubicBezTo>
                      <a:close/>
                    </a:path>
                  </a:pathLst>
                </a:custGeom>
                <a:solidFill>
                  <a:srgbClr val="FFFFFF"/>
                </a:solidFill>
                <a:ln w="9430" cap="flat">
                  <a:noFill/>
                  <a:prstDash val="solid"/>
                  <a:miter/>
                </a:ln>
              </p:spPr>
              <p:txBody>
                <a:bodyPr rtlCol="0" anchor="ctr"/>
                <a:lstStyle/>
                <a:p>
                  <a:pPr defTabSz="896569">
                    <a:defRPr/>
                  </a:pPr>
                  <a:endParaRPr lang="en-US" sz="1765">
                    <a:solidFill>
                      <a:srgbClr val="1A1A1A"/>
                    </a:solidFill>
                    <a:latin typeface="Segoe UI"/>
                  </a:endParaRPr>
                </a:p>
              </p:txBody>
            </p:sp>
            <p:sp>
              <p:nvSpPr>
                <p:cNvPr id="74" name="Freeform: Shape 73">
                  <a:extLst>
                    <a:ext uri="{FF2B5EF4-FFF2-40B4-BE49-F238E27FC236}">
                      <a16:creationId xmlns:a16="http://schemas.microsoft.com/office/drawing/2014/main" id="{DF926E12-23B1-4D8E-B81C-6E0EE57FA9C2}"/>
                    </a:ext>
                  </a:extLst>
                </p:cNvPr>
                <p:cNvSpPr/>
                <p:nvPr/>
              </p:nvSpPr>
              <p:spPr>
                <a:xfrm>
                  <a:off x="9942716" y="5140212"/>
                  <a:ext cx="400538" cy="401957"/>
                </a:xfrm>
                <a:custGeom>
                  <a:avLst/>
                  <a:gdLst>
                    <a:gd name="connsiteX0" fmla="*/ 129628 w 251460"/>
                    <a:gd name="connsiteY0" fmla="*/ 0 h 252350"/>
                    <a:gd name="connsiteX1" fmla="*/ 0 w 251460"/>
                    <a:gd name="connsiteY1" fmla="*/ 130087 h 252350"/>
                    <a:gd name="connsiteX2" fmla="*/ 129628 w 251460"/>
                    <a:gd name="connsiteY2" fmla="*/ 260174 h 252350"/>
                    <a:gd name="connsiteX3" fmla="*/ 259255 w 251460"/>
                    <a:gd name="connsiteY3" fmla="*/ 130087 h 252350"/>
                    <a:gd name="connsiteX4" fmla="*/ 129628 w 251460"/>
                    <a:gd name="connsiteY4" fmla="*/ 0 h 252350"/>
                    <a:gd name="connsiteX5" fmla="*/ 129628 w 251460"/>
                    <a:gd name="connsiteY5" fmla="*/ 247682 h 252350"/>
                    <a:gd name="connsiteX6" fmla="*/ 91029 w 251460"/>
                    <a:gd name="connsiteY6" fmla="*/ 191282 h 252350"/>
                    <a:gd name="connsiteX7" fmla="*/ 129628 w 251460"/>
                    <a:gd name="connsiteY7" fmla="*/ 188380 h 252350"/>
                    <a:gd name="connsiteX8" fmla="*/ 168101 w 251460"/>
                    <a:gd name="connsiteY8" fmla="*/ 191282 h 252350"/>
                    <a:gd name="connsiteX9" fmla="*/ 129628 w 251460"/>
                    <a:gd name="connsiteY9" fmla="*/ 247682 h 252350"/>
                    <a:gd name="connsiteX10" fmla="*/ 129628 w 251460"/>
                    <a:gd name="connsiteY10" fmla="*/ 175888 h 252350"/>
                    <a:gd name="connsiteX11" fmla="*/ 88388 w 251460"/>
                    <a:gd name="connsiteY11" fmla="*/ 179043 h 252350"/>
                    <a:gd name="connsiteX12" fmla="*/ 84113 w 251460"/>
                    <a:gd name="connsiteY12" fmla="*/ 132863 h 252350"/>
                    <a:gd name="connsiteX13" fmla="*/ 175142 w 251460"/>
                    <a:gd name="connsiteY13" fmla="*/ 132863 h 252350"/>
                    <a:gd name="connsiteX14" fmla="*/ 170867 w 251460"/>
                    <a:gd name="connsiteY14" fmla="*/ 179043 h 252350"/>
                    <a:gd name="connsiteX15" fmla="*/ 129628 w 251460"/>
                    <a:gd name="connsiteY15" fmla="*/ 175888 h 252350"/>
                    <a:gd name="connsiteX16" fmla="*/ 129628 w 251460"/>
                    <a:gd name="connsiteY16" fmla="*/ 12618 h 252350"/>
                    <a:gd name="connsiteX17" fmla="*/ 167221 w 251460"/>
                    <a:gd name="connsiteY17" fmla="*/ 65359 h 252350"/>
                    <a:gd name="connsiteX18" fmla="*/ 129628 w 251460"/>
                    <a:gd name="connsiteY18" fmla="*/ 68261 h 252350"/>
                    <a:gd name="connsiteX19" fmla="*/ 92034 w 251460"/>
                    <a:gd name="connsiteY19" fmla="*/ 65359 h 252350"/>
                    <a:gd name="connsiteX20" fmla="*/ 129628 w 251460"/>
                    <a:gd name="connsiteY20" fmla="*/ 12618 h 252350"/>
                    <a:gd name="connsiteX21" fmla="*/ 129628 w 251460"/>
                    <a:gd name="connsiteY21" fmla="*/ 80752 h 252350"/>
                    <a:gd name="connsiteX22" fmla="*/ 170113 w 251460"/>
                    <a:gd name="connsiteY22" fmla="*/ 77598 h 252350"/>
                    <a:gd name="connsiteX23" fmla="*/ 175016 w 251460"/>
                    <a:gd name="connsiteY23" fmla="*/ 120119 h 252350"/>
                    <a:gd name="connsiteX24" fmla="*/ 84113 w 251460"/>
                    <a:gd name="connsiteY24" fmla="*/ 120119 h 252350"/>
                    <a:gd name="connsiteX25" fmla="*/ 89143 w 251460"/>
                    <a:gd name="connsiteY25" fmla="*/ 77598 h 252350"/>
                    <a:gd name="connsiteX26" fmla="*/ 129628 w 251460"/>
                    <a:gd name="connsiteY26" fmla="*/ 80752 h 252350"/>
                    <a:gd name="connsiteX27" fmla="*/ 71666 w 251460"/>
                    <a:gd name="connsiteY27" fmla="*/ 120119 h 252350"/>
                    <a:gd name="connsiteX28" fmla="*/ 11944 w 251460"/>
                    <a:gd name="connsiteY28" fmla="*/ 120119 h 252350"/>
                    <a:gd name="connsiteX29" fmla="*/ 34953 w 251460"/>
                    <a:gd name="connsiteY29" fmla="*/ 61195 h 252350"/>
                    <a:gd name="connsiteX30" fmla="*/ 76821 w 251460"/>
                    <a:gd name="connsiteY30" fmla="*/ 75327 h 252350"/>
                    <a:gd name="connsiteX31" fmla="*/ 71666 w 251460"/>
                    <a:gd name="connsiteY31" fmla="*/ 120119 h 252350"/>
                    <a:gd name="connsiteX32" fmla="*/ 71666 w 251460"/>
                    <a:gd name="connsiteY32" fmla="*/ 132863 h 252350"/>
                    <a:gd name="connsiteX33" fmla="*/ 76067 w 251460"/>
                    <a:gd name="connsiteY33" fmla="*/ 181314 h 252350"/>
                    <a:gd name="connsiteX34" fmla="*/ 32313 w 251460"/>
                    <a:gd name="connsiteY34" fmla="*/ 195572 h 252350"/>
                    <a:gd name="connsiteX35" fmla="*/ 12699 w 251460"/>
                    <a:gd name="connsiteY35" fmla="*/ 132863 h 252350"/>
                    <a:gd name="connsiteX36" fmla="*/ 71666 w 251460"/>
                    <a:gd name="connsiteY36" fmla="*/ 132863 h 252350"/>
                    <a:gd name="connsiteX37" fmla="*/ 187589 w 251460"/>
                    <a:gd name="connsiteY37" fmla="*/ 132863 h 252350"/>
                    <a:gd name="connsiteX38" fmla="*/ 246431 w 251460"/>
                    <a:gd name="connsiteY38" fmla="*/ 132863 h 252350"/>
                    <a:gd name="connsiteX39" fmla="*/ 226943 w 251460"/>
                    <a:gd name="connsiteY39" fmla="*/ 195446 h 252350"/>
                    <a:gd name="connsiteX40" fmla="*/ 183189 w 251460"/>
                    <a:gd name="connsiteY40" fmla="*/ 181188 h 252350"/>
                    <a:gd name="connsiteX41" fmla="*/ 187589 w 251460"/>
                    <a:gd name="connsiteY41" fmla="*/ 132863 h 252350"/>
                    <a:gd name="connsiteX42" fmla="*/ 187463 w 251460"/>
                    <a:gd name="connsiteY42" fmla="*/ 120119 h 252350"/>
                    <a:gd name="connsiteX43" fmla="*/ 182434 w 251460"/>
                    <a:gd name="connsiteY43" fmla="*/ 75327 h 252350"/>
                    <a:gd name="connsiteX44" fmla="*/ 224177 w 251460"/>
                    <a:gd name="connsiteY44" fmla="*/ 61195 h 252350"/>
                    <a:gd name="connsiteX45" fmla="*/ 246305 w 251460"/>
                    <a:gd name="connsiteY45" fmla="*/ 120119 h 252350"/>
                    <a:gd name="connsiteX46" fmla="*/ 187463 w 251460"/>
                    <a:gd name="connsiteY46" fmla="*/ 120119 h 252350"/>
                    <a:gd name="connsiteX47" fmla="*/ 216130 w 251460"/>
                    <a:gd name="connsiteY47" fmla="*/ 51101 h 252350"/>
                    <a:gd name="connsiteX48" fmla="*/ 179542 w 251460"/>
                    <a:gd name="connsiteY48" fmla="*/ 63088 h 252350"/>
                    <a:gd name="connsiteX49" fmla="*/ 158043 w 251460"/>
                    <a:gd name="connsiteY49" fmla="*/ 16277 h 252350"/>
                    <a:gd name="connsiteX50" fmla="*/ 216130 w 251460"/>
                    <a:gd name="connsiteY50" fmla="*/ 51101 h 252350"/>
                    <a:gd name="connsiteX51" fmla="*/ 101213 w 251460"/>
                    <a:gd name="connsiteY51" fmla="*/ 16277 h 252350"/>
                    <a:gd name="connsiteX52" fmla="*/ 79587 w 251460"/>
                    <a:gd name="connsiteY52" fmla="*/ 63088 h 252350"/>
                    <a:gd name="connsiteX53" fmla="*/ 43125 w 251460"/>
                    <a:gd name="connsiteY53" fmla="*/ 51101 h 252350"/>
                    <a:gd name="connsiteX54" fmla="*/ 101213 w 251460"/>
                    <a:gd name="connsiteY54" fmla="*/ 16277 h 252350"/>
                    <a:gd name="connsiteX55" fmla="*/ 40108 w 251460"/>
                    <a:gd name="connsiteY55" fmla="*/ 205666 h 252350"/>
                    <a:gd name="connsiteX56" fmla="*/ 78707 w 251460"/>
                    <a:gd name="connsiteY56" fmla="*/ 193427 h 252350"/>
                    <a:gd name="connsiteX57" fmla="*/ 101213 w 251460"/>
                    <a:gd name="connsiteY57" fmla="*/ 244023 h 252350"/>
                    <a:gd name="connsiteX58" fmla="*/ 40108 w 251460"/>
                    <a:gd name="connsiteY58" fmla="*/ 205666 h 252350"/>
                    <a:gd name="connsiteX59" fmla="*/ 158043 w 251460"/>
                    <a:gd name="connsiteY59" fmla="*/ 244023 h 252350"/>
                    <a:gd name="connsiteX60" fmla="*/ 180548 w 251460"/>
                    <a:gd name="connsiteY60" fmla="*/ 193427 h 252350"/>
                    <a:gd name="connsiteX61" fmla="*/ 219273 w 251460"/>
                    <a:gd name="connsiteY61" fmla="*/ 205666 h 252350"/>
                    <a:gd name="connsiteX62" fmla="*/ 158043 w 251460"/>
                    <a:gd name="connsiteY62" fmla="*/ 244023 h 252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251460" h="252350">
                      <a:moveTo>
                        <a:pt x="129628" y="0"/>
                      </a:moveTo>
                      <a:cubicBezTo>
                        <a:pt x="58087" y="0"/>
                        <a:pt x="0" y="58419"/>
                        <a:pt x="0" y="130087"/>
                      </a:cubicBezTo>
                      <a:cubicBezTo>
                        <a:pt x="0" y="201880"/>
                        <a:pt x="58087" y="260174"/>
                        <a:pt x="129628" y="260174"/>
                      </a:cubicBezTo>
                      <a:cubicBezTo>
                        <a:pt x="201042" y="260174"/>
                        <a:pt x="259255" y="201880"/>
                        <a:pt x="259255" y="130087"/>
                      </a:cubicBezTo>
                      <a:cubicBezTo>
                        <a:pt x="259255" y="58419"/>
                        <a:pt x="201042" y="0"/>
                        <a:pt x="129628" y="0"/>
                      </a:cubicBezTo>
                      <a:close/>
                      <a:moveTo>
                        <a:pt x="129628" y="247682"/>
                      </a:moveTo>
                      <a:cubicBezTo>
                        <a:pt x="115169" y="247682"/>
                        <a:pt x="99830" y="226106"/>
                        <a:pt x="91029" y="191282"/>
                      </a:cubicBezTo>
                      <a:cubicBezTo>
                        <a:pt x="103602" y="189389"/>
                        <a:pt x="116677" y="188380"/>
                        <a:pt x="129628" y="188380"/>
                      </a:cubicBezTo>
                      <a:cubicBezTo>
                        <a:pt x="142578" y="188380"/>
                        <a:pt x="155654" y="189389"/>
                        <a:pt x="168101" y="191282"/>
                      </a:cubicBezTo>
                      <a:cubicBezTo>
                        <a:pt x="159426" y="226106"/>
                        <a:pt x="143961" y="247682"/>
                        <a:pt x="129628" y="247682"/>
                      </a:cubicBezTo>
                      <a:close/>
                      <a:moveTo>
                        <a:pt x="129628" y="175888"/>
                      </a:moveTo>
                      <a:cubicBezTo>
                        <a:pt x="115797" y="175888"/>
                        <a:pt x="101716" y="177024"/>
                        <a:pt x="88388" y="179043"/>
                      </a:cubicBezTo>
                      <a:cubicBezTo>
                        <a:pt x="85874" y="165794"/>
                        <a:pt x="84365" y="149013"/>
                        <a:pt x="84113" y="132863"/>
                      </a:cubicBezTo>
                      <a:lnTo>
                        <a:pt x="175142" y="132863"/>
                      </a:lnTo>
                      <a:cubicBezTo>
                        <a:pt x="174890" y="148887"/>
                        <a:pt x="173382" y="165668"/>
                        <a:pt x="170867" y="179043"/>
                      </a:cubicBezTo>
                      <a:cubicBezTo>
                        <a:pt x="157414" y="177024"/>
                        <a:pt x="143458" y="175888"/>
                        <a:pt x="129628" y="175888"/>
                      </a:cubicBezTo>
                      <a:close/>
                      <a:moveTo>
                        <a:pt x="129628" y="12618"/>
                      </a:moveTo>
                      <a:cubicBezTo>
                        <a:pt x="143458" y="12618"/>
                        <a:pt x="158294" y="32679"/>
                        <a:pt x="167221" y="65359"/>
                      </a:cubicBezTo>
                      <a:cubicBezTo>
                        <a:pt x="155025" y="67251"/>
                        <a:pt x="142326" y="68261"/>
                        <a:pt x="129628" y="68261"/>
                      </a:cubicBezTo>
                      <a:cubicBezTo>
                        <a:pt x="116929" y="68261"/>
                        <a:pt x="104230" y="67251"/>
                        <a:pt x="92034" y="65359"/>
                      </a:cubicBezTo>
                      <a:cubicBezTo>
                        <a:pt x="100835" y="32679"/>
                        <a:pt x="115672" y="12618"/>
                        <a:pt x="129628" y="12618"/>
                      </a:cubicBezTo>
                      <a:close/>
                      <a:moveTo>
                        <a:pt x="129628" y="80752"/>
                      </a:moveTo>
                      <a:cubicBezTo>
                        <a:pt x="143458" y="80752"/>
                        <a:pt x="157037" y="79617"/>
                        <a:pt x="170113" y="77598"/>
                      </a:cubicBezTo>
                      <a:cubicBezTo>
                        <a:pt x="172879" y="90972"/>
                        <a:pt x="174639" y="103842"/>
                        <a:pt x="175016" y="120119"/>
                      </a:cubicBezTo>
                      <a:lnTo>
                        <a:pt x="84113" y="120119"/>
                      </a:lnTo>
                      <a:cubicBezTo>
                        <a:pt x="84616" y="103842"/>
                        <a:pt x="86377" y="90972"/>
                        <a:pt x="89143" y="77598"/>
                      </a:cubicBezTo>
                      <a:cubicBezTo>
                        <a:pt x="102093" y="79617"/>
                        <a:pt x="115797" y="80752"/>
                        <a:pt x="129628" y="80752"/>
                      </a:cubicBezTo>
                      <a:close/>
                      <a:moveTo>
                        <a:pt x="71666" y="120119"/>
                      </a:moveTo>
                      <a:lnTo>
                        <a:pt x="11944" y="120119"/>
                      </a:lnTo>
                      <a:cubicBezTo>
                        <a:pt x="13453" y="97407"/>
                        <a:pt x="22380" y="78607"/>
                        <a:pt x="34953" y="61195"/>
                      </a:cubicBezTo>
                      <a:cubicBezTo>
                        <a:pt x="47023" y="67251"/>
                        <a:pt x="61231" y="72046"/>
                        <a:pt x="76821" y="75327"/>
                      </a:cubicBezTo>
                      <a:cubicBezTo>
                        <a:pt x="73929" y="89711"/>
                        <a:pt x="72169" y="103338"/>
                        <a:pt x="71666" y="120119"/>
                      </a:cubicBezTo>
                      <a:close/>
                      <a:moveTo>
                        <a:pt x="71666" y="132863"/>
                      </a:moveTo>
                      <a:cubicBezTo>
                        <a:pt x="71918" y="149392"/>
                        <a:pt x="73301" y="167056"/>
                        <a:pt x="76067" y="181314"/>
                      </a:cubicBezTo>
                      <a:cubicBezTo>
                        <a:pt x="59470" y="184721"/>
                        <a:pt x="44383" y="189515"/>
                        <a:pt x="32313" y="195572"/>
                      </a:cubicBezTo>
                      <a:cubicBezTo>
                        <a:pt x="20620" y="178033"/>
                        <a:pt x="13579" y="155322"/>
                        <a:pt x="12699" y="132863"/>
                      </a:cubicBezTo>
                      <a:lnTo>
                        <a:pt x="71666" y="132863"/>
                      </a:lnTo>
                      <a:close/>
                      <a:moveTo>
                        <a:pt x="187589" y="132863"/>
                      </a:moveTo>
                      <a:lnTo>
                        <a:pt x="246431" y="132863"/>
                      </a:lnTo>
                      <a:cubicBezTo>
                        <a:pt x="245551" y="155196"/>
                        <a:pt x="238636" y="177907"/>
                        <a:pt x="226943" y="195446"/>
                      </a:cubicBezTo>
                      <a:cubicBezTo>
                        <a:pt x="214873" y="189389"/>
                        <a:pt x="199785" y="184595"/>
                        <a:pt x="183189" y="181188"/>
                      </a:cubicBezTo>
                      <a:cubicBezTo>
                        <a:pt x="185829" y="166930"/>
                        <a:pt x="187338" y="149392"/>
                        <a:pt x="187589" y="132863"/>
                      </a:cubicBezTo>
                      <a:close/>
                      <a:moveTo>
                        <a:pt x="187463" y="120119"/>
                      </a:moveTo>
                      <a:cubicBezTo>
                        <a:pt x="187086" y="103338"/>
                        <a:pt x="185326" y="89711"/>
                        <a:pt x="182434" y="75327"/>
                      </a:cubicBezTo>
                      <a:cubicBezTo>
                        <a:pt x="197899" y="72046"/>
                        <a:pt x="212107" y="67251"/>
                        <a:pt x="224177" y="61195"/>
                      </a:cubicBezTo>
                      <a:cubicBezTo>
                        <a:pt x="236875" y="78607"/>
                        <a:pt x="244796" y="97407"/>
                        <a:pt x="246305" y="120119"/>
                      </a:cubicBezTo>
                      <a:lnTo>
                        <a:pt x="187463" y="120119"/>
                      </a:lnTo>
                      <a:close/>
                      <a:moveTo>
                        <a:pt x="216130" y="51101"/>
                      </a:moveTo>
                      <a:cubicBezTo>
                        <a:pt x="205443" y="56148"/>
                        <a:pt x="193121" y="60186"/>
                        <a:pt x="179542" y="63088"/>
                      </a:cubicBezTo>
                      <a:cubicBezTo>
                        <a:pt x="174388" y="43404"/>
                        <a:pt x="166969" y="27254"/>
                        <a:pt x="158043" y="16277"/>
                      </a:cubicBezTo>
                      <a:cubicBezTo>
                        <a:pt x="180800" y="21954"/>
                        <a:pt x="200791" y="34320"/>
                        <a:pt x="216130" y="51101"/>
                      </a:cubicBezTo>
                      <a:close/>
                      <a:moveTo>
                        <a:pt x="101213" y="16277"/>
                      </a:moveTo>
                      <a:cubicBezTo>
                        <a:pt x="92160" y="27254"/>
                        <a:pt x="84868" y="43404"/>
                        <a:pt x="79587" y="63088"/>
                      </a:cubicBezTo>
                      <a:cubicBezTo>
                        <a:pt x="66134" y="60186"/>
                        <a:pt x="53687" y="56148"/>
                        <a:pt x="43125" y="51101"/>
                      </a:cubicBezTo>
                      <a:cubicBezTo>
                        <a:pt x="58339" y="34320"/>
                        <a:pt x="78456" y="21954"/>
                        <a:pt x="101213" y="16277"/>
                      </a:cubicBezTo>
                      <a:close/>
                      <a:moveTo>
                        <a:pt x="40108" y="205666"/>
                      </a:moveTo>
                      <a:cubicBezTo>
                        <a:pt x="50921" y="200619"/>
                        <a:pt x="64122" y="196455"/>
                        <a:pt x="78707" y="193427"/>
                      </a:cubicBezTo>
                      <a:cubicBezTo>
                        <a:pt x="83862" y="214750"/>
                        <a:pt x="91657" y="232289"/>
                        <a:pt x="101213" y="244023"/>
                      </a:cubicBezTo>
                      <a:cubicBezTo>
                        <a:pt x="76947" y="237841"/>
                        <a:pt x="55698" y="224340"/>
                        <a:pt x="40108" y="205666"/>
                      </a:cubicBezTo>
                      <a:close/>
                      <a:moveTo>
                        <a:pt x="158043" y="244023"/>
                      </a:moveTo>
                      <a:cubicBezTo>
                        <a:pt x="167598" y="232289"/>
                        <a:pt x="175393" y="214750"/>
                        <a:pt x="180548" y="193427"/>
                      </a:cubicBezTo>
                      <a:cubicBezTo>
                        <a:pt x="195133" y="196455"/>
                        <a:pt x="208335" y="200619"/>
                        <a:pt x="219273" y="205666"/>
                      </a:cubicBezTo>
                      <a:cubicBezTo>
                        <a:pt x="203557" y="224214"/>
                        <a:pt x="182309" y="237841"/>
                        <a:pt x="158043" y="244023"/>
                      </a:cubicBezTo>
                      <a:close/>
                    </a:path>
                  </a:pathLst>
                </a:custGeom>
                <a:solidFill>
                  <a:schemeClr val="accent1"/>
                </a:solidFill>
                <a:ln w="9430" cap="flat">
                  <a:noFill/>
                  <a:prstDash val="solid"/>
                  <a:miter/>
                </a:ln>
              </p:spPr>
              <p:txBody>
                <a:bodyPr rtlCol="0" anchor="ctr"/>
                <a:lstStyle/>
                <a:p>
                  <a:pPr defTabSz="896569">
                    <a:defRPr/>
                  </a:pPr>
                  <a:endParaRPr lang="en-US" sz="1765">
                    <a:solidFill>
                      <a:srgbClr val="1A1A1A"/>
                    </a:solidFill>
                    <a:latin typeface="Segoe UI"/>
                  </a:endParaRPr>
                </a:p>
              </p:txBody>
            </p:sp>
          </p:grpSp>
        </p:grpSp>
        <p:grpSp>
          <p:nvGrpSpPr>
            <p:cNvPr id="8" name="Group 7">
              <a:extLst>
                <a:ext uri="{FF2B5EF4-FFF2-40B4-BE49-F238E27FC236}">
                  <a16:creationId xmlns:a16="http://schemas.microsoft.com/office/drawing/2014/main" id="{E038A0BE-0681-40E2-BD5F-B9824DA38267}"/>
                </a:ext>
              </a:extLst>
            </p:cNvPr>
            <p:cNvGrpSpPr/>
            <p:nvPr/>
          </p:nvGrpSpPr>
          <p:grpSpPr>
            <a:xfrm>
              <a:off x="10754307" y="1796858"/>
              <a:ext cx="1369895" cy="755409"/>
              <a:chOff x="10754308" y="1386225"/>
              <a:chExt cx="1369895" cy="755409"/>
            </a:xfrm>
          </p:grpSpPr>
          <p:grpSp>
            <p:nvGrpSpPr>
              <p:cNvPr id="79" name="Group 78">
                <a:extLst>
                  <a:ext uri="{FF2B5EF4-FFF2-40B4-BE49-F238E27FC236}">
                    <a16:creationId xmlns:a16="http://schemas.microsoft.com/office/drawing/2014/main" id="{B7B27557-D15D-403E-B83E-02E75626FF8B}"/>
                  </a:ext>
                </a:extLst>
              </p:cNvPr>
              <p:cNvGrpSpPr/>
              <p:nvPr/>
            </p:nvGrpSpPr>
            <p:grpSpPr>
              <a:xfrm>
                <a:off x="10754308" y="1397436"/>
                <a:ext cx="521183" cy="689218"/>
                <a:chOff x="3229244" y="204788"/>
                <a:chExt cx="2528887" cy="3344228"/>
              </a:xfrm>
              <a:solidFill>
                <a:schemeClr val="accent1"/>
              </a:solidFill>
            </p:grpSpPr>
            <p:sp>
              <p:nvSpPr>
                <p:cNvPr id="80" name="Freeform: Shape 79">
                  <a:extLst>
                    <a:ext uri="{FF2B5EF4-FFF2-40B4-BE49-F238E27FC236}">
                      <a16:creationId xmlns:a16="http://schemas.microsoft.com/office/drawing/2014/main" id="{B259E7A0-E515-4846-9C4A-77D3CC84DDEA}"/>
                    </a:ext>
                  </a:extLst>
                </p:cNvPr>
                <p:cNvSpPr/>
                <p:nvPr/>
              </p:nvSpPr>
              <p:spPr>
                <a:xfrm>
                  <a:off x="4453206" y="1948816"/>
                  <a:ext cx="1304925" cy="1600200"/>
                </a:xfrm>
                <a:custGeom>
                  <a:avLst/>
                  <a:gdLst>
                    <a:gd name="connsiteX0" fmla="*/ 652463 w 1304925"/>
                    <a:gd name="connsiteY0" fmla="*/ 155257 h 1600200"/>
                    <a:gd name="connsiteX1" fmla="*/ 0 w 1304925"/>
                    <a:gd name="connsiteY1" fmla="*/ 0 h 1600200"/>
                    <a:gd name="connsiteX2" fmla="*/ 0 w 1304925"/>
                    <a:gd name="connsiteY2" fmla="*/ 1313498 h 1600200"/>
                    <a:gd name="connsiteX3" fmla="*/ 652463 w 1304925"/>
                    <a:gd name="connsiteY3" fmla="*/ 1606867 h 1600200"/>
                    <a:gd name="connsiteX4" fmla="*/ 1304925 w 1304925"/>
                    <a:gd name="connsiteY4" fmla="*/ 1313498 h 1600200"/>
                    <a:gd name="connsiteX5" fmla="*/ 1304925 w 1304925"/>
                    <a:gd name="connsiteY5" fmla="*/ 953 h 1600200"/>
                    <a:gd name="connsiteX6" fmla="*/ 652463 w 1304925"/>
                    <a:gd name="connsiteY6" fmla="*/ 155257 h 1600200"/>
                    <a:gd name="connsiteX7" fmla="*/ 652463 w 1304925"/>
                    <a:gd name="connsiteY7" fmla="*/ 155257 h 16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04925" h="1600200">
                      <a:moveTo>
                        <a:pt x="652463" y="155257"/>
                      </a:moveTo>
                      <a:cubicBezTo>
                        <a:pt x="400050" y="155257"/>
                        <a:pt x="139065" y="106680"/>
                        <a:pt x="0" y="0"/>
                      </a:cubicBezTo>
                      <a:lnTo>
                        <a:pt x="0" y="1313498"/>
                      </a:lnTo>
                      <a:cubicBezTo>
                        <a:pt x="0" y="1476375"/>
                        <a:pt x="293370" y="1606867"/>
                        <a:pt x="652463" y="1606867"/>
                      </a:cubicBezTo>
                      <a:cubicBezTo>
                        <a:pt x="1011555" y="1606867"/>
                        <a:pt x="1304925" y="1476375"/>
                        <a:pt x="1304925" y="1313498"/>
                      </a:cubicBezTo>
                      <a:lnTo>
                        <a:pt x="1304925" y="953"/>
                      </a:lnTo>
                      <a:cubicBezTo>
                        <a:pt x="1165860" y="98107"/>
                        <a:pt x="904875" y="155257"/>
                        <a:pt x="652463" y="155257"/>
                      </a:cubicBezTo>
                      <a:lnTo>
                        <a:pt x="652463" y="155257"/>
                      </a:lnTo>
                      <a:close/>
                    </a:path>
                  </a:pathLst>
                </a:custGeom>
                <a:grpFill/>
                <a:ln w="9525" cap="flat">
                  <a:noFill/>
                  <a:prstDash val="solid"/>
                  <a:miter/>
                </a:ln>
              </p:spPr>
              <p:txBody>
                <a:bodyPr rtlCol="0" anchor="ctr"/>
                <a:lstStyle/>
                <a:p>
                  <a:pPr defTabSz="896569">
                    <a:defRPr/>
                  </a:pPr>
                  <a:endParaRPr lang="en-US" sz="1765">
                    <a:solidFill>
                      <a:srgbClr val="1A1A1A"/>
                    </a:solidFill>
                    <a:latin typeface="Segoe UI"/>
                  </a:endParaRPr>
                </a:p>
              </p:txBody>
            </p:sp>
            <p:sp>
              <p:nvSpPr>
                <p:cNvPr id="81" name="Freeform: Shape 80">
                  <a:extLst>
                    <a:ext uri="{FF2B5EF4-FFF2-40B4-BE49-F238E27FC236}">
                      <a16:creationId xmlns:a16="http://schemas.microsoft.com/office/drawing/2014/main" id="{2B212C14-995B-49F2-B335-EFA8A5CEA4A7}"/>
                    </a:ext>
                  </a:extLst>
                </p:cNvPr>
                <p:cNvSpPr/>
                <p:nvPr/>
              </p:nvSpPr>
              <p:spPr>
                <a:xfrm>
                  <a:off x="4453206" y="1533526"/>
                  <a:ext cx="1304925" cy="466725"/>
                </a:xfrm>
                <a:custGeom>
                  <a:avLst/>
                  <a:gdLst>
                    <a:gd name="connsiteX0" fmla="*/ 1304925 w 1304925"/>
                    <a:gd name="connsiteY0" fmla="*/ 236220 h 466725"/>
                    <a:gd name="connsiteX1" fmla="*/ 652463 w 1304925"/>
                    <a:gd name="connsiteY1" fmla="*/ 0 h 466725"/>
                    <a:gd name="connsiteX2" fmla="*/ 0 w 1304925"/>
                    <a:gd name="connsiteY2" fmla="*/ 236220 h 466725"/>
                    <a:gd name="connsiteX3" fmla="*/ 652463 w 1304925"/>
                    <a:gd name="connsiteY3" fmla="*/ 472440 h 466725"/>
                    <a:gd name="connsiteX4" fmla="*/ 1304925 w 1304925"/>
                    <a:gd name="connsiteY4" fmla="*/ 236220 h 466725"/>
                    <a:gd name="connsiteX5" fmla="*/ 1304925 w 1304925"/>
                    <a:gd name="connsiteY5" fmla="*/ 236220 h 466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04925" h="466725">
                      <a:moveTo>
                        <a:pt x="1304925" y="236220"/>
                      </a:moveTo>
                      <a:cubicBezTo>
                        <a:pt x="1304925" y="105728"/>
                        <a:pt x="1011555" y="0"/>
                        <a:pt x="652463" y="0"/>
                      </a:cubicBezTo>
                      <a:cubicBezTo>
                        <a:pt x="293370" y="0"/>
                        <a:pt x="0" y="105728"/>
                        <a:pt x="0" y="236220"/>
                      </a:cubicBezTo>
                      <a:cubicBezTo>
                        <a:pt x="0" y="366713"/>
                        <a:pt x="293370" y="472440"/>
                        <a:pt x="652463" y="472440"/>
                      </a:cubicBezTo>
                      <a:cubicBezTo>
                        <a:pt x="1011555" y="472440"/>
                        <a:pt x="1304925" y="366713"/>
                        <a:pt x="1304925" y="236220"/>
                      </a:cubicBezTo>
                      <a:lnTo>
                        <a:pt x="1304925" y="236220"/>
                      </a:lnTo>
                      <a:close/>
                    </a:path>
                  </a:pathLst>
                </a:custGeom>
                <a:grpFill/>
                <a:ln w="9525" cap="flat">
                  <a:noFill/>
                  <a:prstDash val="solid"/>
                  <a:miter/>
                </a:ln>
              </p:spPr>
              <p:txBody>
                <a:bodyPr rtlCol="0" anchor="ctr"/>
                <a:lstStyle/>
                <a:p>
                  <a:pPr defTabSz="896569">
                    <a:defRPr/>
                  </a:pPr>
                  <a:endParaRPr lang="en-US" sz="1765">
                    <a:solidFill>
                      <a:srgbClr val="1A1A1A"/>
                    </a:solidFill>
                    <a:latin typeface="Segoe UI"/>
                  </a:endParaRPr>
                </a:p>
              </p:txBody>
            </p:sp>
            <p:sp>
              <p:nvSpPr>
                <p:cNvPr id="82" name="Freeform: Shape 81">
                  <a:extLst>
                    <a:ext uri="{FF2B5EF4-FFF2-40B4-BE49-F238E27FC236}">
                      <a16:creationId xmlns:a16="http://schemas.microsoft.com/office/drawing/2014/main" id="{0A7BB661-3CF5-438D-9BF7-4E834248BA5D}"/>
                    </a:ext>
                  </a:extLst>
                </p:cNvPr>
                <p:cNvSpPr/>
                <p:nvPr/>
              </p:nvSpPr>
              <p:spPr>
                <a:xfrm>
                  <a:off x="3229244" y="204788"/>
                  <a:ext cx="1628775" cy="3343275"/>
                </a:xfrm>
                <a:custGeom>
                  <a:avLst/>
                  <a:gdLst>
                    <a:gd name="connsiteX0" fmla="*/ 1060133 w 1628775"/>
                    <a:gd name="connsiteY0" fmla="*/ 2535555 h 3343275"/>
                    <a:gd name="connsiteX1" fmla="*/ 1060133 w 1628775"/>
                    <a:gd name="connsiteY1" fmla="*/ 1736407 h 3343275"/>
                    <a:gd name="connsiteX2" fmla="*/ 1060133 w 1628775"/>
                    <a:gd name="connsiteY2" fmla="*/ 1589723 h 3343275"/>
                    <a:gd name="connsiteX3" fmla="*/ 1060133 w 1628775"/>
                    <a:gd name="connsiteY3" fmla="*/ 1564957 h 3343275"/>
                    <a:gd name="connsiteX4" fmla="*/ 1630680 w 1628775"/>
                    <a:gd name="connsiteY4" fmla="*/ 1182053 h 3343275"/>
                    <a:gd name="connsiteX5" fmla="*/ 1630680 w 1628775"/>
                    <a:gd name="connsiteY5" fmla="*/ 162878 h 3343275"/>
                    <a:gd name="connsiteX6" fmla="*/ 1467803 w 1628775"/>
                    <a:gd name="connsiteY6" fmla="*/ 0 h 3343275"/>
                    <a:gd name="connsiteX7" fmla="*/ 162878 w 1628775"/>
                    <a:gd name="connsiteY7" fmla="*/ 0 h 3343275"/>
                    <a:gd name="connsiteX8" fmla="*/ 0 w 1628775"/>
                    <a:gd name="connsiteY8" fmla="*/ 162878 h 3343275"/>
                    <a:gd name="connsiteX9" fmla="*/ 0 w 1628775"/>
                    <a:gd name="connsiteY9" fmla="*/ 3343275 h 3343275"/>
                    <a:gd name="connsiteX10" fmla="*/ 1240155 w 1628775"/>
                    <a:gd name="connsiteY10" fmla="*/ 3343275 h 3343275"/>
                    <a:gd name="connsiteX11" fmla="*/ 1061085 w 1628775"/>
                    <a:gd name="connsiteY11" fmla="*/ 3049905 h 3343275"/>
                    <a:gd name="connsiteX12" fmla="*/ 1061085 w 1628775"/>
                    <a:gd name="connsiteY12" fmla="*/ 3017520 h 3343275"/>
                    <a:gd name="connsiteX13" fmla="*/ 245745 w 1628775"/>
                    <a:gd name="connsiteY13" fmla="*/ 3017520 h 3343275"/>
                    <a:gd name="connsiteX14" fmla="*/ 245745 w 1628775"/>
                    <a:gd name="connsiteY14" fmla="*/ 2854643 h 3343275"/>
                    <a:gd name="connsiteX15" fmla="*/ 1061085 w 1628775"/>
                    <a:gd name="connsiteY15" fmla="*/ 2854643 h 3343275"/>
                    <a:gd name="connsiteX16" fmla="*/ 1061085 w 1628775"/>
                    <a:gd name="connsiteY16" fmla="*/ 2691765 h 3343275"/>
                    <a:gd name="connsiteX17" fmla="*/ 245745 w 1628775"/>
                    <a:gd name="connsiteY17" fmla="*/ 2691765 h 3343275"/>
                    <a:gd name="connsiteX18" fmla="*/ 245745 w 1628775"/>
                    <a:gd name="connsiteY18" fmla="*/ 2528888 h 3343275"/>
                    <a:gd name="connsiteX19" fmla="*/ 1061085 w 1628775"/>
                    <a:gd name="connsiteY19" fmla="*/ 2528888 h 3343275"/>
                    <a:gd name="connsiteX20" fmla="*/ 1061085 w 1628775"/>
                    <a:gd name="connsiteY20" fmla="*/ 2535555 h 3343275"/>
                    <a:gd name="connsiteX21" fmla="*/ 244793 w 1628775"/>
                    <a:gd name="connsiteY21" fmla="*/ 497205 h 3343275"/>
                    <a:gd name="connsiteX22" fmla="*/ 1386840 w 1628775"/>
                    <a:gd name="connsiteY22" fmla="*/ 497205 h 3343275"/>
                    <a:gd name="connsiteX23" fmla="*/ 1386840 w 1628775"/>
                    <a:gd name="connsiteY23" fmla="*/ 660083 h 3343275"/>
                    <a:gd name="connsiteX24" fmla="*/ 244793 w 1628775"/>
                    <a:gd name="connsiteY24" fmla="*/ 660083 h 3343275"/>
                    <a:gd name="connsiteX25" fmla="*/ 244793 w 1628775"/>
                    <a:gd name="connsiteY25" fmla="*/ 497205 h 3343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628775" h="3343275">
                      <a:moveTo>
                        <a:pt x="1060133" y="2535555"/>
                      </a:moveTo>
                      <a:lnTo>
                        <a:pt x="1060133" y="1736407"/>
                      </a:lnTo>
                      <a:lnTo>
                        <a:pt x="1060133" y="1589723"/>
                      </a:lnTo>
                      <a:lnTo>
                        <a:pt x="1060133" y="1564957"/>
                      </a:lnTo>
                      <a:cubicBezTo>
                        <a:pt x="1060133" y="1344930"/>
                        <a:pt x="1321118" y="1222057"/>
                        <a:pt x="1630680" y="1182053"/>
                      </a:cubicBezTo>
                      <a:lnTo>
                        <a:pt x="1630680" y="162878"/>
                      </a:lnTo>
                      <a:cubicBezTo>
                        <a:pt x="1630680" y="73342"/>
                        <a:pt x="1557338" y="0"/>
                        <a:pt x="1467803" y="0"/>
                      </a:cubicBezTo>
                      <a:lnTo>
                        <a:pt x="162878" y="0"/>
                      </a:lnTo>
                      <a:cubicBezTo>
                        <a:pt x="73343" y="0"/>
                        <a:pt x="0" y="73342"/>
                        <a:pt x="0" y="162878"/>
                      </a:cubicBezTo>
                      <a:lnTo>
                        <a:pt x="0" y="3343275"/>
                      </a:lnTo>
                      <a:lnTo>
                        <a:pt x="1240155" y="3343275"/>
                      </a:lnTo>
                      <a:cubicBezTo>
                        <a:pt x="1125855" y="3261360"/>
                        <a:pt x="1061085" y="3164205"/>
                        <a:pt x="1061085" y="3049905"/>
                      </a:cubicBezTo>
                      <a:lnTo>
                        <a:pt x="1061085" y="3017520"/>
                      </a:lnTo>
                      <a:lnTo>
                        <a:pt x="245745" y="3017520"/>
                      </a:lnTo>
                      <a:lnTo>
                        <a:pt x="245745" y="2854643"/>
                      </a:lnTo>
                      <a:lnTo>
                        <a:pt x="1061085" y="2854643"/>
                      </a:lnTo>
                      <a:lnTo>
                        <a:pt x="1061085" y="2691765"/>
                      </a:lnTo>
                      <a:lnTo>
                        <a:pt x="245745" y="2691765"/>
                      </a:lnTo>
                      <a:lnTo>
                        <a:pt x="245745" y="2528888"/>
                      </a:lnTo>
                      <a:lnTo>
                        <a:pt x="1061085" y="2528888"/>
                      </a:lnTo>
                      <a:lnTo>
                        <a:pt x="1061085" y="2535555"/>
                      </a:lnTo>
                      <a:close/>
                      <a:moveTo>
                        <a:pt x="244793" y="497205"/>
                      </a:moveTo>
                      <a:lnTo>
                        <a:pt x="1386840" y="497205"/>
                      </a:lnTo>
                      <a:lnTo>
                        <a:pt x="1386840" y="660083"/>
                      </a:lnTo>
                      <a:lnTo>
                        <a:pt x="244793" y="660083"/>
                      </a:lnTo>
                      <a:lnTo>
                        <a:pt x="244793" y="497205"/>
                      </a:lnTo>
                      <a:close/>
                    </a:path>
                  </a:pathLst>
                </a:custGeom>
                <a:grpFill/>
                <a:ln w="9525" cap="flat">
                  <a:noFill/>
                  <a:prstDash val="solid"/>
                  <a:miter/>
                </a:ln>
              </p:spPr>
              <p:txBody>
                <a:bodyPr rtlCol="0" anchor="ctr"/>
                <a:lstStyle/>
                <a:p>
                  <a:pPr defTabSz="896569">
                    <a:defRPr/>
                  </a:pPr>
                  <a:endParaRPr lang="en-US" sz="1765">
                    <a:solidFill>
                      <a:srgbClr val="1A1A1A"/>
                    </a:solidFill>
                    <a:latin typeface="Segoe UI"/>
                  </a:endParaRPr>
                </a:p>
              </p:txBody>
            </p:sp>
          </p:grpSp>
          <p:sp>
            <p:nvSpPr>
              <p:cNvPr id="78" name="Content Placeholder 12">
                <a:extLst>
                  <a:ext uri="{FF2B5EF4-FFF2-40B4-BE49-F238E27FC236}">
                    <a16:creationId xmlns:a16="http://schemas.microsoft.com/office/drawing/2014/main" id="{4E40C410-ACAE-4735-8D2C-472552F40408}"/>
                  </a:ext>
                </a:extLst>
              </p:cNvPr>
              <p:cNvSpPr txBox="1">
                <a:spLocks/>
              </p:cNvSpPr>
              <p:nvPr/>
            </p:nvSpPr>
            <p:spPr>
              <a:xfrm>
                <a:off x="11386389" y="1386225"/>
                <a:ext cx="737814" cy="755409"/>
              </a:xfrm>
              <a:prstGeom prst="rect">
                <a:avLst/>
              </a:prstGeom>
            </p:spPr>
            <p:txBody>
              <a:bodyPr vert="horz" wrap="square" lIns="0" tIns="0" rIns="0" bIns="0" rtlCol="0" anchor="ctr">
                <a:noAutofit/>
              </a:bodyPr>
              <a:lstStyle>
                <a:lvl1pPr marL="171450" indent="-171450" algn="l" defTabSz="685800" rtl="0" eaLnBrk="1" latinLnBrk="0" hangingPunct="1">
                  <a:lnSpc>
                    <a:spcPct val="90000"/>
                  </a:lnSpc>
                  <a:spcBef>
                    <a:spcPts val="750"/>
                  </a:spcBef>
                  <a:buClr>
                    <a:srgbClr val="8DC63F"/>
                  </a:buClr>
                  <a:buSzPct val="100000"/>
                  <a:buFont typeface="Arial"/>
                  <a:buChar char="•"/>
                  <a:defRPr sz="1800" kern="1200" baseline="0">
                    <a:solidFill>
                      <a:srgbClr val="5F6062"/>
                    </a:solidFill>
                    <a:latin typeface="Franklin Gothic Book"/>
                    <a:ea typeface="Arial" charset="0"/>
                    <a:cs typeface="Franklin Gothic Book"/>
                  </a:defRPr>
                </a:lvl1pPr>
                <a:lvl2pPr marL="342900" indent="-171450" algn="l" defTabSz="685800" rtl="0" eaLnBrk="1" latinLnBrk="0" hangingPunct="1">
                  <a:lnSpc>
                    <a:spcPct val="90000"/>
                  </a:lnSpc>
                  <a:spcBef>
                    <a:spcPts val="375"/>
                  </a:spcBef>
                  <a:buClr>
                    <a:srgbClr val="8DC63F"/>
                  </a:buClr>
                  <a:buSzPct val="100000"/>
                  <a:buFont typeface="AppleSymbols" charset="0"/>
                  <a:buChar char="⎻"/>
                  <a:tabLst/>
                  <a:defRPr sz="1800" kern="1200">
                    <a:solidFill>
                      <a:srgbClr val="5F6062"/>
                    </a:solidFill>
                    <a:latin typeface="Franklin Gothic Book"/>
                    <a:ea typeface="Arial" charset="0"/>
                    <a:cs typeface="Franklin Gothic Book"/>
                  </a:defRPr>
                </a:lvl2pPr>
                <a:lvl3pPr marL="515541" indent="-172641" algn="l" defTabSz="685800" rtl="0" eaLnBrk="1" latinLnBrk="0" hangingPunct="1">
                  <a:lnSpc>
                    <a:spcPct val="90000"/>
                  </a:lnSpc>
                  <a:spcBef>
                    <a:spcPts val="375"/>
                  </a:spcBef>
                  <a:buClr>
                    <a:srgbClr val="8DC63F"/>
                  </a:buClr>
                  <a:buSzPct val="100000"/>
                  <a:buFont typeface="Arial"/>
                  <a:buChar char="•"/>
                  <a:tabLst/>
                  <a:defRPr sz="1500" kern="1200">
                    <a:solidFill>
                      <a:srgbClr val="5F6062"/>
                    </a:solidFill>
                    <a:latin typeface="Franklin Gothic Book"/>
                    <a:ea typeface="Arial" charset="0"/>
                    <a:cs typeface="Franklin Gothic Book"/>
                  </a:defRPr>
                </a:lvl3pPr>
                <a:lvl4pPr marL="686991" indent="-171450" algn="l" defTabSz="685800" rtl="0" eaLnBrk="1" latinLnBrk="0" hangingPunct="1">
                  <a:lnSpc>
                    <a:spcPct val="90000"/>
                  </a:lnSpc>
                  <a:spcBef>
                    <a:spcPts val="375"/>
                  </a:spcBef>
                  <a:buClr>
                    <a:srgbClr val="8DC63F"/>
                  </a:buClr>
                  <a:buSzPct val="100000"/>
                  <a:buFont typeface="AppleSymbols" charset="0"/>
                  <a:buChar char="⎻"/>
                  <a:tabLst/>
                  <a:defRPr sz="1400" kern="1200">
                    <a:solidFill>
                      <a:srgbClr val="5F6062"/>
                    </a:solidFill>
                    <a:latin typeface="Franklin Gothic Book"/>
                    <a:ea typeface="Arial" charset="0"/>
                    <a:cs typeface="Franklin Gothic Book"/>
                  </a:defRPr>
                </a:lvl4pPr>
                <a:lvl5pPr marL="859631" indent="-172641" algn="l" defTabSz="685800" rtl="0" eaLnBrk="1" latinLnBrk="0" hangingPunct="1">
                  <a:lnSpc>
                    <a:spcPct val="90000"/>
                  </a:lnSpc>
                  <a:spcBef>
                    <a:spcPts val="375"/>
                  </a:spcBef>
                  <a:buClr>
                    <a:srgbClr val="8DC63F"/>
                  </a:buClr>
                  <a:buSzPct val="75000"/>
                  <a:buFont typeface="Courier New" charset="0"/>
                  <a:buChar char="o"/>
                  <a:tabLst/>
                  <a:defRPr sz="1400" kern="1200">
                    <a:solidFill>
                      <a:srgbClr val="5F6062"/>
                    </a:solidFill>
                    <a:latin typeface="Franklin Gothic Book"/>
                    <a:ea typeface="Arial" charset="0"/>
                    <a:cs typeface="Franklin Gothic Book"/>
                  </a:defRPr>
                </a:lvl5pPr>
                <a:lvl6pPr marL="1885950" indent="-171450" algn="l" defTabSz="685800" rtl="0" eaLnBrk="1" latinLnBrk="0" hangingPunct="1">
                  <a:lnSpc>
                    <a:spcPct val="90000"/>
                  </a:lnSpc>
                  <a:spcBef>
                    <a:spcPts val="375"/>
                  </a:spcBef>
                  <a:buFont typeface="Arial"/>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400" kern="1200">
                    <a:solidFill>
                      <a:schemeClr val="tx1"/>
                    </a:solidFill>
                    <a:latin typeface="+mn-lt"/>
                    <a:ea typeface="+mn-ea"/>
                    <a:cs typeface="+mn-cs"/>
                  </a:defRPr>
                </a:lvl9pPr>
              </a:lstStyle>
              <a:p>
                <a:pPr marL="0" indent="0" defTabSz="685808">
                  <a:lnSpc>
                    <a:spcPct val="100000"/>
                  </a:lnSpc>
                  <a:buNone/>
                  <a:defRPr/>
                </a:pPr>
                <a:r>
                  <a:rPr lang="en-US" sz="2400">
                    <a:solidFill>
                      <a:srgbClr val="505050"/>
                    </a:solidFill>
                    <a:latin typeface="Segoe UI Light"/>
                  </a:rPr>
                  <a:t>VMs</a:t>
                </a:r>
              </a:p>
            </p:txBody>
          </p:sp>
        </p:grpSp>
      </p:grpSp>
      <p:sp>
        <p:nvSpPr>
          <p:cNvPr id="83" name="Content Placeholder 12">
            <a:extLst>
              <a:ext uri="{FF2B5EF4-FFF2-40B4-BE49-F238E27FC236}">
                <a16:creationId xmlns:a16="http://schemas.microsoft.com/office/drawing/2014/main" id="{BA99CA2A-5CD1-42DE-A451-182ED90D85E1}"/>
              </a:ext>
            </a:extLst>
          </p:cNvPr>
          <p:cNvSpPr txBox="1">
            <a:spLocks/>
          </p:cNvSpPr>
          <p:nvPr/>
        </p:nvSpPr>
        <p:spPr>
          <a:xfrm>
            <a:off x="386812" y="888220"/>
            <a:ext cx="9619723" cy="750065"/>
          </a:xfrm>
          <a:prstGeom prst="rect">
            <a:avLst/>
          </a:prstGeom>
        </p:spPr>
        <p:txBody>
          <a:bodyPr vert="horz" wrap="square" lIns="0" tIns="0" rIns="0" bIns="0" rtlCol="0" anchor="ctr">
            <a:noAutofit/>
          </a:bodyPr>
          <a:lstStyle>
            <a:lvl1pPr marL="171450" indent="-171450" algn="l" defTabSz="685800" rtl="0" eaLnBrk="1" latinLnBrk="0" hangingPunct="1">
              <a:lnSpc>
                <a:spcPct val="90000"/>
              </a:lnSpc>
              <a:spcBef>
                <a:spcPts val="750"/>
              </a:spcBef>
              <a:buClr>
                <a:srgbClr val="8DC63F"/>
              </a:buClr>
              <a:buSzPct val="100000"/>
              <a:buFont typeface="Arial"/>
              <a:buChar char="•"/>
              <a:defRPr sz="1800" kern="1200" baseline="0">
                <a:solidFill>
                  <a:srgbClr val="5F6062"/>
                </a:solidFill>
                <a:latin typeface="Franklin Gothic Book"/>
                <a:ea typeface="Arial" charset="0"/>
                <a:cs typeface="Franklin Gothic Book"/>
              </a:defRPr>
            </a:lvl1pPr>
            <a:lvl2pPr marL="342900" indent="-171450" algn="l" defTabSz="685800" rtl="0" eaLnBrk="1" latinLnBrk="0" hangingPunct="1">
              <a:lnSpc>
                <a:spcPct val="90000"/>
              </a:lnSpc>
              <a:spcBef>
                <a:spcPts val="375"/>
              </a:spcBef>
              <a:buClr>
                <a:srgbClr val="8DC63F"/>
              </a:buClr>
              <a:buSzPct val="100000"/>
              <a:buFont typeface="AppleSymbols" charset="0"/>
              <a:buChar char="⎻"/>
              <a:tabLst/>
              <a:defRPr sz="1800" kern="1200">
                <a:solidFill>
                  <a:srgbClr val="5F6062"/>
                </a:solidFill>
                <a:latin typeface="Franklin Gothic Book"/>
                <a:ea typeface="Arial" charset="0"/>
                <a:cs typeface="Franklin Gothic Book"/>
              </a:defRPr>
            </a:lvl2pPr>
            <a:lvl3pPr marL="515541" indent="-172641" algn="l" defTabSz="685800" rtl="0" eaLnBrk="1" latinLnBrk="0" hangingPunct="1">
              <a:lnSpc>
                <a:spcPct val="90000"/>
              </a:lnSpc>
              <a:spcBef>
                <a:spcPts val="375"/>
              </a:spcBef>
              <a:buClr>
                <a:srgbClr val="8DC63F"/>
              </a:buClr>
              <a:buSzPct val="100000"/>
              <a:buFont typeface="Arial"/>
              <a:buChar char="•"/>
              <a:tabLst/>
              <a:defRPr sz="1500" kern="1200">
                <a:solidFill>
                  <a:srgbClr val="5F6062"/>
                </a:solidFill>
                <a:latin typeface="Franklin Gothic Book"/>
                <a:ea typeface="Arial" charset="0"/>
                <a:cs typeface="Franklin Gothic Book"/>
              </a:defRPr>
            </a:lvl3pPr>
            <a:lvl4pPr marL="686991" indent="-171450" algn="l" defTabSz="685800" rtl="0" eaLnBrk="1" latinLnBrk="0" hangingPunct="1">
              <a:lnSpc>
                <a:spcPct val="90000"/>
              </a:lnSpc>
              <a:spcBef>
                <a:spcPts val="375"/>
              </a:spcBef>
              <a:buClr>
                <a:srgbClr val="8DC63F"/>
              </a:buClr>
              <a:buSzPct val="100000"/>
              <a:buFont typeface="AppleSymbols" charset="0"/>
              <a:buChar char="⎻"/>
              <a:tabLst/>
              <a:defRPr sz="1400" kern="1200">
                <a:solidFill>
                  <a:srgbClr val="5F6062"/>
                </a:solidFill>
                <a:latin typeface="Franklin Gothic Book"/>
                <a:ea typeface="Arial" charset="0"/>
                <a:cs typeface="Franklin Gothic Book"/>
              </a:defRPr>
            </a:lvl4pPr>
            <a:lvl5pPr marL="859631" indent="-172641" algn="l" defTabSz="685800" rtl="0" eaLnBrk="1" latinLnBrk="0" hangingPunct="1">
              <a:lnSpc>
                <a:spcPct val="90000"/>
              </a:lnSpc>
              <a:spcBef>
                <a:spcPts val="375"/>
              </a:spcBef>
              <a:buClr>
                <a:srgbClr val="8DC63F"/>
              </a:buClr>
              <a:buSzPct val="75000"/>
              <a:buFont typeface="Courier New" charset="0"/>
              <a:buChar char="o"/>
              <a:tabLst/>
              <a:defRPr sz="1400" kern="1200">
                <a:solidFill>
                  <a:srgbClr val="5F6062"/>
                </a:solidFill>
                <a:latin typeface="Franklin Gothic Book"/>
                <a:ea typeface="Arial" charset="0"/>
                <a:cs typeface="Franklin Gothic Book"/>
              </a:defRPr>
            </a:lvl5pPr>
            <a:lvl6pPr marL="1885950" indent="-171450" algn="l" defTabSz="685800" rtl="0" eaLnBrk="1" latinLnBrk="0" hangingPunct="1">
              <a:lnSpc>
                <a:spcPct val="90000"/>
              </a:lnSpc>
              <a:spcBef>
                <a:spcPts val="375"/>
              </a:spcBef>
              <a:buFont typeface="Arial"/>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400" kern="1200">
                <a:solidFill>
                  <a:schemeClr val="tx1"/>
                </a:solidFill>
                <a:latin typeface="+mn-lt"/>
                <a:ea typeface="+mn-ea"/>
                <a:cs typeface="+mn-cs"/>
              </a:defRPr>
            </a:lvl9pPr>
          </a:lstStyle>
          <a:p>
            <a:pPr marL="0" indent="0" defTabSz="685808">
              <a:lnSpc>
                <a:spcPct val="100000"/>
              </a:lnSpc>
              <a:buNone/>
              <a:defRPr/>
            </a:pPr>
            <a:r>
              <a:rPr lang="en-US" sz="2400">
                <a:solidFill>
                  <a:srgbClr val="137AD4"/>
                </a:solidFill>
                <a:latin typeface="Segoe UI Light" panose="020B0502040204020203" pitchFamily="34" charset="0"/>
                <a:cs typeface="Segoe UI Light" panose="020B0502040204020203" pitchFamily="34" charset="0"/>
              </a:rPr>
              <a:t>Objective</a:t>
            </a:r>
            <a:r>
              <a:rPr lang="en-US" sz="2400">
                <a:solidFill>
                  <a:srgbClr val="E6E6E6">
                    <a:lumMod val="10000"/>
                  </a:srgbClr>
                </a:solidFill>
                <a:latin typeface="Segoe" panose="020B0502040504020203" pitchFamily="34" charset="0"/>
              </a:rPr>
              <a:t>: </a:t>
            </a:r>
            <a:r>
              <a:rPr lang="en-US" sz="1177">
                <a:solidFill>
                  <a:srgbClr val="E6E6E6">
                    <a:lumMod val="10000"/>
                  </a:srgbClr>
                </a:solidFill>
                <a:latin typeface="Segoe" panose="020B0502040504020203" pitchFamily="34" charset="0"/>
              </a:rPr>
              <a:t>Migration of the first workload is a highly suggested learning experience, which should come early in any migration effort. The goal is to deploy one or more production ready workloads. However, this is done to provide the team with the ability to learn the tools and the Azure platform. That learning will help make the right long-term decisions, even if those workloads don’t ever get promoted to production traffic.</a:t>
            </a:r>
          </a:p>
        </p:txBody>
      </p:sp>
      <p:sp>
        <p:nvSpPr>
          <p:cNvPr id="57" name="Title 1">
            <a:extLst>
              <a:ext uri="{FF2B5EF4-FFF2-40B4-BE49-F238E27FC236}">
                <a16:creationId xmlns:a16="http://schemas.microsoft.com/office/drawing/2014/main" id="{17E5365C-C612-CF43-855E-AC72E699DA76}"/>
              </a:ext>
            </a:extLst>
          </p:cNvPr>
          <p:cNvSpPr txBox="1">
            <a:spLocks/>
          </p:cNvSpPr>
          <p:nvPr/>
        </p:nvSpPr>
        <p:spPr>
          <a:xfrm>
            <a:off x="209144" y="6605"/>
            <a:ext cx="11773713" cy="1024685"/>
          </a:xfrm>
          <a:prstGeom prst="rect">
            <a:avLst/>
          </a:prstGeom>
        </p:spPr>
        <p:txBody>
          <a:bodyPr vert="horz" lIns="91436" tIns="45718" rIns="91436" bIns="45718"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896580">
              <a:defRPr/>
            </a:pPr>
            <a:r>
              <a:rPr lang="en-US" sz="3628" b="1">
                <a:solidFill>
                  <a:srgbClr val="E6E6E6">
                    <a:lumMod val="10000"/>
                  </a:srgbClr>
                </a:solidFill>
                <a:latin typeface="Segoe Semibold" panose="020B0502040504020203" pitchFamily="34" charset="0"/>
                <a:cs typeface="Segoe UI Light" panose="020B0502040204020203" pitchFamily="34" charset="0"/>
              </a:rPr>
              <a:t>Planning for the first workload</a:t>
            </a:r>
            <a:endParaRPr lang="en-US" sz="1600">
              <a:solidFill>
                <a:srgbClr val="E6E6E6">
                  <a:lumMod val="10000"/>
                </a:srgbClr>
              </a:solidFill>
              <a:latin typeface="Segoe" panose="020B05020405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9D251B63-DCE8-0A43-8CA6-DFEB5E4B90C1}"/>
              </a:ext>
            </a:extLst>
          </p:cNvPr>
          <p:cNvSpPr/>
          <p:nvPr/>
        </p:nvSpPr>
        <p:spPr bwMode="auto">
          <a:xfrm>
            <a:off x="4564688" y="1793128"/>
            <a:ext cx="1153115" cy="102186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defTabSz="914289" fontAlgn="base">
              <a:spcBef>
                <a:spcPct val="0"/>
              </a:spcBef>
              <a:spcAft>
                <a:spcPct val="0"/>
              </a:spcAft>
            </a:pPr>
            <a:endParaRPr lang="en-US" sz="1961"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 name="Org_ECA6" title="Icon of three boxes in a bracket chart">
            <a:extLst>
              <a:ext uri="{FF2B5EF4-FFF2-40B4-BE49-F238E27FC236}">
                <a16:creationId xmlns:a16="http://schemas.microsoft.com/office/drawing/2014/main" id="{2B7CB553-47BE-5144-B08E-14A8F22F5021}"/>
              </a:ext>
            </a:extLst>
          </p:cNvPr>
          <p:cNvSpPr>
            <a:spLocks noChangeAspect="1" noEditPoints="1"/>
          </p:cNvSpPr>
          <p:nvPr/>
        </p:nvSpPr>
        <p:spPr bwMode="auto">
          <a:xfrm>
            <a:off x="5205133" y="2129348"/>
            <a:ext cx="358441" cy="358616"/>
          </a:xfrm>
          <a:custGeom>
            <a:avLst/>
            <a:gdLst>
              <a:gd name="T0" fmla="*/ 1177 w 4117"/>
              <a:gd name="T1" fmla="*/ 4119 h 4119"/>
              <a:gd name="T2" fmla="*/ 0 w 4117"/>
              <a:gd name="T3" fmla="*/ 4119 h 4119"/>
              <a:gd name="T4" fmla="*/ 0 w 4117"/>
              <a:gd name="T5" fmla="*/ 2942 h 4119"/>
              <a:gd name="T6" fmla="*/ 1177 w 4117"/>
              <a:gd name="T7" fmla="*/ 2942 h 4119"/>
              <a:gd name="T8" fmla="*/ 1177 w 4117"/>
              <a:gd name="T9" fmla="*/ 4119 h 4119"/>
              <a:gd name="T10" fmla="*/ 4117 w 4117"/>
              <a:gd name="T11" fmla="*/ 2942 h 4119"/>
              <a:gd name="T12" fmla="*/ 2941 w 4117"/>
              <a:gd name="T13" fmla="*/ 2942 h 4119"/>
              <a:gd name="T14" fmla="*/ 2941 w 4117"/>
              <a:gd name="T15" fmla="*/ 4119 h 4119"/>
              <a:gd name="T16" fmla="*/ 4117 w 4117"/>
              <a:gd name="T17" fmla="*/ 4119 h 4119"/>
              <a:gd name="T18" fmla="*/ 4117 w 4117"/>
              <a:gd name="T19" fmla="*/ 2942 h 4119"/>
              <a:gd name="T20" fmla="*/ 2647 w 4117"/>
              <a:gd name="T21" fmla="*/ 0 h 4119"/>
              <a:gd name="T22" fmla="*/ 1471 w 4117"/>
              <a:gd name="T23" fmla="*/ 0 h 4119"/>
              <a:gd name="T24" fmla="*/ 1471 w 4117"/>
              <a:gd name="T25" fmla="*/ 1177 h 4119"/>
              <a:gd name="T26" fmla="*/ 2647 w 4117"/>
              <a:gd name="T27" fmla="*/ 1177 h 4119"/>
              <a:gd name="T28" fmla="*/ 2647 w 4117"/>
              <a:gd name="T29" fmla="*/ 0 h 4119"/>
              <a:gd name="T30" fmla="*/ 2059 w 4117"/>
              <a:gd name="T31" fmla="*/ 1177 h 4119"/>
              <a:gd name="T32" fmla="*/ 2059 w 4117"/>
              <a:gd name="T33" fmla="*/ 2060 h 4119"/>
              <a:gd name="T34" fmla="*/ 3529 w 4117"/>
              <a:gd name="T35" fmla="*/ 2942 h 4119"/>
              <a:gd name="T36" fmla="*/ 3529 w 4117"/>
              <a:gd name="T37" fmla="*/ 2060 h 4119"/>
              <a:gd name="T38" fmla="*/ 588 w 4117"/>
              <a:gd name="T39" fmla="*/ 2060 h 4119"/>
              <a:gd name="T40" fmla="*/ 588 w 4117"/>
              <a:gd name="T41" fmla="*/ 2942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17" h="4119">
                <a:moveTo>
                  <a:pt x="1177" y="4119"/>
                </a:moveTo>
                <a:lnTo>
                  <a:pt x="0" y="4119"/>
                </a:lnTo>
                <a:lnTo>
                  <a:pt x="0" y="2942"/>
                </a:lnTo>
                <a:lnTo>
                  <a:pt x="1177" y="2942"/>
                </a:lnTo>
                <a:lnTo>
                  <a:pt x="1177" y="4119"/>
                </a:lnTo>
                <a:moveTo>
                  <a:pt x="4117" y="2942"/>
                </a:moveTo>
                <a:lnTo>
                  <a:pt x="2941" y="2942"/>
                </a:lnTo>
                <a:lnTo>
                  <a:pt x="2941" y="4119"/>
                </a:lnTo>
                <a:lnTo>
                  <a:pt x="4117" y="4119"/>
                </a:lnTo>
                <a:lnTo>
                  <a:pt x="4117" y="2942"/>
                </a:lnTo>
                <a:moveTo>
                  <a:pt x="2647" y="0"/>
                </a:moveTo>
                <a:lnTo>
                  <a:pt x="1471" y="0"/>
                </a:lnTo>
                <a:lnTo>
                  <a:pt x="1471" y="1177"/>
                </a:lnTo>
                <a:lnTo>
                  <a:pt x="2647" y="1177"/>
                </a:lnTo>
                <a:lnTo>
                  <a:pt x="2647" y="0"/>
                </a:lnTo>
                <a:moveTo>
                  <a:pt x="2059" y="1177"/>
                </a:moveTo>
                <a:lnTo>
                  <a:pt x="2059" y="2060"/>
                </a:lnTo>
                <a:moveTo>
                  <a:pt x="3529" y="2942"/>
                </a:moveTo>
                <a:lnTo>
                  <a:pt x="3529" y="2060"/>
                </a:lnTo>
                <a:lnTo>
                  <a:pt x="588" y="2060"/>
                </a:lnTo>
                <a:lnTo>
                  <a:pt x="588" y="2942"/>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54" tIns="44827" rIns="89654" bIns="44827" numCol="1" anchor="t" anchorCtr="0" compatLnSpc="1">
            <a:prstTxWarp prst="textNoShape">
              <a:avLst/>
            </a:prstTxWarp>
          </a:bodyPr>
          <a:lstStyle/>
          <a:p>
            <a:pPr defTabSz="914554"/>
            <a:endParaRPr lang="en-US" sz="882">
              <a:gradFill>
                <a:gsLst>
                  <a:gs pos="0">
                    <a:srgbClr val="505050"/>
                  </a:gs>
                  <a:gs pos="100000">
                    <a:srgbClr val="505050"/>
                  </a:gs>
                </a:gsLst>
                <a:lin ang="5400000" scaled="1"/>
              </a:gradFill>
              <a:latin typeface="Segoe UI"/>
            </a:endParaRPr>
          </a:p>
        </p:txBody>
      </p:sp>
      <p:sp>
        <p:nvSpPr>
          <p:cNvPr id="76" name="Rectangle 75">
            <a:extLst>
              <a:ext uri="{FF2B5EF4-FFF2-40B4-BE49-F238E27FC236}">
                <a16:creationId xmlns:a16="http://schemas.microsoft.com/office/drawing/2014/main" id="{050CC120-B116-C849-B7EB-1E41F52941E1}"/>
              </a:ext>
            </a:extLst>
          </p:cNvPr>
          <p:cNvSpPr/>
          <p:nvPr/>
        </p:nvSpPr>
        <p:spPr bwMode="auto">
          <a:xfrm>
            <a:off x="7177215" y="1793128"/>
            <a:ext cx="943143" cy="102186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defTabSz="914289" fontAlgn="base">
              <a:spcBef>
                <a:spcPct val="0"/>
              </a:spcBef>
              <a:spcAft>
                <a:spcPct val="0"/>
              </a:spcAft>
            </a:pPr>
            <a:endParaRPr lang="en-US" sz="1961"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7" name="network" title="Icon of a device or computer network">
            <a:extLst>
              <a:ext uri="{FF2B5EF4-FFF2-40B4-BE49-F238E27FC236}">
                <a16:creationId xmlns:a16="http://schemas.microsoft.com/office/drawing/2014/main" id="{D1E06F40-0D23-594C-AADD-92A66A9546F2}"/>
              </a:ext>
            </a:extLst>
          </p:cNvPr>
          <p:cNvSpPr>
            <a:spLocks noChangeAspect="1" noEditPoints="1"/>
          </p:cNvSpPr>
          <p:nvPr/>
        </p:nvSpPr>
        <p:spPr bwMode="auto">
          <a:xfrm>
            <a:off x="7704699" y="2182413"/>
            <a:ext cx="344414" cy="358616"/>
          </a:xfrm>
          <a:custGeom>
            <a:avLst/>
            <a:gdLst>
              <a:gd name="T0" fmla="*/ 328 w 388"/>
              <a:gd name="T1" fmla="*/ 260 h 404"/>
              <a:gd name="T2" fmla="*/ 15 w 388"/>
              <a:gd name="T3" fmla="*/ 260 h 404"/>
              <a:gd name="T4" fmla="*/ 15 w 388"/>
              <a:gd name="T5" fmla="*/ 57 h 404"/>
              <a:gd name="T6" fmla="*/ 328 w 388"/>
              <a:gd name="T7" fmla="*/ 57 h 404"/>
              <a:gd name="T8" fmla="*/ 328 w 388"/>
              <a:gd name="T9" fmla="*/ 260 h 404"/>
              <a:gd name="T10" fmla="*/ 328 w 388"/>
              <a:gd name="T11" fmla="*/ 203 h 404"/>
              <a:gd name="T12" fmla="*/ 388 w 388"/>
              <a:gd name="T13" fmla="*/ 203 h 404"/>
              <a:gd name="T14" fmla="*/ 388 w 388"/>
              <a:gd name="T15" fmla="*/ 0 h 404"/>
              <a:gd name="T16" fmla="*/ 69 w 388"/>
              <a:gd name="T17" fmla="*/ 0 h 404"/>
              <a:gd name="T18" fmla="*/ 69 w 388"/>
              <a:gd name="T19" fmla="*/ 57 h 404"/>
              <a:gd name="T20" fmla="*/ 271 w 388"/>
              <a:gd name="T21" fmla="*/ 404 h 404"/>
              <a:gd name="T22" fmla="*/ 271 w 388"/>
              <a:gd name="T23" fmla="*/ 347 h 404"/>
              <a:gd name="T24" fmla="*/ 215 w 388"/>
              <a:gd name="T25" fmla="*/ 347 h 404"/>
              <a:gd name="T26" fmla="*/ 215 w 388"/>
              <a:gd name="T27" fmla="*/ 318 h 404"/>
              <a:gd name="T28" fmla="*/ 157 w 388"/>
              <a:gd name="T29" fmla="*/ 318 h 404"/>
              <a:gd name="T30" fmla="*/ 157 w 388"/>
              <a:gd name="T31" fmla="*/ 347 h 404"/>
              <a:gd name="T32" fmla="*/ 97 w 388"/>
              <a:gd name="T33" fmla="*/ 347 h 404"/>
              <a:gd name="T34" fmla="*/ 97 w 388"/>
              <a:gd name="T35" fmla="*/ 404 h 404"/>
              <a:gd name="T36" fmla="*/ 187 w 388"/>
              <a:gd name="T37" fmla="*/ 404 h 404"/>
              <a:gd name="T38" fmla="*/ 271 w 388"/>
              <a:gd name="T39" fmla="*/ 404 h 404"/>
              <a:gd name="T40" fmla="*/ 97 w 388"/>
              <a:gd name="T41" fmla="*/ 374 h 404"/>
              <a:gd name="T42" fmla="*/ 0 w 388"/>
              <a:gd name="T43" fmla="*/ 374 h 404"/>
              <a:gd name="T44" fmla="*/ 271 w 388"/>
              <a:gd name="T45" fmla="*/ 374 h 404"/>
              <a:gd name="T46" fmla="*/ 369 w 388"/>
              <a:gd name="T47" fmla="*/ 374 h 404"/>
              <a:gd name="T48" fmla="*/ 184 w 388"/>
              <a:gd name="T49" fmla="*/ 318 h 404"/>
              <a:gd name="T50" fmla="*/ 184 w 388"/>
              <a:gd name="T51" fmla="*/ 26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88" h="404">
                <a:moveTo>
                  <a:pt x="328" y="260"/>
                </a:moveTo>
                <a:lnTo>
                  <a:pt x="15" y="260"/>
                </a:lnTo>
                <a:lnTo>
                  <a:pt x="15" y="57"/>
                </a:lnTo>
                <a:lnTo>
                  <a:pt x="328" y="57"/>
                </a:lnTo>
                <a:lnTo>
                  <a:pt x="328" y="260"/>
                </a:lnTo>
                <a:moveTo>
                  <a:pt x="328" y="203"/>
                </a:moveTo>
                <a:lnTo>
                  <a:pt x="388" y="203"/>
                </a:lnTo>
                <a:lnTo>
                  <a:pt x="388" y="0"/>
                </a:lnTo>
                <a:lnTo>
                  <a:pt x="69" y="0"/>
                </a:lnTo>
                <a:lnTo>
                  <a:pt x="69" y="57"/>
                </a:lnTo>
                <a:moveTo>
                  <a:pt x="271" y="404"/>
                </a:moveTo>
                <a:lnTo>
                  <a:pt x="271" y="347"/>
                </a:lnTo>
                <a:lnTo>
                  <a:pt x="215" y="347"/>
                </a:lnTo>
                <a:lnTo>
                  <a:pt x="215" y="318"/>
                </a:lnTo>
                <a:lnTo>
                  <a:pt x="157" y="318"/>
                </a:lnTo>
                <a:lnTo>
                  <a:pt x="157" y="347"/>
                </a:lnTo>
                <a:lnTo>
                  <a:pt x="97" y="347"/>
                </a:lnTo>
                <a:lnTo>
                  <a:pt x="97" y="404"/>
                </a:lnTo>
                <a:lnTo>
                  <a:pt x="187" y="404"/>
                </a:lnTo>
                <a:lnTo>
                  <a:pt x="271" y="404"/>
                </a:lnTo>
                <a:moveTo>
                  <a:pt x="97" y="374"/>
                </a:moveTo>
                <a:lnTo>
                  <a:pt x="0" y="374"/>
                </a:lnTo>
                <a:moveTo>
                  <a:pt x="271" y="374"/>
                </a:moveTo>
                <a:lnTo>
                  <a:pt x="369" y="374"/>
                </a:lnTo>
                <a:moveTo>
                  <a:pt x="184" y="318"/>
                </a:moveTo>
                <a:lnTo>
                  <a:pt x="184" y="260"/>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54" tIns="44827" rIns="89654" bIns="44827" numCol="1" anchor="t" anchorCtr="0" compatLnSpc="1">
            <a:prstTxWarp prst="textNoShape">
              <a:avLst/>
            </a:prstTxWarp>
          </a:bodyPr>
          <a:lstStyle/>
          <a:p>
            <a:pPr defTabSz="914554"/>
            <a:endParaRPr lang="en-US" sz="1765">
              <a:solidFill>
                <a:srgbClr val="1A1A1A"/>
              </a:solidFill>
              <a:latin typeface="Segoe UI"/>
            </a:endParaRPr>
          </a:p>
        </p:txBody>
      </p:sp>
      <p:sp>
        <p:nvSpPr>
          <p:cNvPr id="86" name="Rectangle 85">
            <a:extLst>
              <a:ext uri="{FF2B5EF4-FFF2-40B4-BE49-F238E27FC236}">
                <a16:creationId xmlns:a16="http://schemas.microsoft.com/office/drawing/2014/main" id="{F69FC1F9-4D2B-3D40-9CB2-D9BD96460676}"/>
              </a:ext>
            </a:extLst>
          </p:cNvPr>
          <p:cNvSpPr/>
          <p:nvPr/>
        </p:nvSpPr>
        <p:spPr bwMode="auto">
          <a:xfrm>
            <a:off x="10156039" y="1793128"/>
            <a:ext cx="943143" cy="102186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defTabSz="914289" fontAlgn="base">
              <a:spcBef>
                <a:spcPct val="0"/>
              </a:spcBef>
              <a:spcAft>
                <a:spcPct val="0"/>
              </a:spcAft>
            </a:pPr>
            <a:endParaRPr lang="en-US" sz="1961"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7" name="server" title="Icon of a server tower">
            <a:extLst>
              <a:ext uri="{FF2B5EF4-FFF2-40B4-BE49-F238E27FC236}">
                <a16:creationId xmlns:a16="http://schemas.microsoft.com/office/drawing/2014/main" id="{D1F96B73-8D21-FC4F-83E9-8EF9B3BA3D1B}"/>
              </a:ext>
            </a:extLst>
          </p:cNvPr>
          <p:cNvSpPr>
            <a:spLocks noChangeAspect="1" noEditPoints="1"/>
          </p:cNvSpPr>
          <p:nvPr/>
        </p:nvSpPr>
        <p:spPr bwMode="auto">
          <a:xfrm>
            <a:off x="10804420" y="2151978"/>
            <a:ext cx="188808" cy="358616"/>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54" tIns="44827" rIns="89654" bIns="44827" numCol="1" anchor="t" anchorCtr="0" compatLnSpc="1">
            <a:prstTxWarp prst="textNoShape">
              <a:avLst/>
            </a:prstTxWarp>
          </a:bodyPr>
          <a:lstStyle/>
          <a:p>
            <a:pPr defTabSz="914554"/>
            <a:endParaRPr lang="en-US" sz="882">
              <a:gradFill>
                <a:gsLst>
                  <a:gs pos="0">
                    <a:srgbClr val="505050"/>
                  </a:gs>
                  <a:gs pos="100000">
                    <a:srgbClr val="505050"/>
                  </a:gs>
                </a:gsLst>
                <a:lin ang="5400000" scaled="1"/>
              </a:gradFill>
              <a:latin typeface="Segoe UI"/>
            </a:endParaRPr>
          </a:p>
        </p:txBody>
      </p:sp>
      <p:sp>
        <p:nvSpPr>
          <p:cNvPr id="88" name="Rectangle 87">
            <a:extLst>
              <a:ext uri="{FF2B5EF4-FFF2-40B4-BE49-F238E27FC236}">
                <a16:creationId xmlns:a16="http://schemas.microsoft.com/office/drawing/2014/main" id="{BE02319F-E421-EB49-B6ED-214E3D2A0121}"/>
              </a:ext>
            </a:extLst>
          </p:cNvPr>
          <p:cNvSpPr/>
          <p:nvPr/>
        </p:nvSpPr>
        <p:spPr bwMode="auto">
          <a:xfrm>
            <a:off x="4053757" y="2969233"/>
            <a:ext cx="919976" cy="102186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defTabSz="914289" fontAlgn="base">
              <a:spcBef>
                <a:spcPct val="0"/>
              </a:spcBef>
              <a:spcAft>
                <a:spcPct val="0"/>
              </a:spcAft>
            </a:pPr>
            <a:endParaRPr lang="en-US" sz="1961"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9" name="arrow_18" title="Icon of a tightly curved arrow pointing to the right">
            <a:extLst>
              <a:ext uri="{FF2B5EF4-FFF2-40B4-BE49-F238E27FC236}">
                <a16:creationId xmlns:a16="http://schemas.microsoft.com/office/drawing/2014/main" id="{00ECAF52-B17F-6B49-926C-2186DDC1D50D}"/>
              </a:ext>
            </a:extLst>
          </p:cNvPr>
          <p:cNvSpPr>
            <a:spLocks noChangeAspect="1" noEditPoints="1"/>
          </p:cNvSpPr>
          <p:nvPr/>
        </p:nvSpPr>
        <p:spPr bwMode="auto">
          <a:xfrm flipH="1">
            <a:off x="4411908" y="3199427"/>
            <a:ext cx="246548" cy="358616"/>
          </a:xfrm>
          <a:custGeom>
            <a:avLst/>
            <a:gdLst>
              <a:gd name="T0" fmla="*/ 102 w 242"/>
              <a:gd name="T1" fmla="*/ 102 h 355"/>
              <a:gd name="T2" fmla="*/ 0 w 242"/>
              <a:gd name="T3" fmla="*/ 102 h 355"/>
              <a:gd name="T4" fmla="*/ 0 w 242"/>
              <a:gd name="T5" fmla="*/ 0 h 355"/>
              <a:gd name="T6" fmla="*/ 64 w 242"/>
              <a:gd name="T7" fmla="*/ 355 h 355"/>
              <a:gd name="T8" fmla="*/ 225 w 242"/>
              <a:gd name="T9" fmla="*/ 190 h 355"/>
              <a:gd name="T10" fmla="*/ 242 w 242"/>
              <a:gd name="T11" fmla="*/ 129 h 355"/>
              <a:gd name="T12" fmla="*/ 128 w 242"/>
              <a:gd name="T13" fmla="*/ 14 h 355"/>
              <a:gd name="T14" fmla="*/ 0 w 242"/>
              <a:gd name="T15" fmla="*/ 102 h 35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2" h="355">
                <a:moveTo>
                  <a:pt x="102" y="102"/>
                </a:moveTo>
                <a:cubicBezTo>
                  <a:pt x="0" y="102"/>
                  <a:pt x="0" y="102"/>
                  <a:pt x="0" y="102"/>
                </a:cubicBezTo>
                <a:cubicBezTo>
                  <a:pt x="0" y="0"/>
                  <a:pt x="0" y="0"/>
                  <a:pt x="0" y="0"/>
                </a:cubicBezTo>
                <a:moveTo>
                  <a:pt x="64" y="355"/>
                </a:moveTo>
                <a:cubicBezTo>
                  <a:pt x="64" y="355"/>
                  <a:pt x="194" y="227"/>
                  <a:pt x="225" y="190"/>
                </a:cubicBezTo>
                <a:cubicBezTo>
                  <a:pt x="242" y="169"/>
                  <a:pt x="242" y="151"/>
                  <a:pt x="242" y="129"/>
                </a:cubicBezTo>
                <a:cubicBezTo>
                  <a:pt x="242" y="66"/>
                  <a:pt x="191" y="14"/>
                  <a:pt x="128" y="14"/>
                </a:cubicBezTo>
                <a:cubicBezTo>
                  <a:pt x="64" y="14"/>
                  <a:pt x="38" y="57"/>
                  <a:pt x="0" y="102"/>
                </a:cubicBezTo>
              </a:path>
            </a:pathLst>
          </a:custGeom>
          <a:noFill/>
          <a:ln w="15875" cap="sq">
            <a:solidFill>
              <a:schemeClr val="tx1"/>
            </a:solidFill>
            <a:prstDash val="solid"/>
            <a:miter lim="800000"/>
            <a:headEnd/>
            <a:tailEnd/>
          </a:ln>
        </p:spPr>
        <p:txBody>
          <a:bodyPr vert="horz" wrap="square" lIns="89654" tIns="44827" rIns="89654" bIns="44827" numCol="1" anchor="t" anchorCtr="0" compatLnSpc="1">
            <a:prstTxWarp prst="textNoShape">
              <a:avLst/>
            </a:prstTxWarp>
          </a:bodyPr>
          <a:lstStyle/>
          <a:p>
            <a:pPr defTabSz="914554"/>
            <a:endParaRPr lang="en-US" sz="882">
              <a:gradFill>
                <a:gsLst>
                  <a:gs pos="0">
                    <a:srgbClr val="505050"/>
                  </a:gs>
                  <a:gs pos="100000">
                    <a:srgbClr val="505050"/>
                  </a:gs>
                </a:gsLst>
                <a:lin ang="5400000" scaled="1"/>
              </a:gradFill>
              <a:latin typeface="Segoe UI"/>
            </a:endParaRPr>
          </a:p>
        </p:txBody>
      </p:sp>
      <p:sp>
        <p:nvSpPr>
          <p:cNvPr id="90" name="cloud" title="Icon of a cloud">
            <a:extLst>
              <a:ext uri="{FF2B5EF4-FFF2-40B4-BE49-F238E27FC236}">
                <a16:creationId xmlns:a16="http://schemas.microsoft.com/office/drawing/2014/main" id="{89ED9744-54C6-4E40-BCCC-472BDB86736D}"/>
              </a:ext>
            </a:extLst>
          </p:cNvPr>
          <p:cNvSpPr>
            <a:spLocks noChangeAspect="1"/>
          </p:cNvSpPr>
          <p:nvPr/>
        </p:nvSpPr>
        <p:spPr bwMode="auto">
          <a:xfrm>
            <a:off x="4441430" y="3366696"/>
            <a:ext cx="493097" cy="314151"/>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54" tIns="44827" rIns="89654" bIns="44827" numCol="1" anchor="t" anchorCtr="0" compatLnSpc="1">
            <a:prstTxWarp prst="textNoShape">
              <a:avLst/>
            </a:prstTxWarp>
          </a:bodyPr>
          <a:lstStyle/>
          <a:p>
            <a:pPr defTabSz="914554"/>
            <a:endParaRPr lang="en-US" sz="882">
              <a:gradFill>
                <a:gsLst>
                  <a:gs pos="0">
                    <a:srgbClr val="505050"/>
                  </a:gs>
                  <a:gs pos="100000">
                    <a:srgbClr val="505050"/>
                  </a:gs>
                </a:gsLst>
              </a:gradFill>
              <a:latin typeface="Segoe UI"/>
            </a:endParaRPr>
          </a:p>
        </p:txBody>
      </p:sp>
      <p:sp>
        <p:nvSpPr>
          <p:cNvPr id="91" name="Rectangle 90">
            <a:extLst>
              <a:ext uri="{FF2B5EF4-FFF2-40B4-BE49-F238E27FC236}">
                <a16:creationId xmlns:a16="http://schemas.microsoft.com/office/drawing/2014/main" id="{D4EFD908-70D7-484A-83AF-F04C6C8F6E6A}"/>
              </a:ext>
            </a:extLst>
          </p:cNvPr>
          <p:cNvSpPr/>
          <p:nvPr/>
        </p:nvSpPr>
        <p:spPr bwMode="auto">
          <a:xfrm>
            <a:off x="6438959" y="3239158"/>
            <a:ext cx="775484" cy="102186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defTabSz="914289" fontAlgn="base">
              <a:spcBef>
                <a:spcPct val="0"/>
              </a:spcBef>
              <a:spcAft>
                <a:spcPct val="0"/>
              </a:spcAft>
            </a:pPr>
            <a:endParaRPr lang="en-US" sz="1961"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2" name="arrow_24" title="Icon of an arrow pointing out of a box">
            <a:extLst>
              <a:ext uri="{FF2B5EF4-FFF2-40B4-BE49-F238E27FC236}">
                <a16:creationId xmlns:a16="http://schemas.microsoft.com/office/drawing/2014/main" id="{293F3578-957E-934E-8B6B-45EC48C28BC1}"/>
              </a:ext>
            </a:extLst>
          </p:cNvPr>
          <p:cNvSpPr>
            <a:spLocks noChangeAspect="1" noEditPoints="1"/>
          </p:cNvSpPr>
          <p:nvPr/>
        </p:nvSpPr>
        <p:spPr bwMode="auto">
          <a:xfrm>
            <a:off x="6708335" y="3322231"/>
            <a:ext cx="469568" cy="358616"/>
          </a:xfrm>
          <a:custGeom>
            <a:avLst/>
            <a:gdLst>
              <a:gd name="T0" fmla="*/ 55 w 237"/>
              <a:gd name="T1" fmla="*/ 91 h 181"/>
              <a:gd name="T2" fmla="*/ 237 w 237"/>
              <a:gd name="T3" fmla="*/ 91 h 181"/>
              <a:gd name="T4" fmla="*/ 201 w 237"/>
              <a:gd name="T5" fmla="*/ 134 h 181"/>
              <a:gd name="T6" fmla="*/ 237 w 237"/>
              <a:gd name="T7" fmla="*/ 91 h 181"/>
              <a:gd name="T8" fmla="*/ 201 w 237"/>
              <a:gd name="T9" fmla="*/ 47 h 181"/>
              <a:gd name="T10" fmla="*/ 0 w 237"/>
              <a:gd name="T11" fmla="*/ 0 h 181"/>
              <a:gd name="T12" fmla="*/ 0 w 237"/>
              <a:gd name="T13" fmla="*/ 181 h 181"/>
              <a:gd name="T14" fmla="*/ 149 w 237"/>
              <a:gd name="T15" fmla="*/ 181 h 181"/>
              <a:gd name="T16" fmla="*/ 149 w 237"/>
              <a:gd name="T17" fmla="*/ 0 h 181"/>
              <a:gd name="T18" fmla="*/ 0 w 237"/>
              <a:gd name="T19" fmla="*/ 0 h 181"/>
              <a:gd name="T20" fmla="*/ 0 w 237"/>
              <a:gd name="T21" fmla="*/ 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7" h="181">
                <a:moveTo>
                  <a:pt x="55" y="91"/>
                </a:moveTo>
                <a:lnTo>
                  <a:pt x="237" y="91"/>
                </a:lnTo>
                <a:moveTo>
                  <a:pt x="201" y="134"/>
                </a:moveTo>
                <a:lnTo>
                  <a:pt x="237" y="91"/>
                </a:lnTo>
                <a:lnTo>
                  <a:pt x="201" y="47"/>
                </a:lnTo>
                <a:moveTo>
                  <a:pt x="0" y="0"/>
                </a:moveTo>
                <a:lnTo>
                  <a:pt x="0" y="181"/>
                </a:lnTo>
                <a:lnTo>
                  <a:pt x="149" y="181"/>
                </a:lnTo>
                <a:lnTo>
                  <a:pt x="149" y="0"/>
                </a:lnTo>
                <a:lnTo>
                  <a:pt x="0" y="0"/>
                </a:lnTo>
                <a:lnTo>
                  <a:pt x="0" y="0"/>
                </a:lnTo>
              </a:path>
            </a:pathLst>
          </a:custGeom>
          <a:noFill/>
          <a:ln w="15875" cap="sq">
            <a:solidFill>
              <a:schemeClr val="tx1"/>
            </a:solidFill>
            <a:prstDash val="solid"/>
            <a:miter lim="800000"/>
            <a:headEnd/>
            <a:tailEnd/>
          </a:ln>
        </p:spPr>
        <p:txBody>
          <a:bodyPr vert="horz" wrap="square" lIns="89654" tIns="44827" rIns="89654" bIns="44827" numCol="1" anchor="t" anchorCtr="0" compatLnSpc="1">
            <a:prstTxWarp prst="textNoShape">
              <a:avLst/>
            </a:prstTxWarp>
          </a:bodyPr>
          <a:lstStyle/>
          <a:p>
            <a:pPr defTabSz="914554"/>
            <a:endParaRPr lang="en-US" sz="1765">
              <a:gradFill>
                <a:gsLst>
                  <a:gs pos="0">
                    <a:srgbClr val="505050"/>
                  </a:gs>
                  <a:gs pos="100000">
                    <a:srgbClr val="505050"/>
                  </a:gs>
                </a:gsLst>
                <a:lin ang="5400000" scaled="1"/>
              </a:gradFill>
              <a:latin typeface="Segoe UI"/>
            </a:endParaRPr>
          </a:p>
        </p:txBody>
      </p:sp>
      <p:sp>
        <p:nvSpPr>
          <p:cNvPr id="93" name="Rectangle 92">
            <a:extLst>
              <a:ext uri="{FF2B5EF4-FFF2-40B4-BE49-F238E27FC236}">
                <a16:creationId xmlns:a16="http://schemas.microsoft.com/office/drawing/2014/main" id="{30D587FB-73A9-5E4D-9216-3AACD793354A}"/>
              </a:ext>
            </a:extLst>
          </p:cNvPr>
          <p:cNvSpPr/>
          <p:nvPr/>
        </p:nvSpPr>
        <p:spPr bwMode="auto">
          <a:xfrm>
            <a:off x="9321381" y="3239158"/>
            <a:ext cx="775484" cy="102186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defTabSz="914289" fontAlgn="base">
              <a:spcBef>
                <a:spcPct val="0"/>
              </a:spcBef>
              <a:spcAft>
                <a:spcPct val="0"/>
              </a:spcAft>
            </a:pPr>
            <a:endParaRPr lang="en-US" sz="1961"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2430336247"/>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500"/>
                                        <p:tgtEl>
                                          <p:spTgt spid="4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4"/>
                                        </p:tgtEl>
                                        <p:attrNameLst>
                                          <p:attrName>style.visibility</p:attrName>
                                        </p:attrNameLst>
                                      </p:cBhvr>
                                      <p:to>
                                        <p:strVal val="visible"/>
                                      </p:to>
                                    </p:set>
                                    <p:animEffect transition="in" filter="fade">
                                      <p:cBhvr>
                                        <p:cTn id="12" dur="500"/>
                                        <p:tgtEl>
                                          <p:spTgt spid="8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5"/>
                                        </p:tgtEl>
                                        <p:attrNameLst>
                                          <p:attrName>style.visibility</p:attrName>
                                        </p:attrNameLst>
                                      </p:cBhvr>
                                      <p:to>
                                        <p:strVal val="visible"/>
                                      </p:to>
                                    </p:set>
                                    <p:animEffect transition="in" filter="fade">
                                      <p:cBhvr>
                                        <p:cTn id="17" dur="500"/>
                                        <p:tgtEl>
                                          <p:spTgt spid="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6C64478-965D-F84D-87AA-39F773F2A0CD}"/>
              </a:ext>
            </a:extLst>
          </p:cNvPr>
          <p:cNvSpPr/>
          <p:nvPr/>
        </p:nvSpPr>
        <p:spPr>
          <a:xfrm>
            <a:off x="1" y="49"/>
            <a:ext cx="12192000" cy="6857903"/>
          </a:xfrm>
          <a:prstGeom prst="rect">
            <a:avLst/>
          </a:prstGeom>
          <a:solidFill>
            <a:srgbClr val="253B5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554"/>
            <a:endParaRPr lang="en-US" sz="1765">
              <a:solidFill>
                <a:srgbClr val="FFFFFF"/>
              </a:solidFill>
              <a:latin typeface="Segoe UI Semilight"/>
            </a:endParaRPr>
          </a:p>
        </p:txBody>
      </p:sp>
      <p:sp>
        <p:nvSpPr>
          <p:cNvPr id="4" name="Title 1">
            <a:extLst>
              <a:ext uri="{FF2B5EF4-FFF2-40B4-BE49-F238E27FC236}">
                <a16:creationId xmlns:a16="http://schemas.microsoft.com/office/drawing/2014/main" id="{979DE31E-CA03-684F-BBCA-0B832BE3CB45}"/>
              </a:ext>
            </a:extLst>
          </p:cNvPr>
          <p:cNvSpPr txBox="1">
            <a:spLocks/>
          </p:cNvSpPr>
          <p:nvPr/>
        </p:nvSpPr>
        <p:spPr>
          <a:xfrm>
            <a:off x="387901" y="2529348"/>
            <a:ext cx="9416190" cy="1895556"/>
          </a:xfrm>
          <a:prstGeom prst="rect">
            <a:avLst/>
          </a:prstGeom>
          <a:noFill/>
        </p:spPr>
        <p:txBody>
          <a:bodyPr vert="horz" wrap="square" lIns="0" tIns="0" rIns="0" bIns="0" rtlCol="0" anchor="t" anchorCtr="0">
            <a:noAutofit/>
          </a:bodyPr>
          <a:lstStyle>
            <a:lvl1pPr algn="l" defTabSz="932754" rtl="0" eaLnBrk="1" latinLnBrk="0" hangingPunct="1">
              <a:lnSpc>
                <a:spcPct val="90000"/>
              </a:lnSpc>
              <a:spcBef>
                <a:spcPct val="0"/>
              </a:spcBef>
              <a:buNone/>
              <a:defRPr lang="en-US" sz="5398" b="0" kern="1200" cap="none" spc="-150" baseline="0" dirty="0">
                <a:ln w="3175">
                  <a:noFill/>
                </a:ln>
                <a:solidFill>
                  <a:schemeClr val="tx1"/>
                </a:solidFill>
                <a:effectLst/>
                <a:latin typeface="+mj-lt"/>
                <a:ea typeface="+mn-ea"/>
                <a:cs typeface="Segoe UI" pitchFamily="34" charset="0"/>
              </a:defRPr>
            </a:lvl1pPr>
          </a:lstStyle>
          <a:p>
            <a:pPr defTabSz="914565"/>
            <a:r>
              <a:rPr lang="en-US" sz="3530" b="1" spc="-147">
                <a:solidFill>
                  <a:srgbClr val="00BCF2"/>
                </a:solidFill>
                <a:latin typeface="Segoe Semibold" panose="020B0502040504020203" pitchFamily="34" charset="0"/>
              </a:rPr>
              <a:t>Iteratively mature migration processes</a:t>
            </a:r>
          </a:p>
          <a:p>
            <a:pPr defTabSz="914565"/>
            <a:endParaRPr lang="en-US" sz="3530" b="1" spc="-147">
              <a:solidFill>
                <a:srgbClr val="00BCF2"/>
              </a:solidFill>
              <a:latin typeface="Segoe" panose="020B0502040504020203" pitchFamily="34" charset="0"/>
            </a:endParaRPr>
          </a:p>
          <a:p>
            <a:pPr defTabSz="914565"/>
            <a:r>
              <a:rPr lang="en-US" sz="2353" spc="-147">
                <a:solidFill>
                  <a:srgbClr val="00BCF2"/>
                </a:solidFill>
                <a:latin typeface="Segoe" panose="020B0502040504020203" pitchFamily="34" charset="0"/>
              </a:rPr>
              <a:t>Mold the baseline guidance to fit your business objectives, organizational structure, existing constraints, and individual workloads.</a:t>
            </a:r>
          </a:p>
        </p:txBody>
      </p:sp>
    </p:spTree>
    <p:extLst>
      <p:ext uri="{BB962C8B-B14F-4D97-AF65-F5344CB8AC3E}">
        <p14:creationId xmlns:p14="http://schemas.microsoft.com/office/powerpoint/2010/main" val="13878305"/>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Rectangle 56">
            <a:extLst>
              <a:ext uri="{FF2B5EF4-FFF2-40B4-BE49-F238E27FC236}">
                <a16:creationId xmlns:a16="http://schemas.microsoft.com/office/drawing/2014/main" id="{25CD7D18-EF28-C04B-A29C-F447D35222C5}"/>
              </a:ext>
            </a:extLst>
          </p:cNvPr>
          <p:cNvSpPr/>
          <p:nvPr/>
        </p:nvSpPr>
        <p:spPr bwMode="auto">
          <a:xfrm>
            <a:off x="2885697" y="2859256"/>
            <a:ext cx="4114684" cy="822937"/>
          </a:xfrm>
          <a:prstGeom prst="rect">
            <a:avLst/>
          </a:prstGeom>
          <a:solidFill>
            <a:srgbClr val="0078D4"/>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96" tIns="146239" rIns="182796" bIns="146239" numCol="1" spcCol="0" rtlCol="0" fromWordArt="0" anchor="ctr" anchorCtr="0" forceAA="0" compatLnSpc="1">
            <a:prstTxWarp prst="textNoShape">
              <a:avLst/>
            </a:prstTxWarp>
            <a:noAutofit/>
          </a:bodyPr>
          <a:lstStyle/>
          <a:p>
            <a:pPr defTabSz="931958" fontAlgn="base">
              <a:lnSpc>
                <a:spcPts val="1780"/>
              </a:lnSpc>
              <a:spcBef>
                <a:spcPts val="300"/>
              </a:spcBef>
              <a:spcAft>
                <a:spcPts val="300"/>
              </a:spcAft>
              <a:defRPr/>
            </a:pPr>
            <a:r>
              <a:rPr lang="en-US" sz="1400" kern="0">
                <a:solidFill>
                  <a:srgbClr val="FFFFFF"/>
                </a:solidFill>
                <a:latin typeface="Segoe" panose="020B0502040504020203" pitchFamily="34" charset="0"/>
                <a:cs typeface="Segoe UI" panose="020B0502040204020203" pitchFamily="34" charset="0"/>
              </a:rPr>
              <a:t>Validate prerequisites aligned to </a:t>
            </a:r>
            <a:r>
              <a:rPr lang="en-US" sz="1400" b="1" i="1" kern="0">
                <a:solidFill>
                  <a:srgbClr val="FFFFFF"/>
                </a:solidFill>
                <a:latin typeface="Segoe" panose="020B0502040504020203" pitchFamily="34" charset="0"/>
                <a:cs typeface="Segoe UI" panose="020B0502040204020203" pitchFamily="34" charset="0"/>
              </a:rPr>
              <a:t>Motivations</a:t>
            </a:r>
            <a:r>
              <a:rPr lang="en-US" sz="1400" kern="0">
                <a:solidFill>
                  <a:srgbClr val="FFFFFF"/>
                </a:solidFill>
                <a:latin typeface="Segoe" panose="020B0502040504020203" pitchFamily="34" charset="0"/>
                <a:cs typeface="Segoe UI" panose="020B0502040204020203" pitchFamily="34" charset="0"/>
              </a:rPr>
              <a:t> and </a:t>
            </a:r>
            <a:r>
              <a:rPr lang="en-US" sz="1400" b="1" i="1" kern="0">
                <a:solidFill>
                  <a:srgbClr val="FFFFFF"/>
                </a:solidFill>
                <a:latin typeface="Segoe" panose="020B0502040504020203" pitchFamily="34" charset="0"/>
                <a:cs typeface="Segoe UI" panose="020B0502040204020203" pitchFamily="34" charset="0"/>
              </a:rPr>
              <a:t>Migration Phase Investments</a:t>
            </a:r>
            <a:endParaRPr lang="en-US" sz="1400" kern="0">
              <a:solidFill>
                <a:srgbClr val="FFFFFF"/>
              </a:solidFill>
              <a:latin typeface="Segoe" panose="020B0502040504020203" pitchFamily="34" charset="0"/>
              <a:cs typeface="Segoe UI" panose="020B0502040204020203" pitchFamily="34" charset="0"/>
            </a:endParaRPr>
          </a:p>
        </p:txBody>
      </p:sp>
      <p:sp>
        <p:nvSpPr>
          <p:cNvPr id="58" name="Title 1">
            <a:extLst>
              <a:ext uri="{FF2B5EF4-FFF2-40B4-BE49-F238E27FC236}">
                <a16:creationId xmlns:a16="http://schemas.microsoft.com/office/drawing/2014/main" id="{9D504478-6511-5847-9058-04605D21F087}"/>
              </a:ext>
            </a:extLst>
          </p:cNvPr>
          <p:cNvSpPr txBox="1">
            <a:spLocks/>
          </p:cNvSpPr>
          <p:nvPr/>
        </p:nvSpPr>
        <p:spPr>
          <a:xfrm>
            <a:off x="1043802" y="2859256"/>
            <a:ext cx="1884733" cy="822937"/>
          </a:xfrm>
          <a:prstGeom prst="rect">
            <a:avLst/>
          </a:prstGeom>
          <a:solidFill>
            <a:schemeClr val="bg1"/>
          </a:solidFill>
          <a:ln>
            <a:solidFill>
              <a:schemeClr val="accent1"/>
            </a:solidFill>
          </a:ln>
        </p:spPr>
        <p:txBody>
          <a:bodyPr vert="horz" wrap="square" lIns="365749" tIns="91436" rIns="146299" bIns="91436" rtlCol="0" anchor="ctr">
            <a:noAutofit/>
          </a:bodyPr>
          <a:lstStyle>
            <a:defPPr>
              <a:defRPr lang="en-US"/>
            </a:defPPr>
            <a:lvl1pPr defTabSz="914367">
              <a:lnSpc>
                <a:spcPct val="90000"/>
              </a:lnSpc>
              <a:spcBef>
                <a:spcPct val="0"/>
              </a:spcBef>
              <a:buNone/>
              <a:defRPr sz="2000" b="1" cap="none" spc="-100" baseline="0">
                <a:ln w="3175">
                  <a:noFill/>
                </a:ln>
                <a:solidFill>
                  <a:schemeClr val="tx2"/>
                </a:solidFill>
                <a:effectLst/>
                <a:cs typeface="Segoe UI" pitchFamily="34" charset="0"/>
              </a:defRPr>
            </a:lvl1pPr>
          </a:lstStyle>
          <a:p>
            <a:pPr defTabSz="896548">
              <a:defRPr/>
            </a:pPr>
            <a:r>
              <a:rPr lang="en-US" b="0" spc="-98">
                <a:solidFill>
                  <a:srgbClr val="0078D7"/>
                </a:solidFill>
                <a:latin typeface="Segoe Light" panose="020B0302040504020203" pitchFamily="34" charset="0"/>
              </a:rPr>
              <a:t>Prerequisites</a:t>
            </a:r>
          </a:p>
        </p:txBody>
      </p:sp>
      <p:sp>
        <p:nvSpPr>
          <p:cNvPr id="59" name="Oval 58">
            <a:extLst>
              <a:ext uri="{FF2B5EF4-FFF2-40B4-BE49-F238E27FC236}">
                <a16:creationId xmlns:a16="http://schemas.microsoft.com/office/drawing/2014/main" id="{0EDF56CB-FA0F-5C48-8E2C-67806E10A0A6}"/>
              </a:ext>
            </a:extLst>
          </p:cNvPr>
          <p:cNvSpPr/>
          <p:nvPr/>
        </p:nvSpPr>
        <p:spPr bwMode="auto">
          <a:xfrm>
            <a:off x="797025" y="3023948"/>
            <a:ext cx="493553" cy="493553"/>
          </a:xfrm>
          <a:prstGeom prst="ellipse">
            <a:avLst/>
          </a:prstGeom>
          <a:solidFill>
            <a:srgbClr val="0078D4"/>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18" rIns="0" bIns="0" numCol="1" spcCol="0" rtlCol="0" fromWordArt="0" anchor="ctr" anchorCtr="0" forceAA="0" compatLnSpc="1">
            <a:prstTxWarp prst="textNoShape">
              <a:avLst/>
            </a:prstTxWarp>
            <a:noAutofit/>
          </a:bodyPr>
          <a:lstStyle/>
          <a:p>
            <a:pPr algn="ctr" defTabSz="914124" fontAlgn="base">
              <a:lnSpc>
                <a:spcPct val="90000"/>
              </a:lnSpc>
              <a:spcBef>
                <a:spcPct val="0"/>
              </a:spcBef>
              <a:spcAft>
                <a:spcPct val="0"/>
              </a:spcAft>
              <a:defRPr/>
            </a:pPr>
            <a:r>
              <a:rPr lang="en-US" sz="2000" kern="0">
                <a:solidFill>
                  <a:prstClr val="white"/>
                </a:solidFill>
                <a:latin typeface="Segoe UI Semibold" panose="020B0702040204020203" pitchFamily="34" charset="0"/>
                <a:ea typeface="Segoe UI" panose="020B0502040204020203" pitchFamily="34" charset="0"/>
                <a:cs typeface="Segoe UI Semibold" panose="020B0702040204020203" pitchFamily="34" charset="0"/>
              </a:rPr>
              <a:t>2</a:t>
            </a:r>
            <a:endParaRPr lang="en-US" sz="2353" kern="0">
              <a:solidFill>
                <a:prstClr val="white"/>
              </a:solidFill>
              <a:latin typeface="Segoe UI Semibold" panose="020B0702040204020203" pitchFamily="34" charset="0"/>
              <a:ea typeface="Segoe UI" panose="020B0502040204020203" pitchFamily="34" charset="0"/>
              <a:cs typeface="Segoe UI Semibold" panose="020B0702040204020203" pitchFamily="34" charset="0"/>
            </a:endParaRPr>
          </a:p>
        </p:txBody>
      </p:sp>
      <p:sp>
        <p:nvSpPr>
          <p:cNvPr id="60" name="Rectangle 59">
            <a:extLst>
              <a:ext uri="{FF2B5EF4-FFF2-40B4-BE49-F238E27FC236}">
                <a16:creationId xmlns:a16="http://schemas.microsoft.com/office/drawing/2014/main" id="{D362A763-23CB-5C44-A3F1-91F941E02FDB}"/>
              </a:ext>
            </a:extLst>
          </p:cNvPr>
          <p:cNvSpPr/>
          <p:nvPr/>
        </p:nvSpPr>
        <p:spPr bwMode="auto">
          <a:xfrm>
            <a:off x="2885697" y="4283165"/>
            <a:ext cx="4114684" cy="822937"/>
          </a:xfrm>
          <a:prstGeom prst="rect">
            <a:avLst/>
          </a:prstGeom>
          <a:solidFill>
            <a:srgbClr val="0078D4"/>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96" tIns="146239" rIns="182796" bIns="146239" numCol="1" spcCol="0" rtlCol="0" fromWordArt="0" anchor="ctr" anchorCtr="0" forceAA="0" compatLnSpc="1">
            <a:prstTxWarp prst="textNoShape">
              <a:avLst/>
            </a:prstTxWarp>
            <a:noAutofit/>
          </a:bodyPr>
          <a:lstStyle/>
          <a:p>
            <a:pPr defTabSz="931958" fontAlgn="base">
              <a:lnSpc>
                <a:spcPts val="1780"/>
              </a:lnSpc>
              <a:spcBef>
                <a:spcPts val="300"/>
              </a:spcBef>
              <a:spcAft>
                <a:spcPts val="300"/>
              </a:spcAft>
              <a:defRPr/>
            </a:pPr>
            <a:r>
              <a:rPr lang="en-US" sz="1400" kern="0">
                <a:solidFill>
                  <a:srgbClr val="FFFFFF"/>
                </a:solidFill>
                <a:latin typeface="Segoe" panose="020B0502040504020203" pitchFamily="34" charset="0"/>
                <a:cs typeface="Segoe UI" panose="020B0502040204020203" pitchFamily="34" charset="0"/>
              </a:rPr>
              <a:t>Learn the </a:t>
            </a:r>
            <a:r>
              <a:rPr lang="en-US" sz="1400" b="1" i="1" kern="0">
                <a:solidFill>
                  <a:srgbClr val="FFFFFF"/>
                </a:solidFill>
                <a:latin typeface="Segoe" panose="020B0502040504020203" pitchFamily="34" charset="0"/>
                <a:cs typeface="Segoe UI" panose="020B0502040204020203" pitchFamily="34" charset="0"/>
              </a:rPr>
              <a:t>tools and approaches </a:t>
            </a:r>
            <a:r>
              <a:rPr lang="en-US" sz="1400" kern="0">
                <a:solidFill>
                  <a:srgbClr val="FFFFFF"/>
                </a:solidFill>
                <a:latin typeface="Segoe" panose="020B0502040504020203" pitchFamily="34" charset="0"/>
                <a:cs typeface="Segoe UI" panose="020B0502040204020203" pitchFamily="34" charset="0"/>
              </a:rPr>
              <a:t>migrating a 1</a:t>
            </a:r>
            <a:r>
              <a:rPr lang="en-US" sz="1400" kern="0" baseline="30000">
                <a:solidFill>
                  <a:srgbClr val="FFFFFF"/>
                </a:solidFill>
                <a:latin typeface="Segoe" panose="020B0502040504020203" pitchFamily="34" charset="0"/>
                <a:cs typeface="Segoe UI" panose="020B0502040204020203" pitchFamily="34" charset="0"/>
              </a:rPr>
              <a:t>st</a:t>
            </a:r>
            <a:r>
              <a:rPr lang="en-US" sz="1400" kern="0">
                <a:solidFill>
                  <a:srgbClr val="FFFFFF"/>
                </a:solidFill>
                <a:latin typeface="Segoe" panose="020B0502040504020203" pitchFamily="34" charset="0"/>
                <a:cs typeface="Segoe UI" panose="020B0502040204020203" pitchFamily="34" charset="0"/>
              </a:rPr>
              <a:t> workload using the </a:t>
            </a:r>
            <a:r>
              <a:rPr lang="en-US" sz="1400" b="1" i="1" kern="0">
                <a:solidFill>
                  <a:srgbClr val="FFFFFF"/>
                </a:solidFill>
                <a:latin typeface="Segoe" panose="020B0502040504020203" pitchFamily="34" charset="0"/>
                <a:cs typeface="Segoe UI" panose="020B0502040204020203" pitchFamily="34" charset="0"/>
              </a:rPr>
              <a:t>Azure Migration Guide</a:t>
            </a:r>
            <a:r>
              <a:rPr lang="en-US" sz="1400" kern="0">
                <a:solidFill>
                  <a:srgbClr val="FFFFFF"/>
                </a:solidFill>
                <a:latin typeface="Segoe" panose="020B0502040504020203" pitchFamily="34" charset="0"/>
                <a:cs typeface="Segoe UI" panose="020B0502040204020203" pitchFamily="34" charset="0"/>
              </a:rPr>
              <a:t> </a:t>
            </a:r>
            <a:endParaRPr lang="en-US" sz="1400" b="1" i="1" kern="0">
              <a:solidFill>
                <a:srgbClr val="FFFFFF"/>
              </a:solidFill>
              <a:latin typeface="Segoe" panose="020B0502040504020203" pitchFamily="34" charset="0"/>
              <a:cs typeface="Segoe UI" panose="020B0502040204020203" pitchFamily="34" charset="0"/>
            </a:endParaRPr>
          </a:p>
        </p:txBody>
      </p:sp>
      <p:sp>
        <p:nvSpPr>
          <p:cNvPr id="61" name="Title 1">
            <a:extLst>
              <a:ext uri="{FF2B5EF4-FFF2-40B4-BE49-F238E27FC236}">
                <a16:creationId xmlns:a16="http://schemas.microsoft.com/office/drawing/2014/main" id="{7AB4F52B-08CB-2545-B81B-FA9BC592EF18}"/>
              </a:ext>
            </a:extLst>
          </p:cNvPr>
          <p:cNvSpPr txBox="1">
            <a:spLocks/>
          </p:cNvSpPr>
          <p:nvPr/>
        </p:nvSpPr>
        <p:spPr>
          <a:xfrm>
            <a:off x="1043802" y="4283165"/>
            <a:ext cx="1884733" cy="822937"/>
          </a:xfrm>
          <a:prstGeom prst="rect">
            <a:avLst/>
          </a:prstGeom>
          <a:solidFill>
            <a:schemeClr val="bg1"/>
          </a:solidFill>
          <a:ln>
            <a:solidFill>
              <a:schemeClr val="accent1"/>
            </a:solidFill>
          </a:ln>
        </p:spPr>
        <p:txBody>
          <a:bodyPr vert="horz" wrap="square" lIns="365749" tIns="91436" rIns="146299" bIns="91436" rtlCol="0" anchor="ctr">
            <a:noAutofit/>
          </a:bodyPr>
          <a:lstStyle>
            <a:defPPr>
              <a:defRPr lang="en-US"/>
            </a:defPPr>
            <a:lvl1pPr defTabSz="914367">
              <a:lnSpc>
                <a:spcPct val="90000"/>
              </a:lnSpc>
              <a:spcBef>
                <a:spcPct val="0"/>
              </a:spcBef>
              <a:buNone/>
              <a:defRPr sz="2000" b="1" cap="none" spc="-100" baseline="0">
                <a:ln w="3175">
                  <a:noFill/>
                </a:ln>
                <a:solidFill>
                  <a:schemeClr val="tx2"/>
                </a:solidFill>
                <a:effectLst/>
                <a:cs typeface="Segoe UI" pitchFamily="34" charset="0"/>
              </a:defRPr>
            </a:lvl1pPr>
          </a:lstStyle>
          <a:p>
            <a:pPr defTabSz="896548">
              <a:defRPr/>
            </a:pPr>
            <a:r>
              <a:rPr lang="en-US" b="0" spc="-98">
                <a:solidFill>
                  <a:srgbClr val="0078D7"/>
                </a:solidFill>
                <a:latin typeface="Segoe Light" panose="020B0302040504020203" pitchFamily="34" charset="0"/>
              </a:rPr>
              <a:t>1</a:t>
            </a:r>
            <a:r>
              <a:rPr lang="en-US" b="0" spc="-98" baseline="30000">
                <a:solidFill>
                  <a:srgbClr val="0078D7"/>
                </a:solidFill>
                <a:latin typeface="Segoe Light" panose="020B0302040504020203" pitchFamily="34" charset="0"/>
              </a:rPr>
              <a:t>st</a:t>
            </a:r>
            <a:r>
              <a:rPr lang="en-US" b="0" spc="-98">
                <a:solidFill>
                  <a:srgbClr val="0078D7"/>
                </a:solidFill>
                <a:latin typeface="Segoe Light" panose="020B0302040504020203" pitchFamily="34" charset="0"/>
              </a:rPr>
              <a:t> Workload</a:t>
            </a:r>
          </a:p>
        </p:txBody>
      </p:sp>
      <p:sp>
        <p:nvSpPr>
          <p:cNvPr id="62" name="Oval 61">
            <a:extLst>
              <a:ext uri="{FF2B5EF4-FFF2-40B4-BE49-F238E27FC236}">
                <a16:creationId xmlns:a16="http://schemas.microsoft.com/office/drawing/2014/main" id="{89DE233F-FCBF-8749-85C0-0CF33E90A82F}"/>
              </a:ext>
            </a:extLst>
          </p:cNvPr>
          <p:cNvSpPr/>
          <p:nvPr/>
        </p:nvSpPr>
        <p:spPr bwMode="auto">
          <a:xfrm>
            <a:off x="797025" y="4447858"/>
            <a:ext cx="493553" cy="493553"/>
          </a:xfrm>
          <a:prstGeom prst="ellipse">
            <a:avLst/>
          </a:prstGeom>
          <a:solidFill>
            <a:srgbClr val="0078D4"/>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18" rIns="0" bIns="0" numCol="1" spcCol="0" rtlCol="0" fromWordArt="0" anchor="ctr" anchorCtr="0" forceAA="0" compatLnSpc="1">
            <a:prstTxWarp prst="textNoShape">
              <a:avLst/>
            </a:prstTxWarp>
            <a:noAutofit/>
          </a:bodyPr>
          <a:lstStyle/>
          <a:p>
            <a:pPr algn="ctr" defTabSz="914124" fontAlgn="base">
              <a:lnSpc>
                <a:spcPct val="90000"/>
              </a:lnSpc>
              <a:spcBef>
                <a:spcPct val="0"/>
              </a:spcBef>
              <a:spcAft>
                <a:spcPct val="0"/>
              </a:spcAft>
              <a:defRPr/>
            </a:pPr>
            <a:r>
              <a:rPr lang="en-US" sz="2000" kern="0">
                <a:solidFill>
                  <a:prstClr val="white"/>
                </a:solidFill>
                <a:latin typeface="Segoe UI Semibold" panose="020B0702040204020203" pitchFamily="34" charset="0"/>
                <a:ea typeface="Segoe UI" panose="020B0502040204020203" pitchFamily="34" charset="0"/>
                <a:cs typeface="Segoe UI Semibold" panose="020B0702040204020203" pitchFamily="34" charset="0"/>
              </a:rPr>
              <a:t>3</a:t>
            </a:r>
            <a:endParaRPr lang="en-US" sz="2353" kern="0">
              <a:solidFill>
                <a:prstClr val="white"/>
              </a:solidFill>
              <a:latin typeface="Segoe UI Semibold" panose="020B0702040204020203" pitchFamily="34" charset="0"/>
              <a:ea typeface="Segoe UI" panose="020B0502040204020203" pitchFamily="34" charset="0"/>
              <a:cs typeface="Segoe UI Semibold" panose="020B0702040204020203" pitchFamily="34" charset="0"/>
            </a:endParaRPr>
          </a:p>
        </p:txBody>
      </p:sp>
      <p:cxnSp>
        <p:nvCxnSpPr>
          <p:cNvPr id="63" name="Straight Arrow Connector 62">
            <a:extLst>
              <a:ext uri="{FF2B5EF4-FFF2-40B4-BE49-F238E27FC236}">
                <a16:creationId xmlns:a16="http://schemas.microsoft.com/office/drawing/2014/main" id="{750AE96B-C171-F24D-83EC-7BF7DEE8BC84}"/>
              </a:ext>
            </a:extLst>
          </p:cNvPr>
          <p:cNvCxnSpPr/>
          <p:nvPr/>
        </p:nvCxnSpPr>
        <p:spPr>
          <a:xfrm>
            <a:off x="1873891" y="3698565"/>
            <a:ext cx="0" cy="584601"/>
          </a:xfrm>
          <a:prstGeom prst="straightConnector1">
            <a:avLst/>
          </a:prstGeom>
          <a:ln w="12700">
            <a:solidFill>
              <a:schemeClr val="tx2"/>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4" name="Connector: Elbow 63">
            <a:extLst>
              <a:ext uri="{FF2B5EF4-FFF2-40B4-BE49-F238E27FC236}">
                <a16:creationId xmlns:a16="http://schemas.microsoft.com/office/drawing/2014/main" id="{E00C6A38-8742-194E-A11A-6F53456E2CE8}"/>
              </a:ext>
            </a:extLst>
          </p:cNvPr>
          <p:cNvCxnSpPr>
            <a:cxnSpLocks/>
          </p:cNvCxnSpPr>
          <p:nvPr/>
        </p:nvCxnSpPr>
        <p:spPr>
          <a:xfrm rot="16200000" flipV="1">
            <a:off x="-1362730" y="3954307"/>
            <a:ext cx="4270687" cy="48822"/>
          </a:xfrm>
          <a:prstGeom prst="bentConnector4">
            <a:avLst>
              <a:gd name="adj1" fmla="val -273"/>
              <a:gd name="adj2" fmla="val 568212"/>
            </a:avLst>
          </a:prstGeom>
          <a:ln w="12700">
            <a:solidFill>
              <a:schemeClr val="tx2"/>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sp>
        <p:nvSpPr>
          <p:cNvPr id="65" name="Title 1">
            <a:extLst>
              <a:ext uri="{FF2B5EF4-FFF2-40B4-BE49-F238E27FC236}">
                <a16:creationId xmlns:a16="http://schemas.microsoft.com/office/drawing/2014/main" id="{0E32E342-5BC6-9D4F-B9BF-D6767B9F80DA}"/>
              </a:ext>
            </a:extLst>
          </p:cNvPr>
          <p:cNvSpPr>
            <a:spLocks noGrp="1"/>
          </p:cNvSpPr>
          <p:nvPr>
            <p:ph type="title"/>
          </p:nvPr>
        </p:nvSpPr>
        <p:spPr>
          <a:xfrm>
            <a:off x="269406" y="289601"/>
            <a:ext cx="5974911" cy="899639"/>
          </a:xfrm>
        </p:spPr>
        <p:txBody>
          <a:bodyPr>
            <a:normAutofit fontScale="90000"/>
          </a:bodyPr>
          <a:lstStyle/>
          <a:p>
            <a:r>
              <a:rPr lang="nl-NL" b="1" spc="-50">
                <a:latin typeface="Segoe Semibold" panose="020B0502040504020203" pitchFamily="34" charset="0"/>
                <a:cs typeface="Segoe UI Light" panose="020B0502040204020203" pitchFamily="34" charset="0"/>
              </a:rPr>
              <a:t>How Do I Get </a:t>
            </a:r>
            <a:r>
              <a:rPr lang="nl-NL" b="1" spc="-50" err="1">
                <a:latin typeface="Segoe Semibold" panose="020B0502040504020203" pitchFamily="34" charset="0"/>
                <a:cs typeface="Segoe UI Light" panose="020B0502040204020203" pitchFamily="34" charset="0"/>
              </a:rPr>
              <a:t>Started</a:t>
            </a:r>
            <a:r>
              <a:rPr lang="nl-NL" b="1" spc="-50">
                <a:latin typeface="Segoe Semibold" panose="020B0502040504020203" pitchFamily="34" charset="0"/>
                <a:cs typeface="Segoe UI Light" panose="020B0502040204020203" pitchFamily="34" charset="0"/>
              </a:rPr>
              <a:t>?</a:t>
            </a:r>
          </a:p>
        </p:txBody>
      </p:sp>
      <p:sp>
        <p:nvSpPr>
          <p:cNvPr id="66" name="Rectangle 65">
            <a:extLst>
              <a:ext uri="{FF2B5EF4-FFF2-40B4-BE49-F238E27FC236}">
                <a16:creationId xmlns:a16="http://schemas.microsoft.com/office/drawing/2014/main" id="{EFCB1DD3-6F28-9B47-AAEA-30FF306C7664}"/>
              </a:ext>
            </a:extLst>
          </p:cNvPr>
          <p:cNvSpPr/>
          <p:nvPr/>
        </p:nvSpPr>
        <p:spPr bwMode="auto">
          <a:xfrm>
            <a:off x="2885697" y="1431903"/>
            <a:ext cx="4114684" cy="822937"/>
          </a:xfrm>
          <a:prstGeom prst="rect">
            <a:avLst/>
          </a:prstGeom>
          <a:solidFill>
            <a:srgbClr val="0078D4"/>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96" tIns="146239" rIns="182796" bIns="146239" numCol="1" spcCol="0" rtlCol="0" fromWordArt="0" anchor="ctr" anchorCtr="0" forceAA="0" compatLnSpc="1">
            <a:prstTxWarp prst="textNoShape">
              <a:avLst/>
            </a:prstTxWarp>
            <a:noAutofit/>
          </a:bodyPr>
          <a:lstStyle/>
          <a:p>
            <a:pPr defTabSz="931958" fontAlgn="base">
              <a:lnSpc>
                <a:spcPts val="1780"/>
              </a:lnSpc>
              <a:spcBef>
                <a:spcPts val="300"/>
              </a:spcBef>
              <a:spcAft>
                <a:spcPts val="300"/>
              </a:spcAft>
              <a:defRPr/>
            </a:pPr>
            <a:r>
              <a:rPr lang="en-US" sz="1400" kern="0">
                <a:solidFill>
                  <a:srgbClr val="FFFFFF"/>
                </a:solidFill>
                <a:latin typeface="Segoe" panose="020B0502040504020203" pitchFamily="34" charset="0"/>
                <a:cs typeface="Segoe UI" panose="020B0502040204020203" pitchFamily="34" charset="0"/>
              </a:rPr>
              <a:t>Understand </a:t>
            </a:r>
            <a:r>
              <a:rPr lang="en-US" sz="1400" b="1" i="1" kern="0">
                <a:solidFill>
                  <a:srgbClr val="FFFFFF"/>
                </a:solidFill>
                <a:latin typeface="Segoe" panose="020B0502040504020203" pitchFamily="34" charset="0"/>
                <a:cs typeface="Segoe UI" panose="020B0502040204020203" pitchFamily="34" charset="0"/>
              </a:rPr>
              <a:t>motivations and business objectives </a:t>
            </a:r>
            <a:r>
              <a:rPr lang="en-US" sz="1400" kern="0">
                <a:solidFill>
                  <a:srgbClr val="FFFFFF"/>
                </a:solidFill>
                <a:latin typeface="Segoe" panose="020B0502040504020203" pitchFamily="34" charset="0"/>
                <a:cs typeface="Segoe UI" panose="020B0502040204020203" pitchFamily="34" charset="0"/>
              </a:rPr>
              <a:t>which will drive migration decisions</a:t>
            </a:r>
            <a:endParaRPr lang="en-US" sz="1400" b="1" i="1" kern="0">
              <a:solidFill>
                <a:srgbClr val="FFFFFF"/>
              </a:solidFill>
              <a:latin typeface="Segoe" panose="020B0502040504020203" pitchFamily="34" charset="0"/>
              <a:cs typeface="Segoe UI" panose="020B0502040204020203" pitchFamily="34" charset="0"/>
            </a:endParaRPr>
          </a:p>
        </p:txBody>
      </p:sp>
      <p:sp>
        <p:nvSpPr>
          <p:cNvPr id="67" name="Title 1">
            <a:extLst>
              <a:ext uri="{FF2B5EF4-FFF2-40B4-BE49-F238E27FC236}">
                <a16:creationId xmlns:a16="http://schemas.microsoft.com/office/drawing/2014/main" id="{FBDB2D6F-257C-284D-B779-1718CC1D0A2C}"/>
              </a:ext>
            </a:extLst>
          </p:cNvPr>
          <p:cNvSpPr txBox="1">
            <a:spLocks/>
          </p:cNvSpPr>
          <p:nvPr/>
        </p:nvSpPr>
        <p:spPr>
          <a:xfrm>
            <a:off x="1043801" y="1431903"/>
            <a:ext cx="1884734" cy="821175"/>
          </a:xfrm>
          <a:prstGeom prst="rect">
            <a:avLst/>
          </a:prstGeom>
          <a:solidFill>
            <a:schemeClr val="bg1"/>
          </a:solidFill>
          <a:ln>
            <a:solidFill>
              <a:schemeClr val="accent1"/>
            </a:solidFill>
          </a:ln>
        </p:spPr>
        <p:txBody>
          <a:bodyPr vert="horz" wrap="square" lIns="365749" tIns="91436" rIns="146299" bIns="91436" rtlCol="0" anchor="ctr">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896548">
              <a:defRPr/>
            </a:pPr>
            <a:r>
              <a:rPr lang="en-US" sz="2000" spc="-98">
                <a:solidFill>
                  <a:srgbClr val="0078D7"/>
                </a:solidFill>
                <a:latin typeface="Segoe Light" panose="020B0302040504020203" pitchFamily="34" charset="0"/>
              </a:rPr>
              <a:t>Motivations</a:t>
            </a:r>
            <a:endParaRPr lang="en-US" sz="1800" spc="-98">
              <a:solidFill>
                <a:srgbClr val="0078D7"/>
              </a:solidFill>
              <a:latin typeface="Segoe Light" panose="020B0302040504020203" pitchFamily="34" charset="0"/>
            </a:endParaRPr>
          </a:p>
        </p:txBody>
      </p:sp>
      <p:sp>
        <p:nvSpPr>
          <p:cNvPr id="68" name="Oval 67">
            <a:extLst>
              <a:ext uri="{FF2B5EF4-FFF2-40B4-BE49-F238E27FC236}">
                <a16:creationId xmlns:a16="http://schemas.microsoft.com/office/drawing/2014/main" id="{E09ED503-1C56-DF49-8805-E62F7BF9F4CF}"/>
              </a:ext>
            </a:extLst>
          </p:cNvPr>
          <p:cNvSpPr/>
          <p:nvPr/>
        </p:nvSpPr>
        <p:spPr bwMode="auto">
          <a:xfrm>
            <a:off x="797025" y="1596596"/>
            <a:ext cx="493553" cy="493553"/>
          </a:xfrm>
          <a:prstGeom prst="ellipse">
            <a:avLst/>
          </a:prstGeom>
          <a:solidFill>
            <a:srgbClr val="0078D4"/>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18" rIns="0" bIns="0" numCol="1" spcCol="0" rtlCol="0" fromWordArt="0" anchor="ctr" anchorCtr="0" forceAA="0" compatLnSpc="1">
            <a:prstTxWarp prst="textNoShape">
              <a:avLst/>
            </a:prstTxWarp>
            <a:noAutofit/>
          </a:bodyPr>
          <a:lstStyle/>
          <a:p>
            <a:pPr algn="ctr" defTabSz="914124" fontAlgn="base">
              <a:lnSpc>
                <a:spcPct val="90000"/>
              </a:lnSpc>
              <a:spcBef>
                <a:spcPct val="0"/>
              </a:spcBef>
              <a:spcAft>
                <a:spcPct val="0"/>
              </a:spcAft>
              <a:defRPr/>
            </a:pPr>
            <a:r>
              <a:rPr lang="en-US" sz="2000" kern="0">
                <a:solidFill>
                  <a:prstClr val="white"/>
                </a:solidFill>
                <a:latin typeface="Segoe UI Semibold" panose="020B0702040204020203" pitchFamily="34" charset="0"/>
                <a:ea typeface="Segoe UI" panose="020B0502040204020203" pitchFamily="34" charset="0"/>
                <a:cs typeface="Segoe UI Semibold" panose="020B0702040204020203" pitchFamily="34" charset="0"/>
              </a:rPr>
              <a:t>1</a:t>
            </a:r>
            <a:endParaRPr lang="en-US" sz="2353" kern="0">
              <a:solidFill>
                <a:prstClr val="white"/>
              </a:solidFill>
              <a:latin typeface="Segoe UI Semibold" panose="020B0702040204020203" pitchFamily="34" charset="0"/>
              <a:ea typeface="Segoe UI" panose="020B0502040204020203" pitchFamily="34" charset="0"/>
              <a:cs typeface="Segoe UI Semibold" panose="020B0702040204020203" pitchFamily="34" charset="0"/>
            </a:endParaRPr>
          </a:p>
        </p:txBody>
      </p:sp>
      <p:sp>
        <p:nvSpPr>
          <p:cNvPr id="69" name="Rectangle 68">
            <a:extLst>
              <a:ext uri="{FF2B5EF4-FFF2-40B4-BE49-F238E27FC236}">
                <a16:creationId xmlns:a16="http://schemas.microsoft.com/office/drawing/2014/main" id="{8B9A1858-8C97-0040-B7A2-783EE28299B5}"/>
              </a:ext>
            </a:extLst>
          </p:cNvPr>
          <p:cNvSpPr/>
          <p:nvPr/>
        </p:nvSpPr>
        <p:spPr bwMode="auto">
          <a:xfrm>
            <a:off x="2885697" y="5707075"/>
            <a:ext cx="4114684" cy="824698"/>
          </a:xfrm>
          <a:prstGeom prst="rect">
            <a:avLst/>
          </a:prstGeom>
          <a:solidFill>
            <a:srgbClr val="0078D4"/>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96" tIns="146239" rIns="182796" bIns="146239" numCol="1" spcCol="0" rtlCol="0" fromWordArt="0" anchor="ctr" anchorCtr="0" forceAA="0" compatLnSpc="1">
            <a:prstTxWarp prst="textNoShape">
              <a:avLst/>
            </a:prstTxWarp>
            <a:noAutofit/>
          </a:bodyPr>
          <a:lstStyle/>
          <a:p>
            <a:pPr defTabSz="950493" fontAlgn="base">
              <a:lnSpc>
                <a:spcPts val="1815"/>
              </a:lnSpc>
              <a:spcBef>
                <a:spcPts val="306"/>
              </a:spcBef>
              <a:spcAft>
                <a:spcPts val="306"/>
              </a:spcAft>
              <a:defRPr/>
            </a:pPr>
            <a:r>
              <a:rPr lang="en-US" sz="1373" kern="0">
                <a:solidFill>
                  <a:srgbClr val="FFFFFF"/>
                </a:solidFill>
                <a:latin typeface="Segoe" panose="020B0502040504020203" pitchFamily="34" charset="0"/>
                <a:cs typeface="Segoe UI" panose="020B0502040204020203" pitchFamily="34" charset="0"/>
              </a:rPr>
              <a:t>Mature an </a:t>
            </a:r>
            <a:r>
              <a:rPr lang="en-US" sz="1373" b="1" i="1" kern="0">
                <a:solidFill>
                  <a:srgbClr val="FFFFFF"/>
                </a:solidFill>
                <a:latin typeface="Segoe" panose="020B0502040504020203" pitchFamily="34" charset="0"/>
                <a:cs typeface="Segoe UI" panose="020B0502040204020203" pitchFamily="34" charset="0"/>
              </a:rPr>
              <a:t>iterative migration process </a:t>
            </a:r>
            <a:r>
              <a:rPr lang="en-US" sz="1373" kern="0">
                <a:solidFill>
                  <a:srgbClr val="FFFFFF"/>
                </a:solidFill>
                <a:latin typeface="Segoe" panose="020B0502040504020203" pitchFamily="34" charset="0"/>
                <a:cs typeface="Segoe UI" panose="020B0502040204020203" pitchFamily="34" charset="0"/>
              </a:rPr>
              <a:t>to align with the needs of your org, existing constraints and </a:t>
            </a:r>
            <a:r>
              <a:rPr lang="en-US" sz="1373" b="1" i="1" kern="0">
                <a:solidFill>
                  <a:srgbClr val="FFFFFF"/>
                </a:solidFill>
                <a:latin typeface="Segoe" panose="020B0502040504020203" pitchFamily="34" charset="0"/>
                <a:cs typeface="Segoe UI" panose="020B0502040204020203" pitchFamily="34" charset="0"/>
              </a:rPr>
              <a:t>candidate workloads</a:t>
            </a:r>
          </a:p>
        </p:txBody>
      </p:sp>
      <p:sp>
        <p:nvSpPr>
          <p:cNvPr id="70" name="Title 1">
            <a:extLst>
              <a:ext uri="{FF2B5EF4-FFF2-40B4-BE49-F238E27FC236}">
                <a16:creationId xmlns:a16="http://schemas.microsoft.com/office/drawing/2014/main" id="{F07702B2-86B5-4045-BE9F-068E4BD5A103}"/>
              </a:ext>
            </a:extLst>
          </p:cNvPr>
          <p:cNvSpPr txBox="1">
            <a:spLocks/>
          </p:cNvSpPr>
          <p:nvPr/>
        </p:nvSpPr>
        <p:spPr>
          <a:xfrm>
            <a:off x="1043802" y="5707075"/>
            <a:ext cx="1884733" cy="822937"/>
          </a:xfrm>
          <a:prstGeom prst="rect">
            <a:avLst/>
          </a:prstGeom>
          <a:solidFill>
            <a:schemeClr val="bg1"/>
          </a:solidFill>
          <a:ln>
            <a:solidFill>
              <a:schemeClr val="accent1"/>
            </a:solidFill>
          </a:ln>
        </p:spPr>
        <p:txBody>
          <a:bodyPr vert="horz" wrap="square" lIns="365749" tIns="91436" rIns="146299" bIns="91436" rtlCol="0" anchor="ctr">
            <a:noAutofit/>
          </a:bodyPr>
          <a:lstStyle>
            <a:defPPr>
              <a:defRPr lang="en-US"/>
            </a:defPPr>
            <a:lvl1pPr defTabSz="914367">
              <a:lnSpc>
                <a:spcPct val="90000"/>
              </a:lnSpc>
              <a:spcBef>
                <a:spcPct val="0"/>
              </a:spcBef>
              <a:buNone/>
              <a:defRPr sz="2000" b="1" cap="none" spc="-100" baseline="0">
                <a:ln w="3175">
                  <a:noFill/>
                </a:ln>
                <a:solidFill>
                  <a:schemeClr val="tx2"/>
                </a:solidFill>
                <a:effectLst/>
                <a:cs typeface="Segoe UI" pitchFamily="34" charset="0"/>
              </a:defRPr>
            </a:lvl1pPr>
          </a:lstStyle>
          <a:p>
            <a:pPr defTabSz="914378">
              <a:defRPr/>
            </a:pPr>
            <a:r>
              <a:rPr lang="en-US" sz="1961" b="0">
                <a:solidFill>
                  <a:srgbClr val="0078D7"/>
                </a:solidFill>
                <a:latin typeface="Segoe Light" panose="020B0302040504020203" pitchFamily="34" charset="0"/>
              </a:rPr>
              <a:t>Mature Processes</a:t>
            </a:r>
          </a:p>
        </p:txBody>
      </p:sp>
      <p:sp>
        <p:nvSpPr>
          <p:cNvPr id="71" name="Oval 70">
            <a:extLst>
              <a:ext uri="{FF2B5EF4-FFF2-40B4-BE49-F238E27FC236}">
                <a16:creationId xmlns:a16="http://schemas.microsoft.com/office/drawing/2014/main" id="{FC3E3EE7-4348-E545-8F6A-DC7D154D1A6F}"/>
              </a:ext>
            </a:extLst>
          </p:cNvPr>
          <p:cNvSpPr/>
          <p:nvPr/>
        </p:nvSpPr>
        <p:spPr bwMode="auto">
          <a:xfrm>
            <a:off x="797025" y="5872648"/>
            <a:ext cx="493553" cy="493553"/>
          </a:xfrm>
          <a:prstGeom prst="ellipse">
            <a:avLst/>
          </a:prstGeom>
          <a:solidFill>
            <a:srgbClr val="0078D4"/>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18" rIns="0" bIns="0" numCol="1" spcCol="0" rtlCol="0" fromWordArt="0" anchor="ctr" anchorCtr="0" forceAA="0" compatLnSpc="1">
            <a:prstTxWarp prst="textNoShape">
              <a:avLst/>
            </a:prstTxWarp>
            <a:noAutofit/>
          </a:bodyPr>
          <a:lstStyle/>
          <a:p>
            <a:pPr algn="ctr" defTabSz="914124" fontAlgn="base">
              <a:lnSpc>
                <a:spcPct val="90000"/>
              </a:lnSpc>
              <a:spcBef>
                <a:spcPct val="0"/>
              </a:spcBef>
              <a:spcAft>
                <a:spcPct val="0"/>
              </a:spcAft>
              <a:defRPr/>
            </a:pPr>
            <a:r>
              <a:rPr lang="en-US" sz="2000" kern="0">
                <a:solidFill>
                  <a:prstClr val="white"/>
                </a:solidFill>
                <a:latin typeface="Segoe UI Semibold" panose="020B0702040204020203" pitchFamily="34" charset="0"/>
                <a:ea typeface="Segoe UI" panose="020B0502040204020203" pitchFamily="34" charset="0"/>
                <a:cs typeface="Segoe UI Semibold" panose="020B0702040204020203" pitchFamily="34" charset="0"/>
              </a:rPr>
              <a:t>4</a:t>
            </a:r>
            <a:endParaRPr lang="en-US" sz="2353" kern="0">
              <a:solidFill>
                <a:prstClr val="white"/>
              </a:solidFill>
              <a:latin typeface="Segoe UI Semibold" panose="020B0702040204020203" pitchFamily="34" charset="0"/>
              <a:ea typeface="Segoe UI" panose="020B0502040204020203" pitchFamily="34" charset="0"/>
              <a:cs typeface="Segoe UI Semibold" panose="020B0702040204020203" pitchFamily="34" charset="0"/>
            </a:endParaRPr>
          </a:p>
        </p:txBody>
      </p:sp>
      <p:cxnSp>
        <p:nvCxnSpPr>
          <p:cNvPr id="72" name="Straight Arrow Connector 71">
            <a:extLst>
              <a:ext uri="{FF2B5EF4-FFF2-40B4-BE49-F238E27FC236}">
                <a16:creationId xmlns:a16="http://schemas.microsoft.com/office/drawing/2014/main" id="{1D1735B3-D86A-2947-9D0C-2F5D03D0AEF1}"/>
              </a:ext>
            </a:extLst>
          </p:cNvPr>
          <p:cNvCxnSpPr/>
          <p:nvPr/>
        </p:nvCxnSpPr>
        <p:spPr>
          <a:xfrm>
            <a:off x="1873891" y="2254841"/>
            <a:ext cx="0" cy="584601"/>
          </a:xfrm>
          <a:prstGeom prst="straightConnector1">
            <a:avLst/>
          </a:prstGeom>
          <a:ln w="12700">
            <a:solidFill>
              <a:schemeClr val="tx2"/>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2901A3AA-372D-B742-BF62-6453322EFF4C}"/>
              </a:ext>
            </a:extLst>
          </p:cNvPr>
          <p:cNvCxnSpPr/>
          <p:nvPr/>
        </p:nvCxnSpPr>
        <p:spPr>
          <a:xfrm>
            <a:off x="1873891" y="5120909"/>
            <a:ext cx="0" cy="584601"/>
          </a:xfrm>
          <a:prstGeom prst="straightConnector1">
            <a:avLst/>
          </a:prstGeom>
          <a:ln w="12700">
            <a:solidFill>
              <a:schemeClr val="tx2"/>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pic>
        <p:nvPicPr>
          <p:cNvPr id="74" name="Picture 73">
            <a:extLst>
              <a:ext uri="{FF2B5EF4-FFF2-40B4-BE49-F238E27FC236}">
                <a16:creationId xmlns:a16="http://schemas.microsoft.com/office/drawing/2014/main" id="{C98BC1A0-0BD8-EF4C-9E67-AB06AA51D3DE}"/>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45959" r="2210"/>
          <a:stretch/>
        </p:blipFill>
        <p:spPr>
          <a:xfrm>
            <a:off x="7086069" y="1431903"/>
            <a:ext cx="4718004" cy="5120190"/>
          </a:xfrm>
          <a:prstGeom prst="rect">
            <a:avLst/>
          </a:prstGeom>
        </p:spPr>
      </p:pic>
      <p:sp>
        <p:nvSpPr>
          <p:cNvPr id="75" name="Rectangle 74">
            <a:extLst>
              <a:ext uri="{FF2B5EF4-FFF2-40B4-BE49-F238E27FC236}">
                <a16:creationId xmlns:a16="http://schemas.microsoft.com/office/drawing/2014/main" id="{2DB0457E-7B83-8243-BC7F-98E63E58CB6A}"/>
              </a:ext>
            </a:extLst>
          </p:cNvPr>
          <p:cNvSpPr/>
          <p:nvPr/>
        </p:nvSpPr>
        <p:spPr>
          <a:xfrm>
            <a:off x="7086068" y="1431903"/>
            <a:ext cx="4718004" cy="5120190"/>
          </a:xfrm>
          <a:prstGeom prst="rect">
            <a:avLst/>
          </a:prstGeom>
          <a:solidFill>
            <a:srgbClr val="253B5D">
              <a:alpha val="7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554"/>
            <a:endParaRPr lang="en-US" sz="1765">
              <a:solidFill>
                <a:srgbClr val="FFFFFF"/>
              </a:solidFill>
              <a:latin typeface="Segoe UI Semilight"/>
            </a:endParaRPr>
          </a:p>
        </p:txBody>
      </p:sp>
      <p:sp>
        <p:nvSpPr>
          <p:cNvPr id="77" name="Rectangle 76">
            <a:extLst>
              <a:ext uri="{FF2B5EF4-FFF2-40B4-BE49-F238E27FC236}">
                <a16:creationId xmlns:a16="http://schemas.microsoft.com/office/drawing/2014/main" id="{37444F26-4B5C-8A46-B354-64E23D2A8047}"/>
              </a:ext>
            </a:extLst>
          </p:cNvPr>
          <p:cNvSpPr/>
          <p:nvPr/>
        </p:nvSpPr>
        <p:spPr>
          <a:xfrm>
            <a:off x="-45" y="1147233"/>
            <a:ext cx="7086107" cy="4277103"/>
          </a:xfrm>
          <a:prstGeom prst="rect">
            <a:avLst/>
          </a:prstGeom>
          <a:solidFill>
            <a:srgbClr val="0078D4">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11"/>
            <a:endParaRPr lang="en-US" sz="1765">
              <a:solidFill>
                <a:prstClr val="white"/>
              </a:solidFill>
              <a:latin typeface="Calibri" panose="020F0502020204030204"/>
            </a:endParaRPr>
          </a:p>
        </p:txBody>
      </p:sp>
    </p:spTree>
    <p:extLst>
      <p:ext uri="{BB962C8B-B14F-4D97-AF65-F5344CB8AC3E}">
        <p14:creationId xmlns:p14="http://schemas.microsoft.com/office/powerpoint/2010/main" val="1818517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7"/>
                                        </p:tgtEl>
                                        <p:attrNameLst>
                                          <p:attrName>style.visibility</p:attrName>
                                        </p:attrNameLst>
                                      </p:cBhvr>
                                      <p:to>
                                        <p:strVal val="visible"/>
                                      </p:to>
                                    </p:set>
                                    <p:animEffect transition="in" filter="fade">
                                      <p:cBhvr>
                                        <p:cTn id="7" dur="500"/>
                                        <p:tgtEl>
                                          <p:spTgt spid="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4278" y="2425670"/>
            <a:ext cx="10111561" cy="1108105"/>
          </a:xfrm>
        </p:spPr>
        <p:txBody>
          <a:bodyPr/>
          <a:lstStyle/>
          <a:p>
            <a:r>
              <a:rPr lang="en-US"/>
              <a:t>Microsoft Cloud Adoption Framework for Azure</a:t>
            </a:r>
            <a:br>
              <a:rPr lang="en-US"/>
            </a:br>
            <a:r>
              <a:rPr lang="en-US"/>
              <a:t>Migrate</a:t>
            </a:r>
          </a:p>
        </p:txBody>
      </p:sp>
      <p:sp>
        <p:nvSpPr>
          <p:cNvPr id="5" name="Text Placeholder 4"/>
          <p:cNvSpPr>
            <a:spLocks noGrp="1"/>
          </p:cNvSpPr>
          <p:nvPr>
            <p:ph type="body" sz="quarter" idx="12"/>
          </p:nvPr>
        </p:nvSpPr>
        <p:spPr>
          <a:xfrm>
            <a:off x="584279" y="3962393"/>
            <a:ext cx="9143870" cy="923330"/>
          </a:xfrm>
        </p:spPr>
        <p:txBody>
          <a:bodyPr/>
          <a:lstStyle/>
          <a:p>
            <a:r>
              <a:rPr lang="en-US"/>
              <a:t>Speaker</a:t>
            </a:r>
          </a:p>
          <a:p>
            <a:r>
              <a:rPr lang="en-US" sz="1600"/>
              <a:t>Title</a:t>
            </a:r>
          </a:p>
          <a:p>
            <a:endParaRPr lang="en-US"/>
          </a:p>
        </p:txBody>
      </p:sp>
    </p:spTree>
    <p:extLst>
      <p:ext uri="{BB962C8B-B14F-4D97-AF65-F5344CB8AC3E}">
        <p14:creationId xmlns:p14="http://schemas.microsoft.com/office/powerpoint/2010/main" val="1795078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93C749-632C-40F5-A528-C6AABBFBBF1A}"/>
              </a:ext>
            </a:extLst>
          </p:cNvPr>
          <p:cNvSpPr>
            <a:spLocks noGrp="1"/>
          </p:cNvSpPr>
          <p:nvPr>
            <p:ph type="title"/>
          </p:nvPr>
        </p:nvSpPr>
        <p:spPr>
          <a:xfrm>
            <a:off x="269240" y="7225223"/>
            <a:ext cx="11655841" cy="899652"/>
          </a:xfrm>
        </p:spPr>
        <p:txBody>
          <a:bodyPr/>
          <a:lstStyle/>
          <a:p>
            <a:r>
              <a:rPr lang="en-US"/>
              <a:t>Mature migration processes </a:t>
            </a:r>
            <a:r>
              <a:rPr lang="en-US" sz="2745"/>
              <a:t>(End state &amp; actions)</a:t>
            </a:r>
            <a:endParaRPr lang="en-US"/>
          </a:p>
        </p:txBody>
      </p:sp>
      <p:pic>
        <p:nvPicPr>
          <p:cNvPr id="3" name="Picture 2">
            <a:extLst>
              <a:ext uri="{FF2B5EF4-FFF2-40B4-BE49-F238E27FC236}">
                <a16:creationId xmlns:a16="http://schemas.microsoft.com/office/drawing/2014/main" id="{0E4769DB-31DB-45BC-93F3-4E68099F23DE}"/>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671972" y="2090495"/>
            <a:ext cx="6635711" cy="2815149"/>
          </a:xfrm>
          <a:prstGeom prst="rect">
            <a:avLst/>
          </a:prstGeom>
        </p:spPr>
      </p:pic>
      <p:sp>
        <p:nvSpPr>
          <p:cNvPr id="4" name="Callout: Bent Line with Accent Bar 3">
            <a:extLst>
              <a:ext uri="{FF2B5EF4-FFF2-40B4-BE49-F238E27FC236}">
                <a16:creationId xmlns:a16="http://schemas.microsoft.com/office/drawing/2014/main" id="{9F49E7CB-47E5-4AED-A533-BA32D0CE47CB}"/>
              </a:ext>
            </a:extLst>
          </p:cNvPr>
          <p:cNvSpPr/>
          <p:nvPr/>
        </p:nvSpPr>
        <p:spPr bwMode="auto">
          <a:xfrm flipH="1">
            <a:off x="556138" y="5191385"/>
            <a:ext cx="2115833" cy="1317913"/>
          </a:xfrm>
          <a:prstGeom prst="accentCallout2">
            <a:avLst>
              <a:gd name="adj1" fmla="val 19314"/>
              <a:gd name="adj2" fmla="val -5072"/>
              <a:gd name="adj3" fmla="val 18750"/>
              <a:gd name="adj4" fmla="val -16667"/>
              <a:gd name="adj5" fmla="val -40133"/>
              <a:gd name="adj6" fmla="val -37048"/>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defTabSz="914289" fontAlgn="base">
              <a:lnSpc>
                <a:spcPct val="90000"/>
              </a:lnSpc>
              <a:spcBef>
                <a:spcPct val="0"/>
              </a:spcBef>
              <a:spcAft>
                <a:spcPct val="0"/>
              </a:spcAft>
            </a:pPr>
            <a:r>
              <a:rPr lang="en-US" sz="1177">
                <a:solidFill>
                  <a:srgbClr val="353535"/>
                </a:solidFill>
                <a:latin typeface="Segoe UI Semilight"/>
                <a:ea typeface="Segoe UI" pitchFamily="34" charset="0"/>
                <a:cs typeface="Segoe UI" pitchFamily="34" charset="0"/>
              </a:rPr>
              <a:t>Mature Assessment:</a:t>
            </a:r>
          </a:p>
          <a:p>
            <a:pPr marL="168107" indent="-168107" defTabSz="914289" fontAlgn="base">
              <a:lnSpc>
                <a:spcPct val="90000"/>
              </a:lnSpc>
              <a:spcBef>
                <a:spcPct val="0"/>
              </a:spcBef>
              <a:spcAft>
                <a:spcPct val="0"/>
              </a:spcAft>
              <a:buFont typeface="Arial" panose="020B0604020202020204" pitchFamily="34" charset="0"/>
              <a:buChar char="•"/>
            </a:pPr>
            <a:r>
              <a:rPr lang="en-US" sz="1177">
                <a:solidFill>
                  <a:srgbClr val="353535"/>
                </a:solidFill>
                <a:latin typeface="Segoe UI Semilight"/>
                <a:ea typeface="Segoe UI" pitchFamily="34" charset="0"/>
                <a:cs typeface="Segoe UI" pitchFamily="34" charset="0"/>
              </a:rPr>
              <a:t>Quickly evaluate cloud compatibility</a:t>
            </a:r>
          </a:p>
          <a:p>
            <a:pPr marL="168107" indent="-168107" defTabSz="914289" fontAlgn="base">
              <a:lnSpc>
                <a:spcPct val="90000"/>
              </a:lnSpc>
              <a:spcBef>
                <a:spcPct val="0"/>
              </a:spcBef>
              <a:spcAft>
                <a:spcPct val="0"/>
              </a:spcAft>
              <a:buFont typeface="Arial" panose="020B0604020202020204" pitchFamily="34" charset="0"/>
              <a:buChar char="•"/>
            </a:pPr>
            <a:r>
              <a:rPr lang="en-US" sz="1177">
                <a:solidFill>
                  <a:srgbClr val="353535"/>
                </a:solidFill>
                <a:latin typeface="Segoe UI Semilight"/>
                <a:ea typeface="Segoe UI" pitchFamily="34" charset="0"/>
                <a:cs typeface="Segoe UI" pitchFamily="34" charset="0"/>
              </a:rPr>
              <a:t>Align appropriate cloud architecture</a:t>
            </a:r>
          </a:p>
          <a:p>
            <a:pPr marL="168107" indent="-168107" defTabSz="914289" fontAlgn="base">
              <a:lnSpc>
                <a:spcPct val="90000"/>
              </a:lnSpc>
              <a:spcBef>
                <a:spcPct val="0"/>
              </a:spcBef>
              <a:spcAft>
                <a:spcPct val="0"/>
              </a:spcAft>
              <a:buFont typeface="Arial" panose="020B0604020202020204" pitchFamily="34" charset="0"/>
              <a:buChar char="•"/>
            </a:pPr>
            <a:r>
              <a:rPr lang="en-US" sz="1177">
                <a:solidFill>
                  <a:srgbClr val="353535"/>
                </a:solidFill>
                <a:latin typeface="Segoe UI Semilight"/>
                <a:ea typeface="Segoe UI" pitchFamily="34" charset="0"/>
                <a:cs typeface="Segoe UI" pitchFamily="34" charset="0"/>
              </a:rPr>
              <a:t>Match the appropriate migration tool</a:t>
            </a:r>
          </a:p>
        </p:txBody>
      </p:sp>
      <p:sp>
        <p:nvSpPr>
          <p:cNvPr id="8" name="Callout: Bent Line with Accent Bar 7">
            <a:extLst>
              <a:ext uri="{FF2B5EF4-FFF2-40B4-BE49-F238E27FC236}">
                <a16:creationId xmlns:a16="http://schemas.microsoft.com/office/drawing/2014/main" id="{58908FB6-EB40-4430-9A65-B6577EEDBEB9}"/>
              </a:ext>
            </a:extLst>
          </p:cNvPr>
          <p:cNvSpPr/>
          <p:nvPr/>
        </p:nvSpPr>
        <p:spPr bwMode="auto">
          <a:xfrm>
            <a:off x="9307683" y="5191386"/>
            <a:ext cx="2112341" cy="1319196"/>
          </a:xfrm>
          <a:prstGeom prst="accentCallout2">
            <a:avLst>
              <a:gd name="adj1" fmla="val 18750"/>
              <a:gd name="adj2" fmla="val -8333"/>
              <a:gd name="adj3" fmla="val 18750"/>
              <a:gd name="adj4" fmla="val -16667"/>
              <a:gd name="adj5" fmla="val -39966"/>
              <a:gd name="adj6" fmla="val -40869"/>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defTabSz="914289" fontAlgn="base">
              <a:lnSpc>
                <a:spcPct val="90000"/>
              </a:lnSpc>
              <a:spcBef>
                <a:spcPct val="0"/>
              </a:spcBef>
              <a:spcAft>
                <a:spcPct val="0"/>
              </a:spcAft>
            </a:pPr>
            <a:r>
              <a:rPr lang="en-US" sz="1177">
                <a:solidFill>
                  <a:srgbClr val="353535"/>
                </a:solidFill>
                <a:latin typeface="Segoe UI Semilight"/>
                <a:ea typeface="Segoe UI" pitchFamily="34" charset="0"/>
                <a:cs typeface="Segoe UI" pitchFamily="34" charset="0"/>
              </a:rPr>
              <a:t>Mature Operations:</a:t>
            </a:r>
          </a:p>
          <a:p>
            <a:pPr marL="168107" indent="-168107" defTabSz="914289" fontAlgn="base">
              <a:lnSpc>
                <a:spcPct val="90000"/>
              </a:lnSpc>
              <a:spcBef>
                <a:spcPct val="0"/>
              </a:spcBef>
              <a:spcAft>
                <a:spcPct val="0"/>
              </a:spcAft>
              <a:buFont typeface="Arial" panose="020B0604020202020204" pitchFamily="34" charset="0"/>
              <a:buChar char="•"/>
            </a:pPr>
            <a:r>
              <a:rPr lang="en-US" sz="1177">
                <a:solidFill>
                  <a:srgbClr val="353535"/>
                </a:solidFill>
                <a:latin typeface="Segoe UI Semilight"/>
                <a:ea typeface="Segoe UI" pitchFamily="34" charset="0"/>
                <a:cs typeface="Segoe UI" pitchFamily="34" charset="0"/>
              </a:rPr>
              <a:t>Integration with ops, governance, and security</a:t>
            </a:r>
          </a:p>
          <a:p>
            <a:pPr marL="168107" indent="-168107" defTabSz="914289" fontAlgn="base">
              <a:lnSpc>
                <a:spcPct val="90000"/>
              </a:lnSpc>
              <a:spcBef>
                <a:spcPct val="0"/>
              </a:spcBef>
              <a:spcAft>
                <a:spcPct val="0"/>
              </a:spcAft>
              <a:buFont typeface="Arial" panose="020B0604020202020204" pitchFamily="34" charset="0"/>
              <a:buChar char="•"/>
            </a:pPr>
            <a:r>
              <a:rPr lang="en-US" sz="1177">
                <a:solidFill>
                  <a:srgbClr val="353535"/>
                </a:solidFill>
                <a:latin typeface="Segoe UI Semilight"/>
                <a:ea typeface="Segoe UI" pitchFamily="34" charset="0"/>
                <a:cs typeface="Segoe UI" pitchFamily="34" charset="0"/>
              </a:rPr>
              <a:t>High workload reliability</a:t>
            </a:r>
          </a:p>
          <a:p>
            <a:pPr marL="168107" indent="-168107" defTabSz="914289" fontAlgn="base">
              <a:lnSpc>
                <a:spcPct val="90000"/>
              </a:lnSpc>
              <a:spcBef>
                <a:spcPct val="0"/>
              </a:spcBef>
              <a:spcAft>
                <a:spcPct val="0"/>
              </a:spcAft>
              <a:buFont typeface="Arial" panose="020B0604020202020204" pitchFamily="34" charset="0"/>
              <a:buChar char="•"/>
            </a:pPr>
            <a:r>
              <a:rPr lang="en-US" sz="1177">
                <a:solidFill>
                  <a:srgbClr val="353535"/>
                </a:solidFill>
                <a:latin typeface="Segoe UI Semilight"/>
                <a:ea typeface="Segoe UI" pitchFamily="34" charset="0"/>
                <a:cs typeface="Segoe UI" pitchFamily="34" charset="0"/>
              </a:rPr>
              <a:t>Well-governed environment.</a:t>
            </a:r>
          </a:p>
        </p:txBody>
      </p:sp>
      <p:sp>
        <p:nvSpPr>
          <p:cNvPr id="7" name="Callout: Bent Line with Accent Bar 6">
            <a:extLst>
              <a:ext uri="{FF2B5EF4-FFF2-40B4-BE49-F238E27FC236}">
                <a16:creationId xmlns:a16="http://schemas.microsoft.com/office/drawing/2014/main" id="{857BDE05-A2FB-4CB4-8D26-474AE2B9CAFF}"/>
              </a:ext>
            </a:extLst>
          </p:cNvPr>
          <p:cNvSpPr/>
          <p:nvPr/>
        </p:nvSpPr>
        <p:spPr bwMode="auto">
          <a:xfrm>
            <a:off x="6425644" y="5182822"/>
            <a:ext cx="2112341" cy="1319196"/>
          </a:xfrm>
          <a:prstGeom prst="accentCallout2">
            <a:avLst>
              <a:gd name="adj1" fmla="val 18750"/>
              <a:gd name="adj2" fmla="val -8333"/>
              <a:gd name="adj3" fmla="val 18750"/>
              <a:gd name="adj4" fmla="val -16667"/>
              <a:gd name="adj5" fmla="val -40675"/>
              <a:gd name="adj6" fmla="val 10148"/>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defTabSz="914289" fontAlgn="base">
              <a:lnSpc>
                <a:spcPct val="90000"/>
              </a:lnSpc>
              <a:spcBef>
                <a:spcPct val="0"/>
              </a:spcBef>
              <a:spcAft>
                <a:spcPct val="0"/>
              </a:spcAft>
            </a:pPr>
            <a:r>
              <a:rPr lang="en-US" sz="1177">
                <a:solidFill>
                  <a:srgbClr val="353535"/>
                </a:solidFill>
                <a:latin typeface="Segoe UI Semilight"/>
                <a:ea typeface="Segoe UI" pitchFamily="34" charset="0"/>
                <a:cs typeface="Segoe UI" pitchFamily="34" charset="0"/>
              </a:rPr>
              <a:t>Mature Optimization:</a:t>
            </a:r>
          </a:p>
          <a:p>
            <a:pPr marL="168107" indent="-168107" defTabSz="914289" fontAlgn="base">
              <a:lnSpc>
                <a:spcPct val="90000"/>
              </a:lnSpc>
              <a:spcBef>
                <a:spcPct val="0"/>
              </a:spcBef>
              <a:spcAft>
                <a:spcPct val="0"/>
              </a:spcAft>
              <a:buFont typeface="Arial" panose="020B0604020202020204" pitchFamily="34" charset="0"/>
              <a:buChar char="•"/>
            </a:pPr>
            <a:r>
              <a:rPr lang="en-US" sz="1177">
                <a:solidFill>
                  <a:srgbClr val="353535"/>
                </a:solidFill>
                <a:latin typeface="Segoe UI Semilight"/>
                <a:ea typeface="Segoe UI" pitchFamily="34" charset="0"/>
                <a:cs typeface="Segoe UI" pitchFamily="34" charset="0"/>
              </a:rPr>
              <a:t>Data-driven testing</a:t>
            </a:r>
          </a:p>
          <a:p>
            <a:pPr marL="168107" indent="-168107" defTabSz="914289" fontAlgn="base">
              <a:lnSpc>
                <a:spcPct val="90000"/>
              </a:lnSpc>
              <a:spcBef>
                <a:spcPct val="0"/>
              </a:spcBef>
              <a:spcAft>
                <a:spcPct val="0"/>
              </a:spcAft>
              <a:buFont typeface="Arial" panose="020B0604020202020204" pitchFamily="34" charset="0"/>
              <a:buChar char="•"/>
            </a:pPr>
            <a:r>
              <a:rPr lang="en-US" sz="1177">
                <a:solidFill>
                  <a:srgbClr val="353535"/>
                </a:solidFill>
                <a:latin typeface="Segoe UI Semilight"/>
                <a:ea typeface="Segoe UI" pitchFamily="34" charset="0"/>
                <a:cs typeface="Segoe UI" pitchFamily="34" charset="0"/>
              </a:rPr>
              <a:t>Balance of performance and cost</a:t>
            </a:r>
          </a:p>
          <a:p>
            <a:pPr marL="168107" indent="-168107" defTabSz="914289" fontAlgn="base">
              <a:lnSpc>
                <a:spcPct val="90000"/>
              </a:lnSpc>
              <a:spcBef>
                <a:spcPct val="0"/>
              </a:spcBef>
              <a:spcAft>
                <a:spcPct val="0"/>
              </a:spcAft>
              <a:buFont typeface="Arial" panose="020B0604020202020204" pitchFamily="34" charset="0"/>
              <a:buChar char="•"/>
            </a:pPr>
            <a:r>
              <a:rPr lang="en-US" sz="1177">
                <a:solidFill>
                  <a:srgbClr val="353535"/>
                </a:solidFill>
                <a:latin typeface="Segoe UI Semilight"/>
                <a:ea typeface="Segoe UI" pitchFamily="34" charset="0"/>
                <a:cs typeface="Segoe UI" pitchFamily="34" charset="0"/>
              </a:rPr>
              <a:t>Low impact promotion process</a:t>
            </a:r>
          </a:p>
          <a:p>
            <a:pPr marL="168107" indent="-168107" defTabSz="914289" fontAlgn="base">
              <a:lnSpc>
                <a:spcPct val="90000"/>
              </a:lnSpc>
              <a:spcBef>
                <a:spcPct val="0"/>
              </a:spcBef>
              <a:spcAft>
                <a:spcPct val="0"/>
              </a:spcAft>
              <a:buFont typeface="Arial" panose="020B0604020202020204" pitchFamily="34" charset="0"/>
              <a:buChar char="•"/>
            </a:pPr>
            <a:r>
              <a:rPr lang="en-US" sz="1177">
                <a:solidFill>
                  <a:srgbClr val="353535"/>
                </a:solidFill>
                <a:latin typeface="Segoe UI Semilight"/>
                <a:ea typeface="Segoe UI" pitchFamily="34" charset="0"/>
                <a:cs typeface="Segoe UI" pitchFamily="34" charset="0"/>
              </a:rPr>
              <a:t>Consistent on-boarding</a:t>
            </a:r>
          </a:p>
        </p:txBody>
      </p:sp>
      <p:sp>
        <p:nvSpPr>
          <p:cNvPr id="9" name="Callout: Bent Line with Accent Bar 8">
            <a:extLst>
              <a:ext uri="{FF2B5EF4-FFF2-40B4-BE49-F238E27FC236}">
                <a16:creationId xmlns:a16="http://schemas.microsoft.com/office/drawing/2014/main" id="{E8AEA2C5-D90E-43BC-B215-6C70C9AC18FB}"/>
              </a:ext>
            </a:extLst>
          </p:cNvPr>
          <p:cNvSpPr/>
          <p:nvPr/>
        </p:nvSpPr>
        <p:spPr bwMode="auto">
          <a:xfrm flipH="1">
            <a:off x="3386535" y="5191385"/>
            <a:ext cx="2115833" cy="1317913"/>
          </a:xfrm>
          <a:prstGeom prst="accentCallout2">
            <a:avLst>
              <a:gd name="adj1" fmla="val 19314"/>
              <a:gd name="adj2" fmla="val -5072"/>
              <a:gd name="adj3" fmla="val 18751"/>
              <a:gd name="adj4" fmla="val -13136"/>
              <a:gd name="adj5" fmla="val -41078"/>
              <a:gd name="adj6" fmla="val 12387"/>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defTabSz="914289" fontAlgn="base">
              <a:lnSpc>
                <a:spcPct val="90000"/>
              </a:lnSpc>
              <a:spcBef>
                <a:spcPct val="0"/>
              </a:spcBef>
              <a:spcAft>
                <a:spcPct val="0"/>
              </a:spcAft>
            </a:pPr>
            <a:r>
              <a:rPr lang="en-US" sz="1177">
                <a:solidFill>
                  <a:srgbClr val="353535"/>
                </a:solidFill>
                <a:latin typeface="Segoe UI Semilight"/>
                <a:ea typeface="Segoe UI" pitchFamily="34" charset="0"/>
                <a:cs typeface="Segoe UI" pitchFamily="34" charset="0"/>
              </a:rPr>
              <a:t>Mature Migration:</a:t>
            </a:r>
          </a:p>
          <a:p>
            <a:pPr marL="168107" indent="-168107" defTabSz="914289" fontAlgn="base">
              <a:lnSpc>
                <a:spcPct val="90000"/>
              </a:lnSpc>
              <a:spcBef>
                <a:spcPct val="0"/>
              </a:spcBef>
              <a:spcAft>
                <a:spcPct val="0"/>
              </a:spcAft>
              <a:buFont typeface="Arial" panose="020B0604020202020204" pitchFamily="34" charset="0"/>
              <a:buChar char="•"/>
            </a:pPr>
            <a:r>
              <a:rPr lang="en-US" sz="1177">
                <a:solidFill>
                  <a:srgbClr val="353535"/>
                </a:solidFill>
                <a:latin typeface="Segoe UI Semilight"/>
                <a:ea typeface="Segoe UI" pitchFamily="34" charset="0"/>
                <a:cs typeface="Segoe UI" pitchFamily="34" charset="0"/>
              </a:rPr>
              <a:t>Standardized process</a:t>
            </a:r>
          </a:p>
          <a:p>
            <a:pPr marL="168107" indent="-168107" defTabSz="914289" fontAlgn="base">
              <a:lnSpc>
                <a:spcPct val="90000"/>
              </a:lnSpc>
              <a:spcBef>
                <a:spcPct val="0"/>
              </a:spcBef>
              <a:spcAft>
                <a:spcPct val="0"/>
              </a:spcAft>
              <a:buFont typeface="Arial" panose="020B0604020202020204" pitchFamily="34" charset="0"/>
              <a:buChar char="•"/>
            </a:pPr>
            <a:r>
              <a:rPr lang="en-US" sz="1177">
                <a:solidFill>
                  <a:srgbClr val="353535"/>
                </a:solidFill>
                <a:latin typeface="Segoe UI Semilight"/>
                <a:ea typeface="Segoe UI" pitchFamily="34" charset="0"/>
                <a:cs typeface="Segoe UI" pitchFamily="34" charset="0"/>
              </a:rPr>
              <a:t>Allow multiple migration tools</a:t>
            </a:r>
          </a:p>
          <a:p>
            <a:pPr marL="168107" indent="-168107" defTabSz="914289" fontAlgn="base">
              <a:lnSpc>
                <a:spcPct val="90000"/>
              </a:lnSpc>
              <a:spcBef>
                <a:spcPct val="0"/>
              </a:spcBef>
              <a:spcAft>
                <a:spcPct val="0"/>
              </a:spcAft>
              <a:buFont typeface="Arial" panose="020B0604020202020204" pitchFamily="34" charset="0"/>
              <a:buChar char="•"/>
            </a:pPr>
            <a:r>
              <a:rPr lang="en-US" sz="1177">
                <a:solidFill>
                  <a:srgbClr val="353535"/>
                </a:solidFill>
                <a:latin typeface="Segoe UI Semilight"/>
                <a:ea typeface="Segoe UI" pitchFamily="34" charset="0"/>
                <a:cs typeface="Segoe UI" pitchFamily="34" charset="0"/>
              </a:rPr>
              <a:t>Enable limited workload modernization during migration</a:t>
            </a:r>
          </a:p>
        </p:txBody>
      </p:sp>
      <p:sp>
        <p:nvSpPr>
          <p:cNvPr id="10" name="Callout: Bent Line with Accent Bar 9">
            <a:extLst>
              <a:ext uri="{FF2B5EF4-FFF2-40B4-BE49-F238E27FC236}">
                <a16:creationId xmlns:a16="http://schemas.microsoft.com/office/drawing/2014/main" id="{4D80DB65-1BDD-4033-BF18-16D59D003C9B}"/>
              </a:ext>
            </a:extLst>
          </p:cNvPr>
          <p:cNvSpPr/>
          <p:nvPr/>
        </p:nvSpPr>
        <p:spPr bwMode="auto">
          <a:xfrm flipH="1">
            <a:off x="1365514" y="1255048"/>
            <a:ext cx="2115833" cy="712407"/>
          </a:xfrm>
          <a:prstGeom prst="accentCallout2">
            <a:avLst>
              <a:gd name="adj1" fmla="val 19314"/>
              <a:gd name="adj2" fmla="val -5072"/>
              <a:gd name="adj3" fmla="val 18750"/>
              <a:gd name="adj4" fmla="val -16667"/>
              <a:gd name="adj5" fmla="val 232599"/>
              <a:gd name="adj6" fmla="val -51761"/>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defTabSz="914289" fontAlgn="base">
              <a:lnSpc>
                <a:spcPct val="90000"/>
              </a:lnSpc>
              <a:spcBef>
                <a:spcPct val="0"/>
              </a:spcBef>
              <a:spcAft>
                <a:spcPct val="0"/>
              </a:spcAft>
            </a:pPr>
            <a:r>
              <a:rPr lang="en-US" sz="1177">
                <a:solidFill>
                  <a:srgbClr val="353535"/>
                </a:solidFill>
                <a:latin typeface="Segoe UI Semilight"/>
                <a:ea typeface="Segoe UI" pitchFamily="34" charset="0"/>
                <a:cs typeface="Segoe UI" pitchFamily="34" charset="0"/>
              </a:rPr>
              <a:t>Aggregate data to execute a workload, constraint, &amp; dependency analysis</a:t>
            </a:r>
          </a:p>
        </p:txBody>
      </p:sp>
      <p:sp>
        <p:nvSpPr>
          <p:cNvPr id="11" name="Callout: Bent Line with Accent Bar 10">
            <a:extLst>
              <a:ext uri="{FF2B5EF4-FFF2-40B4-BE49-F238E27FC236}">
                <a16:creationId xmlns:a16="http://schemas.microsoft.com/office/drawing/2014/main" id="{7FA4BD66-A9B1-4B17-994B-8FFE1E2F4701}"/>
              </a:ext>
            </a:extLst>
          </p:cNvPr>
          <p:cNvSpPr/>
          <p:nvPr/>
        </p:nvSpPr>
        <p:spPr bwMode="auto">
          <a:xfrm>
            <a:off x="8249766" y="1259796"/>
            <a:ext cx="2115833" cy="712407"/>
          </a:xfrm>
          <a:prstGeom prst="accentCallout2">
            <a:avLst>
              <a:gd name="adj1" fmla="val 19314"/>
              <a:gd name="adj2" fmla="val -5072"/>
              <a:gd name="adj3" fmla="val 18750"/>
              <a:gd name="adj4" fmla="val -16667"/>
              <a:gd name="adj5" fmla="val 234347"/>
              <a:gd name="adj6" fmla="val -58235"/>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defTabSz="914289" fontAlgn="base">
              <a:lnSpc>
                <a:spcPct val="90000"/>
              </a:lnSpc>
              <a:spcBef>
                <a:spcPct val="0"/>
              </a:spcBef>
              <a:spcAft>
                <a:spcPct val="0"/>
              </a:spcAft>
            </a:pPr>
            <a:r>
              <a:rPr lang="en-US" sz="1177">
                <a:solidFill>
                  <a:srgbClr val="353535"/>
                </a:solidFill>
                <a:latin typeface="Segoe UI Semilight"/>
                <a:ea typeface="Segoe UI" pitchFamily="34" charset="0"/>
                <a:cs typeface="Segoe UI" pitchFamily="34" charset="0"/>
              </a:rPr>
              <a:t>Align sub-processes to fit the teams, roles, &amp;  responsibilities</a:t>
            </a:r>
          </a:p>
        </p:txBody>
      </p:sp>
      <p:sp>
        <p:nvSpPr>
          <p:cNvPr id="12" name="Callout: Bent Line with Accent Bar 11">
            <a:extLst>
              <a:ext uri="{FF2B5EF4-FFF2-40B4-BE49-F238E27FC236}">
                <a16:creationId xmlns:a16="http://schemas.microsoft.com/office/drawing/2014/main" id="{0AB27E32-73FF-450A-8915-B8EFA43C474F}"/>
              </a:ext>
            </a:extLst>
          </p:cNvPr>
          <p:cNvSpPr/>
          <p:nvPr/>
        </p:nvSpPr>
        <p:spPr bwMode="auto">
          <a:xfrm>
            <a:off x="9943229" y="2257943"/>
            <a:ext cx="2115833" cy="899652"/>
          </a:xfrm>
          <a:prstGeom prst="accentCallout2">
            <a:avLst>
              <a:gd name="adj1" fmla="val 19314"/>
              <a:gd name="adj2" fmla="val -5072"/>
              <a:gd name="adj3" fmla="val 18750"/>
              <a:gd name="adj4" fmla="val -16667"/>
              <a:gd name="adj5" fmla="val 71662"/>
              <a:gd name="adj6" fmla="val -39991"/>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defTabSz="914289" fontAlgn="base">
              <a:lnSpc>
                <a:spcPct val="90000"/>
              </a:lnSpc>
              <a:spcBef>
                <a:spcPct val="0"/>
              </a:spcBef>
              <a:spcAft>
                <a:spcPct val="0"/>
              </a:spcAft>
            </a:pPr>
            <a:r>
              <a:rPr lang="en-US" sz="1177">
                <a:solidFill>
                  <a:srgbClr val="353535"/>
                </a:solidFill>
                <a:latin typeface="Segoe UI Semilight"/>
                <a:ea typeface="Segoe UI" pitchFamily="34" charset="0"/>
                <a:cs typeface="Segoe UI" pitchFamily="34" charset="0"/>
              </a:rPr>
              <a:t>Align sub-processes to fit change management and change approval processes across IT and business unit</a:t>
            </a:r>
          </a:p>
        </p:txBody>
      </p:sp>
      <p:sp>
        <p:nvSpPr>
          <p:cNvPr id="13" name="Callout: Bent Line with Accent Bar 12">
            <a:extLst>
              <a:ext uri="{FF2B5EF4-FFF2-40B4-BE49-F238E27FC236}">
                <a16:creationId xmlns:a16="http://schemas.microsoft.com/office/drawing/2014/main" id="{67330812-0EFE-4F90-AA96-5081ABBFD114}"/>
              </a:ext>
            </a:extLst>
          </p:cNvPr>
          <p:cNvSpPr/>
          <p:nvPr/>
        </p:nvSpPr>
        <p:spPr bwMode="auto">
          <a:xfrm flipH="1">
            <a:off x="132938" y="2257943"/>
            <a:ext cx="2115833" cy="899652"/>
          </a:xfrm>
          <a:prstGeom prst="accentCallout2">
            <a:avLst>
              <a:gd name="adj1" fmla="val 19314"/>
              <a:gd name="adj2" fmla="val -5072"/>
              <a:gd name="adj3" fmla="val 18750"/>
              <a:gd name="adj4" fmla="val -16667"/>
              <a:gd name="adj5" fmla="val 68894"/>
              <a:gd name="adj6" fmla="val -29987"/>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defTabSz="914289" fontAlgn="base">
              <a:lnSpc>
                <a:spcPct val="90000"/>
              </a:lnSpc>
              <a:spcBef>
                <a:spcPct val="0"/>
              </a:spcBef>
              <a:spcAft>
                <a:spcPct val="0"/>
              </a:spcAft>
            </a:pPr>
            <a:r>
              <a:rPr lang="en-US" sz="1177">
                <a:solidFill>
                  <a:srgbClr val="353535"/>
                </a:solidFill>
                <a:latin typeface="Segoe UI Semilight"/>
                <a:ea typeface="Segoe UI" pitchFamily="34" charset="0"/>
                <a:cs typeface="Segoe UI" pitchFamily="34" charset="0"/>
              </a:rPr>
              <a:t>Ensure every member of the team can use business outcomes as a test for decisions</a:t>
            </a:r>
          </a:p>
        </p:txBody>
      </p:sp>
      <p:sp>
        <p:nvSpPr>
          <p:cNvPr id="15" name="Title 1">
            <a:extLst>
              <a:ext uri="{FF2B5EF4-FFF2-40B4-BE49-F238E27FC236}">
                <a16:creationId xmlns:a16="http://schemas.microsoft.com/office/drawing/2014/main" id="{E6272ADC-53A2-8C42-9A61-824A828C6223}"/>
              </a:ext>
            </a:extLst>
          </p:cNvPr>
          <p:cNvSpPr txBox="1">
            <a:spLocks/>
          </p:cNvSpPr>
          <p:nvPr/>
        </p:nvSpPr>
        <p:spPr>
          <a:xfrm>
            <a:off x="209144" y="216362"/>
            <a:ext cx="11773713" cy="1024685"/>
          </a:xfrm>
          <a:prstGeom prst="rect">
            <a:avLst/>
          </a:prstGeom>
        </p:spPr>
        <p:txBody>
          <a:bodyPr vert="horz" lIns="91436" tIns="45718" rIns="91436" bIns="45718"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896580">
              <a:defRPr/>
            </a:pPr>
            <a:r>
              <a:rPr lang="en-US" sz="3628" b="1">
                <a:solidFill>
                  <a:srgbClr val="EAEAEA">
                    <a:lumMod val="10000"/>
                  </a:srgbClr>
                </a:solidFill>
                <a:latin typeface="Segoe Semibold" panose="020B0502040504020203" pitchFamily="34" charset="0"/>
                <a:cs typeface="Segoe UI Light" panose="020B0502040204020203" pitchFamily="34" charset="0"/>
              </a:rPr>
              <a:t>Mature migration processes </a:t>
            </a:r>
            <a:r>
              <a:rPr lang="en-US" sz="1600">
                <a:solidFill>
                  <a:srgbClr val="EAEAEA">
                    <a:lumMod val="10000"/>
                  </a:srgbClr>
                </a:solidFill>
                <a:latin typeface="Segoe" panose="020B0502040504020203" pitchFamily="34" charset="0"/>
                <a:cs typeface="Segoe UI Light" panose="020B0502040204020203" pitchFamily="34" charset="0"/>
              </a:rPr>
              <a:t>(End state &amp; actions)</a:t>
            </a:r>
          </a:p>
        </p:txBody>
      </p:sp>
    </p:spTree>
    <p:extLst>
      <p:ext uri="{BB962C8B-B14F-4D97-AF65-F5344CB8AC3E}">
        <p14:creationId xmlns:p14="http://schemas.microsoft.com/office/powerpoint/2010/main" val="29391819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childTnLst>
                                </p:cTn>
                              </p:par>
                            </p:childTnLst>
                          </p:cTn>
                        </p:par>
                        <p:par>
                          <p:cTn id="25" fill="hold">
                            <p:stCondLst>
                              <p:cond delay="500"/>
                            </p:stCondLst>
                            <p:childTnLst>
                              <p:par>
                                <p:cTn id="26" presetID="10" presetClass="entr" presetSubtype="0" fill="hold" grpId="0" nodeType="after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500"/>
                                        <p:tgtEl>
                                          <p:spTgt spid="11"/>
                                        </p:tgtEl>
                                      </p:cBhvr>
                                    </p:animEffect>
                                  </p:childTnLst>
                                </p:cTn>
                              </p:par>
                            </p:childTnLst>
                          </p:cTn>
                        </p:par>
                        <p:par>
                          <p:cTn id="29" fill="hold">
                            <p:stCondLst>
                              <p:cond delay="1000"/>
                            </p:stCondLst>
                            <p:childTnLst>
                              <p:par>
                                <p:cTn id="30" presetID="10" presetClass="entr" presetSubtype="0" fill="hold" grpId="0" nodeType="after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childTnLst>
                          </p:cTn>
                        </p:par>
                        <p:par>
                          <p:cTn id="33" fill="hold">
                            <p:stCondLst>
                              <p:cond delay="1500"/>
                            </p:stCondLst>
                            <p:childTnLst>
                              <p:par>
                                <p:cTn id="34" presetID="10" presetClass="entr" presetSubtype="0" fill="hold" grpId="0" nodeType="afterEffect">
                                  <p:stCondLst>
                                    <p:cond delay="1000"/>
                                  </p:stCondLst>
                                  <p:childTnLst>
                                    <p:set>
                                      <p:cBhvr>
                                        <p:cTn id="35" dur="1" fill="hold">
                                          <p:stCondLst>
                                            <p:cond delay="0"/>
                                          </p:stCondLst>
                                        </p:cTn>
                                        <p:tgtEl>
                                          <p:spTgt spid="13"/>
                                        </p:tgtEl>
                                        <p:attrNameLst>
                                          <p:attrName>style.visibility</p:attrName>
                                        </p:attrNameLst>
                                      </p:cBhvr>
                                      <p:to>
                                        <p:strVal val="visible"/>
                                      </p:to>
                                    </p:set>
                                    <p:animEffect transition="in" filter="fade">
                                      <p:cBhvr>
                                        <p:cTn id="36"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7" grpId="0" animBg="1"/>
      <p:bldP spid="9" grpId="0" animBg="1"/>
      <p:bldP spid="10" grpId="0" animBg="1"/>
      <p:bldP spid="11" grpId="0" animBg="1"/>
      <p:bldP spid="12" grpId="0" animBg="1"/>
      <p:bldP spid="13"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8209852D-3DF5-3B48-B4AC-6F537E7D9638}"/>
              </a:ext>
            </a:extLst>
          </p:cNvPr>
          <p:cNvSpPr/>
          <p:nvPr/>
        </p:nvSpPr>
        <p:spPr bwMode="auto">
          <a:xfrm>
            <a:off x="6549145" y="4374331"/>
            <a:ext cx="4585294" cy="198825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4" name="Rectangle 43">
            <a:extLst>
              <a:ext uri="{FF2B5EF4-FFF2-40B4-BE49-F238E27FC236}">
                <a16:creationId xmlns:a16="http://schemas.microsoft.com/office/drawing/2014/main" id="{E1944FDB-4BD9-9E41-912E-9893ECB8D6AD}"/>
              </a:ext>
            </a:extLst>
          </p:cNvPr>
          <p:cNvSpPr/>
          <p:nvPr/>
        </p:nvSpPr>
        <p:spPr bwMode="auto">
          <a:xfrm>
            <a:off x="6549145" y="2966860"/>
            <a:ext cx="4585294" cy="10349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6" name="Rectangle 15">
            <a:extLst>
              <a:ext uri="{FF2B5EF4-FFF2-40B4-BE49-F238E27FC236}">
                <a16:creationId xmlns:a16="http://schemas.microsoft.com/office/drawing/2014/main" id="{86620AAB-625B-1945-A4F8-533917633CDB}"/>
              </a:ext>
            </a:extLst>
          </p:cNvPr>
          <p:cNvSpPr/>
          <p:nvPr/>
        </p:nvSpPr>
        <p:spPr bwMode="auto">
          <a:xfrm>
            <a:off x="6549145" y="2070322"/>
            <a:ext cx="4585294" cy="47900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55" name="Group 54">
            <a:extLst>
              <a:ext uri="{FF2B5EF4-FFF2-40B4-BE49-F238E27FC236}">
                <a16:creationId xmlns:a16="http://schemas.microsoft.com/office/drawing/2014/main" id="{B2DD8CBA-0E5A-4922-B5B8-E358EE809064}"/>
              </a:ext>
            </a:extLst>
          </p:cNvPr>
          <p:cNvGrpSpPr/>
          <p:nvPr/>
        </p:nvGrpSpPr>
        <p:grpSpPr>
          <a:xfrm>
            <a:off x="269240" y="2636235"/>
            <a:ext cx="3600460" cy="2900860"/>
            <a:chOff x="274604" y="2292008"/>
            <a:chExt cx="3672188" cy="2958651"/>
          </a:xfrm>
        </p:grpSpPr>
        <p:sp>
          <p:nvSpPr>
            <p:cNvPr id="4" name="Rectangle: Rounded Corners 3">
              <a:extLst>
                <a:ext uri="{FF2B5EF4-FFF2-40B4-BE49-F238E27FC236}">
                  <a16:creationId xmlns:a16="http://schemas.microsoft.com/office/drawing/2014/main" id="{BD92A795-637C-4EE0-9205-FEECD047F166}"/>
                </a:ext>
              </a:extLst>
            </p:cNvPr>
            <p:cNvSpPr/>
            <p:nvPr/>
          </p:nvSpPr>
          <p:spPr bwMode="auto">
            <a:xfrm>
              <a:off x="274604" y="2292008"/>
              <a:ext cx="3606394" cy="2923729"/>
            </a:xfrm>
            <a:prstGeom prst="roundRect">
              <a:avLst/>
            </a:prstGeom>
            <a:no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 name="TextBox 2">
              <a:extLst>
                <a:ext uri="{FF2B5EF4-FFF2-40B4-BE49-F238E27FC236}">
                  <a16:creationId xmlns:a16="http://schemas.microsoft.com/office/drawing/2014/main" id="{4FE44EFB-040A-4582-B8F6-9FA7BC698FE9}"/>
                </a:ext>
              </a:extLst>
            </p:cNvPr>
            <p:cNvSpPr txBox="1"/>
            <p:nvPr/>
          </p:nvSpPr>
          <p:spPr>
            <a:xfrm>
              <a:off x="329968" y="2292008"/>
              <a:ext cx="3616824" cy="572464"/>
            </a:xfrm>
            <a:prstGeom prst="rect">
              <a:avLst/>
            </a:prstGeom>
            <a:noFill/>
          </p:spPr>
          <p:txBody>
            <a:bodyPr wrap="none" lIns="179308" tIns="143446" rIns="179308" bIns="143446" rtlCol="0">
              <a:spAutoFit/>
            </a:bodyPr>
            <a:lstStyle/>
            <a:p>
              <a:pPr defTabSz="914554">
                <a:lnSpc>
                  <a:spcPct val="90000"/>
                </a:lnSpc>
                <a:spcAft>
                  <a:spcPts val="588"/>
                </a:spcAft>
                <a:defRPr/>
              </a:pPr>
              <a:r>
                <a:rPr lang="en-US" sz="1961" b="1">
                  <a:gradFill>
                    <a:gsLst>
                      <a:gs pos="2917">
                        <a:srgbClr val="353535"/>
                      </a:gs>
                      <a:gs pos="30000">
                        <a:srgbClr val="353535"/>
                      </a:gs>
                    </a:gsLst>
                    <a:lin ang="5400000" scaled="0"/>
                  </a:gradFill>
                  <a:latin typeface="Segoe UI Semilight"/>
                </a:rPr>
                <a:t>First Workload (Migrate MVP)</a:t>
              </a:r>
            </a:p>
          </p:txBody>
        </p:sp>
        <p:sp>
          <p:nvSpPr>
            <p:cNvPr id="51" name="TextBox 50">
              <a:extLst>
                <a:ext uri="{FF2B5EF4-FFF2-40B4-BE49-F238E27FC236}">
                  <a16:creationId xmlns:a16="http://schemas.microsoft.com/office/drawing/2014/main" id="{B9BFB46E-DE1B-42DE-A582-46244C1048FE}"/>
                </a:ext>
              </a:extLst>
            </p:cNvPr>
            <p:cNvSpPr txBox="1"/>
            <p:nvPr/>
          </p:nvSpPr>
          <p:spPr>
            <a:xfrm>
              <a:off x="288407" y="4524306"/>
              <a:ext cx="3575573" cy="726353"/>
            </a:xfrm>
            <a:prstGeom prst="rect">
              <a:avLst/>
            </a:prstGeom>
            <a:noFill/>
          </p:spPr>
          <p:txBody>
            <a:bodyPr wrap="square" lIns="179308" tIns="143446" rIns="179308" bIns="143446" rtlCol="0">
              <a:spAutoFit/>
            </a:bodyPr>
            <a:lstStyle>
              <a:defPPr>
                <a:defRPr lang="en-US"/>
              </a:defPPr>
              <a:lvl1pPr marR="0" lvl="0" indent="0" algn="ctr" fontAlgn="auto">
                <a:lnSpc>
                  <a:spcPct val="90000"/>
                </a:lnSpc>
                <a:spcBef>
                  <a:spcPts val="0"/>
                </a:spcBef>
                <a:spcAft>
                  <a:spcPts val="600"/>
                </a:spcAft>
                <a:buClrTx/>
                <a:buSzTx/>
                <a:buFontTx/>
                <a:buNone/>
                <a:tabLst/>
                <a:defRPr kumimoji="0" sz="1400" b="0" i="0" u="none" strike="noStrike" cap="none" spc="0" normalizeH="0" baseline="0">
                  <a:ln>
                    <a:noFill/>
                  </a:ln>
                  <a:gradFill>
                    <a:gsLst>
                      <a:gs pos="2917">
                        <a:srgbClr val="353535"/>
                      </a:gs>
                      <a:gs pos="30000">
                        <a:srgbClr val="353535"/>
                      </a:gs>
                    </a:gsLst>
                    <a:lin ang="5400000" scaled="0"/>
                  </a:gradFill>
                  <a:effectLst/>
                  <a:uLnTx/>
                  <a:uFillTx/>
                  <a:latin typeface="Segoe UI Semilight"/>
                </a:defRPr>
              </a:lvl1pPr>
            </a:lstStyle>
            <a:p>
              <a:pPr defTabSz="914554">
                <a:lnSpc>
                  <a:spcPct val="100000"/>
                </a:lnSpc>
                <a:spcAft>
                  <a:spcPts val="0"/>
                </a:spcAft>
              </a:pPr>
              <a:r>
                <a:rPr lang="en-US" sz="1373" b="1">
                  <a:solidFill>
                    <a:srgbClr val="EAEAEA">
                      <a:lumMod val="10000"/>
                    </a:srgbClr>
                  </a:solidFill>
                  <a:latin typeface="Segoe" panose="020B0502040504020203" pitchFamily="34" charset="0"/>
                </a:rPr>
                <a:t>Target: ~50 assets </a:t>
              </a:r>
            </a:p>
            <a:p>
              <a:pPr defTabSz="914554">
                <a:lnSpc>
                  <a:spcPct val="100000"/>
                </a:lnSpc>
                <a:spcAft>
                  <a:spcPts val="0"/>
                </a:spcAft>
              </a:pPr>
              <a:r>
                <a:rPr lang="en-US" sz="1373">
                  <a:solidFill>
                    <a:srgbClr val="EAEAEA">
                      <a:lumMod val="10000"/>
                    </a:srgbClr>
                  </a:solidFill>
                  <a:latin typeface="Segoe" panose="020B0502040504020203" pitchFamily="34" charset="0"/>
                </a:rPr>
                <a:t>(Infra, Apps, &amp; Data)</a:t>
              </a:r>
            </a:p>
          </p:txBody>
        </p:sp>
        <p:grpSp>
          <p:nvGrpSpPr>
            <p:cNvPr id="54" name="Group 53">
              <a:extLst>
                <a:ext uri="{FF2B5EF4-FFF2-40B4-BE49-F238E27FC236}">
                  <a16:creationId xmlns:a16="http://schemas.microsoft.com/office/drawing/2014/main" id="{A933C8D3-7D01-4B3A-99B2-FC46D3A5C207}"/>
                </a:ext>
              </a:extLst>
            </p:cNvPr>
            <p:cNvGrpSpPr/>
            <p:nvPr/>
          </p:nvGrpSpPr>
          <p:grpSpPr>
            <a:xfrm>
              <a:off x="277939" y="2876935"/>
              <a:ext cx="3606394" cy="905243"/>
              <a:chOff x="277939" y="2851535"/>
              <a:chExt cx="3606394" cy="905243"/>
            </a:xfrm>
          </p:grpSpPr>
          <p:sp>
            <p:nvSpPr>
              <p:cNvPr id="10" name="Rectangle 9">
                <a:extLst>
                  <a:ext uri="{FF2B5EF4-FFF2-40B4-BE49-F238E27FC236}">
                    <a16:creationId xmlns:a16="http://schemas.microsoft.com/office/drawing/2014/main" id="{FAF23474-2137-45DB-A9BA-1D8CDFB714F7}"/>
                  </a:ext>
                </a:extLst>
              </p:cNvPr>
              <p:cNvSpPr/>
              <p:nvPr/>
            </p:nvSpPr>
            <p:spPr bwMode="auto">
              <a:xfrm>
                <a:off x="730595" y="2851535"/>
                <a:ext cx="2805905" cy="764936"/>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18" name="Group 17">
                <a:extLst>
                  <a:ext uri="{FF2B5EF4-FFF2-40B4-BE49-F238E27FC236}">
                    <a16:creationId xmlns:a16="http://schemas.microsoft.com/office/drawing/2014/main" id="{C2765962-85E7-4A54-86E0-4953E25A042F}"/>
                  </a:ext>
                </a:extLst>
              </p:cNvPr>
              <p:cNvGrpSpPr/>
              <p:nvPr/>
            </p:nvGrpSpPr>
            <p:grpSpPr>
              <a:xfrm>
                <a:off x="277939" y="2918529"/>
                <a:ext cx="3606394" cy="838249"/>
                <a:chOff x="277939" y="2918529"/>
                <a:chExt cx="3606394" cy="838249"/>
              </a:xfrm>
            </p:grpSpPr>
            <p:sp>
              <p:nvSpPr>
                <p:cNvPr id="13" name="TextBox 12">
                  <a:extLst>
                    <a:ext uri="{FF2B5EF4-FFF2-40B4-BE49-F238E27FC236}">
                      <a16:creationId xmlns:a16="http://schemas.microsoft.com/office/drawing/2014/main" id="{36ABD0F3-88BA-4FAC-A465-4FF92549D074}"/>
                    </a:ext>
                  </a:extLst>
                </p:cNvPr>
                <p:cNvSpPr txBox="1"/>
                <p:nvPr/>
              </p:nvSpPr>
              <p:spPr>
                <a:xfrm>
                  <a:off x="277939" y="3267413"/>
                  <a:ext cx="3606394" cy="489365"/>
                </a:xfrm>
                <a:prstGeom prst="rect">
                  <a:avLst/>
                </a:prstGeom>
                <a:noFill/>
              </p:spPr>
              <p:txBody>
                <a:bodyPr wrap="square" lIns="179308" tIns="143446" rIns="179308" bIns="143446" rtlCol="0">
                  <a:spAutoFit/>
                </a:bodyPr>
                <a:lstStyle/>
                <a:p>
                  <a:pPr algn="ctr" defTabSz="914554">
                    <a:lnSpc>
                      <a:spcPct val="90000"/>
                    </a:lnSpc>
                    <a:spcAft>
                      <a:spcPts val="588"/>
                    </a:spcAft>
                    <a:defRPr/>
                  </a:pPr>
                  <a:r>
                    <a:rPr lang="en-US" sz="1373">
                      <a:gradFill>
                        <a:gsLst>
                          <a:gs pos="2917">
                            <a:srgbClr val="353535"/>
                          </a:gs>
                          <a:gs pos="30000">
                            <a:srgbClr val="353535"/>
                          </a:gs>
                        </a:gsLst>
                        <a:lin ang="5400000" scaled="0"/>
                      </a:gradFill>
                      <a:latin typeface="Segoe UI Semilight"/>
                    </a:rPr>
                    <a:t>Azure Readiness Guide</a:t>
                  </a:r>
                </a:p>
              </p:txBody>
            </p:sp>
            <p:pic>
              <p:nvPicPr>
                <p:cNvPr id="6" name="Picture 5">
                  <a:extLst>
                    <a:ext uri="{FF2B5EF4-FFF2-40B4-BE49-F238E27FC236}">
                      <a16:creationId xmlns:a16="http://schemas.microsoft.com/office/drawing/2014/main" id="{7DA962E1-29CE-4FE4-8336-C1106117CC4A}"/>
                    </a:ext>
                  </a:extLst>
                </p:cNvPr>
                <p:cNvPicPr>
                  <a:picLocks noChangeAspect="1"/>
                </p:cNvPicPr>
                <p:nvPr/>
              </p:nvPicPr>
              <p:blipFill>
                <a:blip r:embed="rId3"/>
                <a:stretch>
                  <a:fillRect/>
                </a:stretch>
              </p:blipFill>
              <p:spPr>
                <a:xfrm>
                  <a:off x="898102" y="2918529"/>
                  <a:ext cx="2496290" cy="456722"/>
                </a:xfrm>
                <a:prstGeom prst="rect">
                  <a:avLst/>
                </a:prstGeom>
                <a:noFill/>
                <a:ln>
                  <a:noFill/>
                </a:ln>
              </p:spPr>
            </p:pic>
          </p:grpSp>
        </p:grpSp>
        <p:grpSp>
          <p:nvGrpSpPr>
            <p:cNvPr id="53" name="Group 52">
              <a:extLst>
                <a:ext uri="{FF2B5EF4-FFF2-40B4-BE49-F238E27FC236}">
                  <a16:creationId xmlns:a16="http://schemas.microsoft.com/office/drawing/2014/main" id="{20523C82-50E1-4916-885C-4BB823F4CD5E}"/>
                </a:ext>
              </a:extLst>
            </p:cNvPr>
            <p:cNvGrpSpPr/>
            <p:nvPr/>
          </p:nvGrpSpPr>
          <p:grpSpPr>
            <a:xfrm>
              <a:off x="302327" y="3753235"/>
              <a:ext cx="3575573" cy="832744"/>
              <a:chOff x="302327" y="3727835"/>
              <a:chExt cx="3575573" cy="832744"/>
            </a:xfrm>
          </p:grpSpPr>
          <p:sp>
            <p:nvSpPr>
              <p:cNvPr id="52" name="Rectangle 51">
                <a:extLst>
                  <a:ext uri="{FF2B5EF4-FFF2-40B4-BE49-F238E27FC236}">
                    <a16:creationId xmlns:a16="http://schemas.microsoft.com/office/drawing/2014/main" id="{427A41E7-6AD6-462F-B6D0-C5070F5DA076}"/>
                  </a:ext>
                </a:extLst>
              </p:cNvPr>
              <p:cNvSpPr/>
              <p:nvPr/>
            </p:nvSpPr>
            <p:spPr bwMode="auto">
              <a:xfrm>
                <a:off x="743295" y="3727835"/>
                <a:ext cx="2805905" cy="764936"/>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29" name="Group 28">
                <a:extLst>
                  <a:ext uri="{FF2B5EF4-FFF2-40B4-BE49-F238E27FC236}">
                    <a16:creationId xmlns:a16="http://schemas.microsoft.com/office/drawing/2014/main" id="{3BDD2B9A-E6E2-4480-9DF8-B82594B0FBB3}"/>
                  </a:ext>
                </a:extLst>
              </p:cNvPr>
              <p:cNvGrpSpPr/>
              <p:nvPr/>
            </p:nvGrpSpPr>
            <p:grpSpPr>
              <a:xfrm>
                <a:off x="302327" y="3879792"/>
                <a:ext cx="3575573" cy="680787"/>
                <a:chOff x="302327" y="3879792"/>
                <a:chExt cx="3575573" cy="680787"/>
              </a:xfrm>
            </p:grpSpPr>
            <p:sp>
              <p:nvSpPr>
                <p:cNvPr id="14" name="TextBox 13">
                  <a:extLst>
                    <a:ext uri="{FF2B5EF4-FFF2-40B4-BE49-F238E27FC236}">
                      <a16:creationId xmlns:a16="http://schemas.microsoft.com/office/drawing/2014/main" id="{9824C381-8BFC-4A6C-A4CA-1980F71C172E}"/>
                    </a:ext>
                  </a:extLst>
                </p:cNvPr>
                <p:cNvSpPr txBox="1"/>
                <p:nvPr/>
              </p:nvSpPr>
              <p:spPr>
                <a:xfrm>
                  <a:off x="302327" y="4071214"/>
                  <a:ext cx="3575573" cy="489365"/>
                </a:xfrm>
                <a:prstGeom prst="rect">
                  <a:avLst/>
                </a:prstGeom>
                <a:noFill/>
              </p:spPr>
              <p:txBody>
                <a:bodyPr wrap="square" lIns="179308" tIns="143446" rIns="179308" bIns="143446" rtlCol="0">
                  <a:spAutoFit/>
                </a:bodyPr>
                <a:lstStyle>
                  <a:defPPr>
                    <a:defRPr lang="en-US"/>
                  </a:defPPr>
                  <a:lvl1pPr marR="0" lvl="0" indent="0" algn="ctr" fontAlgn="auto">
                    <a:lnSpc>
                      <a:spcPct val="90000"/>
                    </a:lnSpc>
                    <a:spcBef>
                      <a:spcPts val="0"/>
                    </a:spcBef>
                    <a:spcAft>
                      <a:spcPts val="600"/>
                    </a:spcAft>
                    <a:buClrTx/>
                    <a:buSzTx/>
                    <a:buFontTx/>
                    <a:buNone/>
                    <a:tabLst/>
                    <a:defRPr kumimoji="0" sz="1400" b="0" i="0" u="none" strike="noStrike" cap="none" spc="0" normalizeH="0" baseline="0">
                      <a:ln>
                        <a:noFill/>
                      </a:ln>
                      <a:gradFill>
                        <a:gsLst>
                          <a:gs pos="2917">
                            <a:srgbClr val="353535"/>
                          </a:gs>
                          <a:gs pos="30000">
                            <a:srgbClr val="353535"/>
                          </a:gs>
                        </a:gsLst>
                        <a:lin ang="5400000" scaled="0"/>
                      </a:gradFill>
                      <a:effectLst/>
                      <a:uLnTx/>
                      <a:uFillTx/>
                      <a:latin typeface="Segoe UI Semilight"/>
                    </a:defRPr>
                  </a:lvl1pPr>
                </a:lstStyle>
                <a:p>
                  <a:pPr defTabSz="914554">
                    <a:spcAft>
                      <a:spcPts val="588"/>
                    </a:spcAft>
                  </a:pPr>
                  <a:r>
                    <a:rPr lang="en-US" sz="1373"/>
                    <a:t>Azure Migration Guide</a:t>
                  </a:r>
                </a:p>
              </p:txBody>
            </p:sp>
            <p:pic>
              <p:nvPicPr>
                <p:cNvPr id="8" name="Picture 7">
                  <a:extLst>
                    <a:ext uri="{FF2B5EF4-FFF2-40B4-BE49-F238E27FC236}">
                      <a16:creationId xmlns:a16="http://schemas.microsoft.com/office/drawing/2014/main" id="{B66D1ECC-61DE-4F77-A549-F7211E8F76BC}"/>
                    </a:ext>
                  </a:extLst>
                </p:cNvPr>
                <p:cNvPicPr>
                  <a:picLocks noChangeAspect="1"/>
                </p:cNvPicPr>
                <p:nvPr/>
              </p:nvPicPr>
              <p:blipFill>
                <a:blip r:embed="rId4"/>
                <a:stretch>
                  <a:fillRect/>
                </a:stretch>
              </p:blipFill>
              <p:spPr>
                <a:xfrm>
                  <a:off x="836348" y="3879792"/>
                  <a:ext cx="2638915" cy="279991"/>
                </a:xfrm>
                <a:prstGeom prst="rect">
                  <a:avLst/>
                </a:prstGeom>
                <a:ln>
                  <a:noFill/>
                </a:ln>
              </p:spPr>
            </p:pic>
          </p:grpSp>
        </p:grpSp>
      </p:grpSp>
      <p:sp>
        <p:nvSpPr>
          <p:cNvPr id="58" name="Rectangle 57">
            <a:extLst>
              <a:ext uri="{FF2B5EF4-FFF2-40B4-BE49-F238E27FC236}">
                <a16:creationId xmlns:a16="http://schemas.microsoft.com/office/drawing/2014/main" id="{E1227909-794A-4482-B12A-BFC8DF3FEB8C}"/>
              </a:ext>
            </a:extLst>
          </p:cNvPr>
          <p:cNvSpPr/>
          <p:nvPr/>
        </p:nvSpPr>
        <p:spPr bwMode="auto">
          <a:xfrm>
            <a:off x="6549147" y="2070321"/>
            <a:ext cx="4838789" cy="4217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defTabSz="914289" fontAlgn="base">
              <a:lnSpc>
                <a:spcPct val="90000"/>
              </a:lnSpc>
              <a:spcBef>
                <a:spcPct val="0"/>
              </a:spcBef>
              <a:spcAft>
                <a:spcPct val="0"/>
              </a:spcAft>
            </a:pPr>
            <a:r>
              <a:rPr lang="en-US" sz="1177">
                <a:solidFill>
                  <a:srgbClr val="FFFFFF"/>
                </a:solidFill>
                <a:latin typeface="Segoe" panose="020B0502040504020203" pitchFamily="34" charset="0"/>
                <a:ea typeface="Segoe UI" pitchFamily="34" charset="0"/>
                <a:cs typeface="Segoe UI" pitchFamily="34" charset="0"/>
              </a:rPr>
              <a:t>Migration backlog review, release, &amp; realignment processes</a:t>
            </a:r>
          </a:p>
        </p:txBody>
      </p:sp>
      <p:sp>
        <p:nvSpPr>
          <p:cNvPr id="60" name="Rectangle 59">
            <a:extLst>
              <a:ext uri="{FF2B5EF4-FFF2-40B4-BE49-F238E27FC236}">
                <a16:creationId xmlns:a16="http://schemas.microsoft.com/office/drawing/2014/main" id="{AA20F870-248D-47AD-8F96-BE047BAA29D5}"/>
              </a:ext>
            </a:extLst>
          </p:cNvPr>
          <p:cNvSpPr/>
          <p:nvPr/>
        </p:nvSpPr>
        <p:spPr bwMode="auto">
          <a:xfrm>
            <a:off x="6549147" y="3005081"/>
            <a:ext cx="4838789" cy="4217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defTabSz="914289" fontAlgn="base">
              <a:lnSpc>
                <a:spcPct val="90000"/>
              </a:lnSpc>
              <a:spcBef>
                <a:spcPct val="0"/>
              </a:spcBef>
              <a:spcAft>
                <a:spcPct val="0"/>
              </a:spcAft>
            </a:pPr>
            <a:r>
              <a:rPr lang="en-US" sz="1177">
                <a:solidFill>
                  <a:srgbClr val="FFFFFF"/>
                </a:solidFill>
                <a:latin typeface="Segoe" panose="020B0502040504020203" pitchFamily="34" charset="0"/>
                <a:ea typeface="Segoe UI" pitchFamily="34" charset="0"/>
                <a:cs typeface="Segoe UI" pitchFamily="34" charset="0"/>
              </a:rPr>
              <a:t>Evolve and align Definition of Done to match org structure</a:t>
            </a:r>
          </a:p>
        </p:txBody>
      </p:sp>
      <p:sp>
        <p:nvSpPr>
          <p:cNvPr id="61" name="Rectangle 60">
            <a:extLst>
              <a:ext uri="{FF2B5EF4-FFF2-40B4-BE49-F238E27FC236}">
                <a16:creationId xmlns:a16="http://schemas.microsoft.com/office/drawing/2014/main" id="{15224112-7D91-49E8-AA15-9C62D2AE9B7A}"/>
              </a:ext>
            </a:extLst>
          </p:cNvPr>
          <p:cNvSpPr/>
          <p:nvPr/>
        </p:nvSpPr>
        <p:spPr bwMode="auto">
          <a:xfrm>
            <a:off x="6549147" y="4416243"/>
            <a:ext cx="4838789" cy="41515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defTabSz="914289" fontAlgn="base">
              <a:lnSpc>
                <a:spcPct val="90000"/>
              </a:lnSpc>
              <a:spcBef>
                <a:spcPct val="0"/>
              </a:spcBef>
              <a:spcAft>
                <a:spcPct val="0"/>
              </a:spcAft>
            </a:pPr>
            <a:r>
              <a:rPr lang="en-US" sz="1177">
                <a:solidFill>
                  <a:srgbClr val="FFFFFF"/>
                </a:solidFill>
                <a:latin typeface="Segoe" panose="020B0502040504020203" pitchFamily="34" charset="0"/>
                <a:ea typeface="Segoe UI" pitchFamily="34" charset="0"/>
                <a:cs typeface="Segoe UI" pitchFamily="34" charset="0"/>
              </a:rPr>
              <a:t>Increase assessment decisions accuracy w/ better data</a:t>
            </a:r>
          </a:p>
        </p:txBody>
      </p:sp>
      <p:sp>
        <p:nvSpPr>
          <p:cNvPr id="62" name="Rectangle 61">
            <a:extLst>
              <a:ext uri="{FF2B5EF4-FFF2-40B4-BE49-F238E27FC236}">
                <a16:creationId xmlns:a16="http://schemas.microsoft.com/office/drawing/2014/main" id="{66B299CA-5E21-4666-81B3-963146C1C4F0}"/>
              </a:ext>
            </a:extLst>
          </p:cNvPr>
          <p:cNvSpPr/>
          <p:nvPr/>
        </p:nvSpPr>
        <p:spPr bwMode="auto">
          <a:xfrm>
            <a:off x="6549147" y="3477519"/>
            <a:ext cx="4838789" cy="4217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defTabSz="914289" fontAlgn="base">
              <a:lnSpc>
                <a:spcPct val="90000"/>
              </a:lnSpc>
              <a:spcBef>
                <a:spcPct val="0"/>
              </a:spcBef>
              <a:spcAft>
                <a:spcPct val="0"/>
              </a:spcAft>
            </a:pPr>
            <a:r>
              <a:rPr lang="en-US" sz="1177">
                <a:solidFill>
                  <a:srgbClr val="FFFFFF"/>
                </a:solidFill>
                <a:latin typeface="Segoe" panose="020B0502040504020203" pitchFamily="34" charset="0"/>
                <a:ea typeface="Segoe UI" pitchFamily="34" charset="0"/>
                <a:cs typeface="Segoe UI" pitchFamily="34" charset="0"/>
              </a:rPr>
              <a:t>Culture of learning; continuously expand skills</a:t>
            </a:r>
          </a:p>
        </p:txBody>
      </p:sp>
      <p:sp>
        <p:nvSpPr>
          <p:cNvPr id="64" name="Rectangle 63">
            <a:extLst>
              <a:ext uri="{FF2B5EF4-FFF2-40B4-BE49-F238E27FC236}">
                <a16:creationId xmlns:a16="http://schemas.microsoft.com/office/drawing/2014/main" id="{B3C175D2-3D9E-4118-BE65-1A56DD8A53AF}"/>
              </a:ext>
            </a:extLst>
          </p:cNvPr>
          <p:cNvSpPr/>
          <p:nvPr/>
        </p:nvSpPr>
        <p:spPr bwMode="auto">
          <a:xfrm>
            <a:off x="6549147" y="4888682"/>
            <a:ext cx="4838789" cy="4217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defTabSz="914289" fontAlgn="base">
              <a:lnSpc>
                <a:spcPct val="90000"/>
              </a:lnSpc>
              <a:spcBef>
                <a:spcPct val="0"/>
              </a:spcBef>
              <a:spcAft>
                <a:spcPct val="0"/>
              </a:spcAft>
            </a:pPr>
            <a:r>
              <a:rPr lang="en-US" sz="1177">
                <a:solidFill>
                  <a:srgbClr val="FFFFFF"/>
                </a:solidFill>
                <a:latin typeface="Segoe" panose="020B0502040504020203" pitchFamily="34" charset="0"/>
                <a:ea typeface="Segoe UI" pitchFamily="34" charset="0"/>
                <a:cs typeface="Segoe UI" pitchFamily="34" charset="0"/>
              </a:rPr>
              <a:t>Expand workload architecture options w/ broaden tooling</a:t>
            </a:r>
          </a:p>
        </p:txBody>
      </p:sp>
      <p:sp>
        <p:nvSpPr>
          <p:cNvPr id="65" name="Rectangle 64">
            <a:extLst>
              <a:ext uri="{FF2B5EF4-FFF2-40B4-BE49-F238E27FC236}">
                <a16:creationId xmlns:a16="http://schemas.microsoft.com/office/drawing/2014/main" id="{F5A9B0EE-90D1-426F-ABB9-A4F8D3C4E8DD}"/>
              </a:ext>
            </a:extLst>
          </p:cNvPr>
          <p:cNvSpPr/>
          <p:nvPr/>
        </p:nvSpPr>
        <p:spPr bwMode="auto">
          <a:xfrm>
            <a:off x="6549146" y="5361887"/>
            <a:ext cx="4838789" cy="4217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defTabSz="914289" fontAlgn="base">
              <a:lnSpc>
                <a:spcPct val="90000"/>
              </a:lnSpc>
              <a:spcBef>
                <a:spcPct val="0"/>
              </a:spcBef>
              <a:spcAft>
                <a:spcPct val="0"/>
              </a:spcAft>
            </a:pPr>
            <a:r>
              <a:rPr lang="en-US" sz="1177">
                <a:solidFill>
                  <a:srgbClr val="FFFFFF"/>
                </a:solidFill>
                <a:latin typeface="Segoe" panose="020B0502040504020203" pitchFamily="34" charset="0"/>
                <a:ea typeface="Segoe UI" pitchFamily="34" charset="0"/>
                <a:cs typeface="Segoe UI" pitchFamily="34" charset="0"/>
              </a:rPr>
              <a:t>Improve optimization w/ testing &amp; monitoring options</a:t>
            </a:r>
          </a:p>
        </p:txBody>
      </p:sp>
      <p:sp>
        <p:nvSpPr>
          <p:cNvPr id="66" name="Rectangle 65">
            <a:extLst>
              <a:ext uri="{FF2B5EF4-FFF2-40B4-BE49-F238E27FC236}">
                <a16:creationId xmlns:a16="http://schemas.microsoft.com/office/drawing/2014/main" id="{104D32E8-E87F-4C1E-A505-7556AA962ED0}"/>
              </a:ext>
            </a:extLst>
          </p:cNvPr>
          <p:cNvSpPr/>
          <p:nvPr/>
        </p:nvSpPr>
        <p:spPr bwMode="auto">
          <a:xfrm>
            <a:off x="6549145" y="5835091"/>
            <a:ext cx="4838789" cy="4217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defTabSz="914289" fontAlgn="base">
              <a:lnSpc>
                <a:spcPct val="90000"/>
              </a:lnSpc>
              <a:spcBef>
                <a:spcPct val="0"/>
              </a:spcBef>
              <a:spcAft>
                <a:spcPct val="0"/>
              </a:spcAft>
            </a:pPr>
            <a:r>
              <a:rPr lang="en-US" sz="1177">
                <a:solidFill>
                  <a:srgbClr val="FFFFFF"/>
                </a:solidFill>
                <a:latin typeface="Segoe" panose="020B0502040504020203" pitchFamily="34" charset="0"/>
                <a:ea typeface="Segoe UI" pitchFamily="34" charset="0"/>
                <a:cs typeface="Segoe UI" pitchFamily="34" charset="0"/>
              </a:rPr>
              <a:t>Expand initial architectures for reliability and resiliency</a:t>
            </a:r>
          </a:p>
        </p:txBody>
      </p:sp>
      <p:sp>
        <p:nvSpPr>
          <p:cNvPr id="31" name="TextBox 30">
            <a:extLst>
              <a:ext uri="{FF2B5EF4-FFF2-40B4-BE49-F238E27FC236}">
                <a16:creationId xmlns:a16="http://schemas.microsoft.com/office/drawing/2014/main" id="{1F2BD5C0-1A71-C84E-A609-67D8685F3ED1}"/>
              </a:ext>
            </a:extLst>
          </p:cNvPr>
          <p:cNvSpPr txBox="1"/>
          <p:nvPr/>
        </p:nvSpPr>
        <p:spPr>
          <a:xfrm>
            <a:off x="3957246" y="2129463"/>
            <a:ext cx="1272620" cy="561239"/>
          </a:xfrm>
          <a:prstGeom prst="rect">
            <a:avLst/>
          </a:prstGeom>
          <a:noFill/>
        </p:spPr>
        <p:txBody>
          <a:bodyPr wrap="none" lIns="179306" tIns="143444" rIns="179306" bIns="143444" rtlCol="0">
            <a:spAutoFit/>
          </a:bodyPr>
          <a:lstStyle/>
          <a:p>
            <a:pPr defTabSz="914554">
              <a:lnSpc>
                <a:spcPct val="90000"/>
              </a:lnSpc>
              <a:spcAft>
                <a:spcPts val="588"/>
              </a:spcAft>
            </a:pPr>
            <a:r>
              <a:rPr lang="en-US" sz="1961">
                <a:solidFill>
                  <a:srgbClr val="EAEAEA">
                    <a:lumMod val="10000"/>
                  </a:srgbClr>
                </a:solidFill>
                <a:latin typeface="Segoe UI Semilight"/>
              </a:rPr>
              <a:t>Business</a:t>
            </a:r>
            <a:endParaRPr lang="en-US" sz="2353">
              <a:solidFill>
                <a:srgbClr val="EAEAEA">
                  <a:lumMod val="10000"/>
                </a:srgbClr>
              </a:solidFill>
              <a:latin typeface="Segoe UI Semilight"/>
            </a:endParaRPr>
          </a:p>
        </p:txBody>
      </p:sp>
      <p:sp>
        <p:nvSpPr>
          <p:cNvPr id="32" name="TextBox 31">
            <a:extLst>
              <a:ext uri="{FF2B5EF4-FFF2-40B4-BE49-F238E27FC236}">
                <a16:creationId xmlns:a16="http://schemas.microsoft.com/office/drawing/2014/main" id="{968617F2-8931-1440-83F8-5D566383BF11}"/>
              </a:ext>
            </a:extLst>
          </p:cNvPr>
          <p:cNvSpPr txBox="1"/>
          <p:nvPr/>
        </p:nvSpPr>
        <p:spPr>
          <a:xfrm>
            <a:off x="3957246" y="3247593"/>
            <a:ext cx="1096546" cy="561239"/>
          </a:xfrm>
          <a:prstGeom prst="rect">
            <a:avLst/>
          </a:prstGeom>
          <a:noFill/>
        </p:spPr>
        <p:txBody>
          <a:bodyPr wrap="none" lIns="179306" tIns="143444" rIns="179306" bIns="143444" rtlCol="0">
            <a:spAutoFit/>
          </a:bodyPr>
          <a:lstStyle/>
          <a:p>
            <a:pPr defTabSz="914554">
              <a:lnSpc>
                <a:spcPct val="90000"/>
              </a:lnSpc>
              <a:spcAft>
                <a:spcPts val="588"/>
              </a:spcAft>
            </a:pPr>
            <a:r>
              <a:rPr lang="en-US" sz="1961">
                <a:solidFill>
                  <a:srgbClr val="EAEAEA">
                    <a:lumMod val="10000"/>
                  </a:srgbClr>
                </a:solidFill>
                <a:latin typeface="Segoe UI Semilight"/>
              </a:rPr>
              <a:t>People</a:t>
            </a:r>
            <a:endParaRPr lang="en-US" sz="2353">
              <a:solidFill>
                <a:srgbClr val="EAEAEA">
                  <a:lumMod val="10000"/>
                </a:srgbClr>
              </a:solidFill>
              <a:latin typeface="Segoe UI Semilight"/>
            </a:endParaRPr>
          </a:p>
        </p:txBody>
      </p:sp>
      <p:sp>
        <p:nvSpPr>
          <p:cNvPr id="33" name="TextBox 32">
            <a:extLst>
              <a:ext uri="{FF2B5EF4-FFF2-40B4-BE49-F238E27FC236}">
                <a16:creationId xmlns:a16="http://schemas.microsoft.com/office/drawing/2014/main" id="{CF1ADA3E-482A-BC4D-BFF0-948C8A5EEC2C}"/>
              </a:ext>
            </a:extLst>
          </p:cNvPr>
          <p:cNvSpPr txBox="1"/>
          <p:nvPr/>
        </p:nvSpPr>
        <p:spPr>
          <a:xfrm>
            <a:off x="3957247" y="5029765"/>
            <a:ext cx="1591361" cy="561239"/>
          </a:xfrm>
          <a:prstGeom prst="rect">
            <a:avLst/>
          </a:prstGeom>
          <a:noFill/>
        </p:spPr>
        <p:txBody>
          <a:bodyPr wrap="none" lIns="179306" tIns="143444" rIns="179306" bIns="143444" rtlCol="0">
            <a:spAutoFit/>
          </a:bodyPr>
          <a:lstStyle/>
          <a:p>
            <a:pPr defTabSz="914554">
              <a:lnSpc>
                <a:spcPct val="90000"/>
              </a:lnSpc>
              <a:spcAft>
                <a:spcPts val="588"/>
              </a:spcAft>
            </a:pPr>
            <a:r>
              <a:rPr lang="en-US" sz="1961">
                <a:solidFill>
                  <a:srgbClr val="EAEAEA">
                    <a:lumMod val="10000"/>
                  </a:srgbClr>
                </a:solidFill>
                <a:latin typeface="Segoe UI Semilight"/>
              </a:rPr>
              <a:t>Technology</a:t>
            </a:r>
            <a:endParaRPr lang="en-US" sz="2353">
              <a:solidFill>
                <a:srgbClr val="EAEAEA">
                  <a:lumMod val="10000"/>
                </a:srgbClr>
              </a:solidFill>
              <a:latin typeface="Segoe UI Semilight"/>
            </a:endParaRPr>
          </a:p>
        </p:txBody>
      </p:sp>
      <p:cxnSp>
        <p:nvCxnSpPr>
          <p:cNvPr id="7" name="Straight Connector 6">
            <a:extLst>
              <a:ext uri="{FF2B5EF4-FFF2-40B4-BE49-F238E27FC236}">
                <a16:creationId xmlns:a16="http://schemas.microsoft.com/office/drawing/2014/main" id="{9C40D5EB-0B33-3C4D-87D1-D16F04DE4051}"/>
              </a:ext>
            </a:extLst>
          </p:cNvPr>
          <p:cNvCxnSpPr>
            <a:cxnSpLocks/>
          </p:cNvCxnSpPr>
          <p:nvPr/>
        </p:nvCxnSpPr>
        <p:spPr>
          <a:xfrm>
            <a:off x="3788506" y="2281182"/>
            <a:ext cx="0" cy="3221673"/>
          </a:xfrm>
          <a:prstGeom prst="line">
            <a:avLst/>
          </a:prstGeom>
          <a:ln w="19050">
            <a:solidFill>
              <a:schemeClr val="bg2">
                <a:lumMod val="1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AD479844-7176-CE4C-990A-ED3D6E4D0E28}"/>
              </a:ext>
            </a:extLst>
          </p:cNvPr>
          <p:cNvCxnSpPr>
            <a:cxnSpLocks/>
          </p:cNvCxnSpPr>
          <p:nvPr/>
        </p:nvCxnSpPr>
        <p:spPr>
          <a:xfrm flipH="1">
            <a:off x="3606892" y="3991720"/>
            <a:ext cx="195262" cy="0"/>
          </a:xfrm>
          <a:prstGeom prst="line">
            <a:avLst/>
          </a:prstGeom>
          <a:ln w="19050">
            <a:solidFill>
              <a:schemeClr val="bg2">
                <a:lumMod val="1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0" name="arrow" title="Icon of an arrow">
            <a:extLst>
              <a:ext uri="{FF2B5EF4-FFF2-40B4-BE49-F238E27FC236}">
                <a16:creationId xmlns:a16="http://schemas.microsoft.com/office/drawing/2014/main" id="{F05CA8B6-48D8-F344-A031-8A2D33F2889E}"/>
              </a:ext>
            </a:extLst>
          </p:cNvPr>
          <p:cNvSpPr>
            <a:spLocks noChangeAspect="1" noEditPoints="1"/>
          </p:cNvSpPr>
          <p:nvPr/>
        </p:nvSpPr>
        <p:spPr bwMode="auto">
          <a:xfrm>
            <a:off x="5486480" y="2230794"/>
            <a:ext cx="388633" cy="358616"/>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5875" cap="sq">
            <a:solidFill>
              <a:schemeClr val="tx1"/>
            </a:solidFill>
            <a:prstDash val="solid"/>
            <a:miter lim="800000"/>
            <a:headEnd/>
            <a:tailEnd/>
          </a:ln>
        </p:spPr>
        <p:txBody>
          <a:bodyPr vert="horz" wrap="square" lIns="89654" tIns="44827" rIns="89654" bIns="44827" numCol="1" anchor="t" anchorCtr="0" compatLnSpc="1">
            <a:prstTxWarp prst="textNoShape">
              <a:avLst/>
            </a:prstTxWarp>
          </a:bodyPr>
          <a:lstStyle/>
          <a:p>
            <a:pPr defTabSz="914554"/>
            <a:endParaRPr lang="en-US" sz="882">
              <a:gradFill>
                <a:gsLst>
                  <a:gs pos="0">
                    <a:srgbClr val="505050"/>
                  </a:gs>
                  <a:gs pos="100000">
                    <a:srgbClr val="505050"/>
                  </a:gs>
                </a:gsLst>
                <a:lin ang="5400000" scaled="1"/>
              </a:gradFill>
              <a:latin typeface="Segoe UI Semilight"/>
            </a:endParaRPr>
          </a:p>
        </p:txBody>
      </p:sp>
      <p:sp>
        <p:nvSpPr>
          <p:cNvPr id="41" name="arrow" title="Icon of an arrow">
            <a:extLst>
              <a:ext uri="{FF2B5EF4-FFF2-40B4-BE49-F238E27FC236}">
                <a16:creationId xmlns:a16="http://schemas.microsoft.com/office/drawing/2014/main" id="{D21D9D3D-A033-4141-A1F0-CD640E472C8E}"/>
              </a:ext>
            </a:extLst>
          </p:cNvPr>
          <p:cNvSpPr>
            <a:spLocks noChangeAspect="1" noEditPoints="1"/>
          </p:cNvSpPr>
          <p:nvPr/>
        </p:nvSpPr>
        <p:spPr bwMode="auto">
          <a:xfrm>
            <a:off x="5486480" y="3349058"/>
            <a:ext cx="388633" cy="358616"/>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5875" cap="sq">
            <a:solidFill>
              <a:schemeClr val="tx1"/>
            </a:solidFill>
            <a:prstDash val="solid"/>
            <a:miter lim="800000"/>
            <a:headEnd/>
            <a:tailEnd/>
          </a:ln>
        </p:spPr>
        <p:txBody>
          <a:bodyPr vert="horz" wrap="square" lIns="89654" tIns="44827" rIns="89654" bIns="44827" numCol="1" anchor="t" anchorCtr="0" compatLnSpc="1">
            <a:prstTxWarp prst="textNoShape">
              <a:avLst/>
            </a:prstTxWarp>
          </a:bodyPr>
          <a:lstStyle/>
          <a:p>
            <a:pPr defTabSz="914554"/>
            <a:endParaRPr lang="en-US" sz="882">
              <a:gradFill>
                <a:gsLst>
                  <a:gs pos="0">
                    <a:srgbClr val="505050"/>
                  </a:gs>
                  <a:gs pos="100000">
                    <a:srgbClr val="505050"/>
                  </a:gs>
                </a:gsLst>
                <a:lin ang="5400000" scaled="1"/>
              </a:gradFill>
              <a:latin typeface="Segoe UI Semilight"/>
            </a:endParaRPr>
          </a:p>
        </p:txBody>
      </p:sp>
      <p:sp>
        <p:nvSpPr>
          <p:cNvPr id="42" name="arrow" title="Icon of an arrow">
            <a:extLst>
              <a:ext uri="{FF2B5EF4-FFF2-40B4-BE49-F238E27FC236}">
                <a16:creationId xmlns:a16="http://schemas.microsoft.com/office/drawing/2014/main" id="{6394D4C4-0898-E14F-9E81-4B41F326E0E7}"/>
              </a:ext>
            </a:extLst>
          </p:cNvPr>
          <p:cNvSpPr>
            <a:spLocks noChangeAspect="1" noEditPoints="1"/>
          </p:cNvSpPr>
          <p:nvPr/>
        </p:nvSpPr>
        <p:spPr bwMode="auto">
          <a:xfrm>
            <a:off x="5486480" y="5142137"/>
            <a:ext cx="388633" cy="358616"/>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5875" cap="sq">
            <a:solidFill>
              <a:schemeClr val="tx1"/>
            </a:solidFill>
            <a:prstDash val="solid"/>
            <a:miter lim="800000"/>
            <a:headEnd/>
            <a:tailEnd/>
          </a:ln>
        </p:spPr>
        <p:txBody>
          <a:bodyPr vert="horz" wrap="square" lIns="89654" tIns="44827" rIns="89654" bIns="44827" numCol="1" anchor="t" anchorCtr="0" compatLnSpc="1">
            <a:prstTxWarp prst="textNoShape">
              <a:avLst/>
            </a:prstTxWarp>
          </a:bodyPr>
          <a:lstStyle/>
          <a:p>
            <a:pPr defTabSz="914554"/>
            <a:endParaRPr lang="en-US" sz="882">
              <a:gradFill>
                <a:gsLst>
                  <a:gs pos="0">
                    <a:srgbClr val="505050"/>
                  </a:gs>
                  <a:gs pos="100000">
                    <a:srgbClr val="505050"/>
                  </a:gs>
                </a:gsLst>
                <a:lin ang="5400000" scaled="1"/>
              </a:gradFill>
              <a:latin typeface="Segoe UI Semilight"/>
            </a:endParaRPr>
          </a:p>
        </p:txBody>
      </p:sp>
      <p:sp>
        <p:nvSpPr>
          <p:cNvPr id="47" name="Title 1">
            <a:extLst>
              <a:ext uri="{FF2B5EF4-FFF2-40B4-BE49-F238E27FC236}">
                <a16:creationId xmlns:a16="http://schemas.microsoft.com/office/drawing/2014/main" id="{60613685-B598-F64D-85E5-7EF9C9879BB5}"/>
              </a:ext>
            </a:extLst>
          </p:cNvPr>
          <p:cNvSpPr txBox="1">
            <a:spLocks/>
          </p:cNvSpPr>
          <p:nvPr/>
        </p:nvSpPr>
        <p:spPr>
          <a:xfrm>
            <a:off x="209144" y="342408"/>
            <a:ext cx="11773713" cy="1119560"/>
          </a:xfrm>
          <a:prstGeom prst="rect">
            <a:avLst/>
          </a:prstGeom>
        </p:spPr>
        <p:txBody>
          <a:bodyPr vert="horz" lIns="91436" tIns="45718" rIns="91436" bIns="45718"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896580">
              <a:defRPr/>
            </a:pPr>
            <a:r>
              <a:rPr lang="en-US" sz="3628" b="1">
                <a:solidFill>
                  <a:srgbClr val="EAEAEA">
                    <a:lumMod val="10000"/>
                  </a:srgbClr>
                </a:solidFill>
                <a:latin typeface="Segoe Semibold" panose="020B0502040504020203" pitchFamily="34" charset="0"/>
                <a:cs typeface="Segoe UI Light" panose="020B0502040204020203" pitchFamily="34" charset="0"/>
              </a:rPr>
              <a:t>Maturing Migrating Processes</a:t>
            </a:r>
          </a:p>
          <a:p>
            <a:pPr defTabSz="896580">
              <a:defRPr/>
            </a:pPr>
            <a:r>
              <a:rPr lang="en-US" sz="1600">
                <a:solidFill>
                  <a:srgbClr val="EAEAEA">
                    <a:lumMod val="10000"/>
                  </a:srgbClr>
                </a:solidFill>
                <a:latin typeface="Segoe" panose="020B0502040504020203" pitchFamily="34" charset="0"/>
                <a:cs typeface="Segoe UI Light" panose="020B0502040204020203" pitchFamily="34" charset="0"/>
              </a:rPr>
              <a:t>Key maturity motions</a:t>
            </a:r>
          </a:p>
        </p:txBody>
      </p:sp>
    </p:spTree>
    <p:extLst>
      <p:ext uri="{BB962C8B-B14F-4D97-AF65-F5344CB8AC3E}">
        <p14:creationId xmlns:p14="http://schemas.microsoft.com/office/powerpoint/2010/main" val="8229876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fade">
                                      <p:cBhvr>
                                        <p:cTn id="7" dur="500"/>
                                        <p:tgtEl>
                                          <p:spTgt spid="5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0"/>
                                        </p:tgtEl>
                                        <p:attrNameLst>
                                          <p:attrName>style.visibility</p:attrName>
                                        </p:attrNameLst>
                                      </p:cBhvr>
                                      <p:to>
                                        <p:strVal val="visible"/>
                                      </p:to>
                                    </p:set>
                                    <p:animEffect transition="in" filter="fade">
                                      <p:cBhvr>
                                        <p:cTn id="12" dur="500"/>
                                        <p:tgtEl>
                                          <p:spTgt spid="60"/>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2"/>
                                        </p:tgtEl>
                                        <p:attrNameLst>
                                          <p:attrName>style.visibility</p:attrName>
                                        </p:attrNameLst>
                                      </p:cBhvr>
                                      <p:to>
                                        <p:strVal val="visible"/>
                                      </p:to>
                                    </p:set>
                                    <p:animEffect transition="in" filter="fade">
                                      <p:cBhvr>
                                        <p:cTn id="15" dur="500"/>
                                        <p:tgtEl>
                                          <p:spTgt spid="6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61"/>
                                        </p:tgtEl>
                                        <p:attrNameLst>
                                          <p:attrName>style.visibility</p:attrName>
                                        </p:attrNameLst>
                                      </p:cBhvr>
                                      <p:to>
                                        <p:strVal val="visible"/>
                                      </p:to>
                                    </p:set>
                                    <p:animEffect transition="in" filter="fade">
                                      <p:cBhvr>
                                        <p:cTn id="20" dur="500"/>
                                        <p:tgtEl>
                                          <p:spTgt spid="61"/>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64"/>
                                        </p:tgtEl>
                                        <p:attrNameLst>
                                          <p:attrName>style.visibility</p:attrName>
                                        </p:attrNameLst>
                                      </p:cBhvr>
                                      <p:to>
                                        <p:strVal val="visible"/>
                                      </p:to>
                                    </p:set>
                                    <p:animEffect transition="in" filter="fade">
                                      <p:cBhvr>
                                        <p:cTn id="23" dur="500"/>
                                        <p:tgtEl>
                                          <p:spTgt spid="64"/>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65"/>
                                        </p:tgtEl>
                                        <p:attrNameLst>
                                          <p:attrName>style.visibility</p:attrName>
                                        </p:attrNameLst>
                                      </p:cBhvr>
                                      <p:to>
                                        <p:strVal val="visible"/>
                                      </p:to>
                                    </p:set>
                                    <p:animEffect transition="in" filter="fade">
                                      <p:cBhvr>
                                        <p:cTn id="26" dur="500"/>
                                        <p:tgtEl>
                                          <p:spTgt spid="65"/>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66"/>
                                        </p:tgtEl>
                                        <p:attrNameLst>
                                          <p:attrName>style.visibility</p:attrName>
                                        </p:attrNameLst>
                                      </p:cBhvr>
                                      <p:to>
                                        <p:strVal val="visible"/>
                                      </p:to>
                                    </p:set>
                                    <p:animEffect transition="in" filter="fade">
                                      <p:cBhvr>
                                        <p:cTn id="29" dur="5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p:bldP spid="60" grpId="0"/>
      <p:bldP spid="61" grpId="0"/>
      <p:bldP spid="62" grpId="0"/>
      <p:bldP spid="64" grpId="0"/>
      <p:bldP spid="65" grpId="0"/>
      <p:bldP spid="66"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 name="Text Placeholder 4">
            <a:extLst>
              <a:ext uri="{FF2B5EF4-FFF2-40B4-BE49-F238E27FC236}">
                <a16:creationId xmlns:a16="http://schemas.microsoft.com/office/drawing/2014/main" id="{DE12FDB4-2C3A-4F06-BBAE-6B6566C2BE5D}"/>
              </a:ext>
            </a:extLst>
          </p:cNvPr>
          <p:cNvSpPr>
            <a:spLocks noGrp="1"/>
          </p:cNvSpPr>
          <p:nvPr>
            <p:ph type="body" sz="quarter" idx="10"/>
          </p:nvPr>
        </p:nvSpPr>
        <p:spPr>
          <a:xfrm>
            <a:off x="5984557" y="2383820"/>
            <a:ext cx="5875202" cy="3259060"/>
          </a:xfrm>
        </p:spPr>
        <p:txBody>
          <a:bodyPr/>
          <a:lstStyle/>
          <a:p>
            <a:pPr defTabSz="914411" eaLnBrk="0" fontAlgn="base" hangingPunct="0">
              <a:spcBef>
                <a:spcPct val="0"/>
              </a:spcBef>
              <a:spcAft>
                <a:spcPct val="0"/>
              </a:spcAft>
              <a:buSzTx/>
            </a:pPr>
            <a:r>
              <a:rPr lang="en-US" altLang="en-US" sz="2353">
                <a:latin typeface="Segoe" panose="020B0502040504020203" pitchFamily="34" charset="0"/>
              </a:rPr>
              <a:t>With each release leverage Azure Migrate to improve workload definitions by grouping relevant servers </a:t>
            </a:r>
          </a:p>
          <a:p>
            <a:pPr defTabSz="914411" eaLnBrk="0" fontAlgn="base" hangingPunct="0">
              <a:spcBef>
                <a:spcPct val="0"/>
              </a:spcBef>
              <a:spcAft>
                <a:spcPct val="0"/>
              </a:spcAft>
              <a:buSzTx/>
            </a:pPr>
            <a:endParaRPr lang="en-US" altLang="en-US" sz="2353">
              <a:latin typeface="Segoe" panose="020B0502040504020203" pitchFamily="34" charset="0"/>
            </a:endParaRPr>
          </a:p>
          <a:p>
            <a:pPr defTabSz="914411" eaLnBrk="0" fontAlgn="base" hangingPunct="0">
              <a:spcBef>
                <a:spcPct val="0"/>
              </a:spcBef>
              <a:spcAft>
                <a:spcPct val="0"/>
              </a:spcAft>
              <a:buSzTx/>
            </a:pPr>
            <a:r>
              <a:rPr lang="en-US" altLang="en-US" sz="2353">
                <a:latin typeface="Segoe" panose="020B0502040504020203" pitchFamily="34" charset="0"/>
              </a:rPr>
              <a:t>Improve assessment decision accuracy by aligning the business value of workloads with key technical decisions regarding </a:t>
            </a:r>
            <a:r>
              <a:rPr lang="en-US" altLang="en-US" sz="2353" b="1">
                <a:solidFill>
                  <a:srgbClr val="0078D4"/>
                </a:solidFill>
                <a:latin typeface="Segoe" panose="020B0502040504020203" pitchFamily="34" charset="0"/>
              </a:rPr>
              <a:t>compatibility</a:t>
            </a:r>
            <a:r>
              <a:rPr lang="en-US" altLang="en-US" sz="2353">
                <a:latin typeface="Segoe" panose="020B0502040504020203" pitchFamily="34" charset="0"/>
              </a:rPr>
              <a:t>, </a:t>
            </a:r>
            <a:r>
              <a:rPr lang="en-US" altLang="en-US" sz="2353" b="1">
                <a:solidFill>
                  <a:srgbClr val="0078D4"/>
                </a:solidFill>
                <a:latin typeface="Segoe" panose="020B0502040504020203" pitchFamily="34" charset="0"/>
              </a:rPr>
              <a:t>performance</a:t>
            </a:r>
            <a:r>
              <a:rPr lang="en-US" altLang="en-US" sz="2353">
                <a:latin typeface="Segoe" panose="020B0502040504020203" pitchFamily="34" charset="0"/>
              </a:rPr>
              <a:t>, </a:t>
            </a:r>
            <a:r>
              <a:rPr lang="en-US" altLang="en-US" sz="2353" b="1">
                <a:solidFill>
                  <a:srgbClr val="0078D4"/>
                </a:solidFill>
                <a:latin typeface="Segoe" panose="020B0502040504020203" pitchFamily="34" charset="0"/>
              </a:rPr>
              <a:t>dependency</a:t>
            </a:r>
            <a:r>
              <a:rPr lang="en-US" altLang="en-US" sz="2353">
                <a:latin typeface="Segoe" panose="020B0502040504020203" pitchFamily="34" charset="0"/>
              </a:rPr>
              <a:t>, and </a:t>
            </a:r>
            <a:r>
              <a:rPr lang="en-US" altLang="en-US" sz="2353" b="1">
                <a:solidFill>
                  <a:srgbClr val="0078D4"/>
                </a:solidFill>
                <a:latin typeface="Segoe" panose="020B0502040504020203" pitchFamily="34" charset="0"/>
              </a:rPr>
              <a:t>costs</a:t>
            </a:r>
            <a:endParaRPr lang="en-US" sz="2353">
              <a:latin typeface="Segoe" panose="020B0502040504020203" pitchFamily="34" charset="0"/>
            </a:endParaRPr>
          </a:p>
        </p:txBody>
      </p:sp>
      <p:sp>
        <p:nvSpPr>
          <p:cNvPr id="43" name="Rectangle 42">
            <a:extLst>
              <a:ext uri="{FF2B5EF4-FFF2-40B4-BE49-F238E27FC236}">
                <a16:creationId xmlns:a16="http://schemas.microsoft.com/office/drawing/2014/main" id="{577FF6A9-7216-4740-82DD-333CA40656CE}"/>
              </a:ext>
            </a:extLst>
          </p:cNvPr>
          <p:cNvSpPr/>
          <p:nvPr/>
        </p:nvSpPr>
        <p:spPr bwMode="auto">
          <a:xfrm>
            <a:off x="7353212" y="694610"/>
            <a:ext cx="4838789" cy="41515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defTabSz="914289" fontAlgn="base">
              <a:lnSpc>
                <a:spcPct val="90000"/>
              </a:lnSpc>
              <a:spcBef>
                <a:spcPct val="0"/>
              </a:spcBef>
              <a:spcAft>
                <a:spcPct val="0"/>
              </a:spcAft>
            </a:pPr>
            <a:r>
              <a:rPr lang="en-US" sz="1373">
                <a:solidFill>
                  <a:srgbClr val="20BDEF"/>
                </a:solidFill>
                <a:latin typeface="Segoe UI"/>
                <a:ea typeface="Segoe UI" pitchFamily="34" charset="0"/>
                <a:cs typeface="Segoe UI" pitchFamily="34" charset="0"/>
              </a:rPr>
              <a:t>Increase assessment decisions accuracy w/ better data</a:t>
            </a:r>
          </a:p>
        </p:txBody>
      </p:sp>
      <p:sp>
        <p:nvSpPr>
          <p:cNvPr id="44" name="arrow" title="Icon of an arrow">
            <a:extLst>
              <a:ext uri="{FF2B5EF4-FFF2-40B4-BE49-F238E27FC236}">
                <a16:creationId xmlns:a16="http://schemas.microsoft.com/office/drawing/2014/main" id="{4830E0E4-C2B2-DF47-B264-F83D5F7DF8EA}"/>
              </a:ext>
            </a:extLst>
          </p:cNvPr>
          <p:cNvSpPr>
            <a:spLocks noChangeAspect="1" noEditPoints="1"/>
          </p:cNvSpPr>
          <p:nvPr/>
        </p:nvSpPr>
        <p:spPr bwMode="auto">
          <a:xfrm rot="16200000">
            <a:off x="2378410" y="3770266"/>
            <a:ext cx="388633" cy="358616"/>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5875" cap="sq">
            <a:solidFill>
              <a:schemeClr val="tx1"/>
            </a:solidFill>
            <a:prstDash val="solid"/>
            <a:miter lim="800000"/>
            <a:headEnd/>
            <a:tailEnd/>
          </a:ln>
        </p:spPr>
        <p:txBody>
          <a:bodyPr vert="horz" wrap="square" lIns="89654" tIns="44827" rIns="89654" bIns="44827" numCol="1" anchor="t" anchorCtr="0" compatLnSpc="1">
            <a:prstTxWarp prst="textNoShape">
              <a:avLst/>
            </a:prstTxWarp>
          </a:bodyPr>
          <a:lstStyle/>
          <a:p>
            <a:pPr defTabSz="914554"/>
            <a:endParaRPr lang="en-US" sz="882">
              <a:gradFill>
                <a:gsLst>
                  <a:gs pos="0">
                    <a:srgbClr val="505050"/>
                  </a:gs>
                  <a:gs pos="100000">
                    <a:srgbClr val="505050"/>
                  </a:gs>
                </a:gsLst>
                <a:lin ang="5400000" scaled="1"/>
              </a:gradFill>
              <a:latin typeface="Segoe UI"/>
            </a:endParaRPr>
          </a:p>
        </p:txBody>
      </p:sp>
      <p:sp>
        <p:nvSpPr>
          <p:cNvPr id="45" name="cloud" title="Icon of a cloud">
            <a:extLst>
              <a:ext uri="{FF2B5EF4-FFF2-40B4-BE49-F238E27FC236}">
                <a16:creationId xmlns:a16="http://schemas.microsoft.com/office/drawing/2014/main" id="{373F8235-F67C-E44C-8B42-AEC1CAD0B54A}"/>
              </a:ext>
            </a:extLst>
          </p:cNvPr>
          <p:cNvSpPr>
            <a:spLocks noChangeAspect="1"/>
          </p:cNvSpPr>
          <p:nvPr/>
        </p:nvSpPr>
        <p:spPr bwMode="auto">
          <a:xfrm>
            <a:off x="1260448" y="1814905"/>
            <a:ext cx="2624554" cy="1672097"/>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54" tIns="44827" rIns="89654" bIns="44827" numCol="1" anchor="t" anchorCtr="0" compatLnSpc="1">
            <a:prstTxWarp prst="textNoShape">
              <a:avLst/>
            </a:prstTxWarp>
          </a:bodyPr>
          <a:lstStyle/>
          <a:p>
            <a:pPr defTabSz="914554"/>
            <a:endParaRPr lang="en-US" sz="882">
              <a:gradFill>
                <a:gsLst>
                  <a:gs pos="0">
                    <a:srgbClr val="505050"/>
                  </a:gs>
                  <a:gs pos="100000">
                    <a:srgbClr val="505050"/>
                  </a:gs>
                </a:gsLst>
              </a:gradFill>
              <a:latin typeface="Segoe UI"/>
            </a:endParaRPr>
          </a:p>
        </p:txBody>
      </p:sp>
      <p:sp>
        <p:nvSpPr>
          <p:cNvPr id="46" name="graph_9" title="Icon of a line chart with connected circles at varying points">
            <a:extLst>
              <a:ext uri="{FF2B5EF4-FFF2-40B4-BE49-F238E27FC236}">
                <a16:creationId xmlns:a16="http://schemas.microsoft.com/office/drawing/2014/main" id="{0509B1EA-E51B-AF43-B21C-4B23203FF36D}"/>
              </a:ext>
            </a:extLst>
          </p:cNvPr>
          <p:cNvSpPr>
            <a:spLocks noChangeAspect="1" noEditPoints="1"/>
          </p:cNvSpPr>
          <p:nvPr/>
        </p:nvSpPr>
        <p:spPr bwMode="auto">
          <a:xfrm>
            <a:off x="1848467" y="2725086"/>
            <a:ext cx="397427" cy="358616"/>
          </a:xfrm>
          <a:custGeom>
            <a:avLst/>
            <a:gdLst>
              <a:gd name="T0" fmla="*/ 352 w 352"/>
              <a:gd name="T1" fmla="*/ 318 h 318"/>
              <a:gd name="T2" fmla="*/ 0 w 352"/>
              <a:gd name="T3" fmla="*/ 318 h 318"/>
              <a:gd name="T4" fmla="*/ 0 w 352"/>
              <a:gd name="T5" fmla="*/ 0 h 318"/>
              <a:gd name="T6" fmla="*/ 266 w 352"/>
              <a:gd name="T7" fmla="*/ 105 h 318"/>
              <a:gd name="T8" fmla="*/ 286 w 352"/>
              <a:gd name="T9" fmla="*/ 126 h 318"/>
              <a:gd name="T10" fmla="*/ 307 w 352"/>
              <a:gd name="T11" fmla="*/ 105 h 318"/>
              <a:gd name="T12" fmla="*/ 286 w 352"/>
              <a:gd name="T13" fmla="*/ 84 h 318"/>
              <a:gd name="T14" fmla="*/ 266 w 352"/>
              <a:gd name="T15" fmla="*/ 105 h 318"/>
              <a:gd name="T16" fmla="*/ 57 w 352"/>
              <a:gd name="T17" fmla="*/ 252 h 318"/>
              <a:gd name="T18" fmla="*/ 100 w 352"/>
              <a:gd name="T19" fmla="*/ 188 h 318"/>
              <a:gd name="T20" fmla="*/ 200 w 352"/>
              <a:gd name="T21" fmla="*/ 205 h 318"/>
              <a:gd name="T22" fmla="*/ 134 w 352"/>
              <a:gd name="T23" fmla="*/ 181 h 318"/>
              <a:gd name="T24" fmla="*/ 236 w 352"/>
              <a:gd name="T25" fmla="*/ 187 h 318"/>
              <a:gd name="T26" fmla="*/ 276 w 352"/>
              <a:gd name="T27" fmla="*/ 123 h 318"/>
              <a:gd name="T28" fmla="*/ 200 w 352"/>
              <a:gd name="T29" fmla="*/ 201 h 318"/>
              <a:gd name="T30" fmla="*/ 221 w 352"/>
              <a:gd name="T31" fmla="*/ 222 h 318"/>
              <a:gd name="T32" fmla="*/ 241 w 352"/>
              <a:gd name="T33" fmla="*/ 201 h 318"/>
              <a:gd name="T34" fmla="*/ 221 w 352"/>
              <a:gd name="T35" fmla="*/ 180 h 318"/>
              <a:gd name="T36" fmla="*/ 200 w 352"/>
              <a:gd name="T37" fmla="*/ 201 h 318"/>
              <a:gd name="T38" fmla="*/ 200 w 352"/>
              <a:gd name="T39" fmla="*/ 201 h 318"/>
              <a:gd name="T40" fmla="*/ 94 w 352"/>
              <a:gd name="T41" fmla="*/ 174 h 318"/>
              <a:gd name="T42" fmla="*/ 115 w 352"/>
              <a:gd name="T43" fmla="*/ 194 h 318"/>
              <a:gd name="T44" fmla="*/ 136 w 352"/>
              <a:gd name="T45" fmla="*/ 174 h 318"/>
              <a:gd name="T46" fmla="*/ 115 w 352"/>
              <a:gd name="T47" fmla="*/ 153 h 318"/>
              <a:gd name="T48" fmla="*/ 94 w 352"/>
              <a:gd name="T49" fmla="*/ 174 h 318"/>
              <a:gd name="T50" fmla="*/ 94 w 352"/>
              <a:gd name="T51" fmla="*/ 174 h 318"/>
              <a:gd name="T52" fmla="*/ 25 w 352"/>
              <a:gd name="T53" fmla="*/ 269 h 318"/>
              <a:gd name="T54" fmla="*/ 46 w 352"/>
              <a:gd name="T55" fmla="*/ 289 h 318"/>
              <a:gd name="T56" fmla="*/ 66 w 352"/>
              <a:gd name="T57" fmla="*/ 269 h 318"/>
              <a:gd name="T58" fmla="*/ 46 w 352"/>
              <a:gd name="T59" fmla="*/ 248 h 318"/>
              <a:gd name="T60" fmla="*/ 25 w 352"/>
              <a:gd name="T61" fmla="*/ 269 h 318"/>
              <a:gd name="T62" fmla="*/ 25 w 352"/>
              <a:gd name="T63" fmla="*/ 269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52" h="318">
                <a:moveTo>
                  <a:pt x="352" y="318"/>
                </a:moveTo>
                <a:cubicBezTo>
                  <a:pt x="0" y="318"/>
                  <a:pt x="0" y="318"/>
                  <a:pt x="0" y="318"/>
                </a:cubicBezTo>
                <a:cubicBezTo>
                  <a:pt x="0" y="0"/>
                  <a:pt x="0" y="0"/>
                  <a:pt x="0" y="0"/>
                </a:cubicBezTo>
                <a:moveTo>
                  <a:pt x="266" y="105"/>
                </a:moveTo>
                <a:cubicBezTo>
                  <a:pt x="266" y="116"/>
                  <a:pt x="275" y="126"/>
                  <a:pt x="286" y="126"/>
                </a:cubicBezTo>
                <a:cubicBezTo>
                  <a:pt x="298" y="126"/>
                  <a:pt x="307" y="116"/>
                  <a:pt x="307" y="105"/>
                </a:cubicBezTo>
                <a:cubicBezTo>
                  <a:pt x="307" y="93"/>
                  <a:pt x="298" y="84"/>
                  <a:pt x="286" y="84"/>
                </a:cubicBezTo>
                <a:cubicBezTo>
                  <a:pt x="275" y="84"/>
                  <a:pt x="266" y="93"/>
                  <a:pt x="266" y="105"/>
                </a:cubicBezTo>
                <a:close/>
                <a:moveTo>
                  <a:pt x="57" y="252"/>
                </a:moveTo>
                <a:cubicBezTo>
                  <a:pt x="100" y="188"/>
                  <a:pt x="100" y="188"/>
                  <a:pt x="100" y="188"/>
                </a:cubicBezTo>
                <a:moveTo>
                  <a:pt x="200" y="205"/>
                </a:moveTo>
                <a:cubicBezTo>
                  <a:pt x="134" y="181"/>
                  <a:pt x="134" y="181"/>
                  <a:pt x="134" y="181"/>
                </a:cubicBezTo>
                <a:moveTo>
                  <a:pt x="236" y="187"/>
                </a:moveTo>
                <a:cubicBezTo>
                  <a:pt x="276" y="123"/>
                  <a:pt x="276" y="123"/>
                  <a:pt x="276" y="123"/>
                </a:cubicBezTo>
                <a:moveTo>
                  <a:pt x="200" y="201"/>
                </a:moveTo>
                <a:cubicBezTo>
                  <a:pt x="200" y="213"/>
                  <a:pt x="209" y="222"/>
                  <a:pt x="221" y="222"/>
                </a:cubicBezTo>
                <a:cubicBezTo>
                  <a:pt x="232" y="222"/>
                  <a:pt x="241" y="213"/>
                  <a:pt x="241" y="201"/>
                </a:cubicBezTo>
                <a:cubicBezTo>
                  <a:pt x="241" y="190"/>
                  <a:pt x="232" y="180"/>
                  <a:pt x="221" y="180"/>
                </a:cubicBezTo>
                <a:cubicBezTo>
                  <a:pt x="209" y="180"/>
                  <a:pt x="200" y="190"/>
                  <a:pt x="200" y="201"/>
                </a:cubicBezTo>
                <a:cubicBezTo>
                  <a:pt x="200" y="201"/>
                  <a:pt x="200" y="201"/>
                  <a:pt x="200" y="201"/>
                </a:cubicBezTo>
                <a:moveTo>
                  <a:pt x="94" y="174"/>
                </a:moveTo>
                <a:cubicBezTo>
                  <a:pt x="94" y="185"/>
                  <a:pt x="104" y="194"/>
                  <a:pt x="115" y="194"/>
                </a:cubicBezTo>
                <a:cubicBezTo>
                  <a:pt x="127" y="194"/>
                  <a:pt x="136" y="185"/>
                  <a:pt x="136" y="174"/>
                </a:cubicBezTo>
                <a:cubicBezTo>
                  <a:pt x="136" y="162"/>
                  <a:pt x="127" y="153"/>
                  <a:pt x="115" y="153"/>
                </a:cubicBezTo>
                <a:cubicBezTo>
                  <a:pt x="104" y="153"/>
                  <a:pt x="94" y="162"/>
                  <a:pt x="94" y="174"/>
                </a:cubicBezTo>
                <a:cubicBezTo>
                  <a:pt x="94" y="174"/>
                  <a:pt x="94" y="174"/>
                  <a:pt x="94" y="174"/>
                </a:cubicBezTo>
                <a:moveTo>
                  <a:pt x="25" y="269"/>
                </a:moveTo>
                <a:cubicBezTo>
                  <a:pt x="25" y="280"/>
                  <a:pt x="34" y="289"/>
                  <a:pt x="46" y="289"/>
                </a:cubicBezTo>
                <a:cubicBezTo>
                  <a:pt x="57" y="289"/>
                  <a:pt x="66" y="280"/>
                  <a:pt x="66" y="269"/>
                </a:cubicBezTo>
                <a:cubicBezTo>
                  <a:pt x="66" y="257"/>
                  <a:pt x="57" y="248"/>
                  <a:pt x="46" y="248"/>
                </a:cubicBezTo>
                <a:cubicBezTo>
                  <a:pt x="34" y="248"/>
                  <a:pt x="25" y="257"/>
                  <a:pt x="25" y="269"/>
                </a:cubicBezTo>
                <a:cubicBezTo>
                  <a:pt x="25" y="269"/>
                  <a:pt x="25" y="269"/>
                  <a:pt x="25" y="26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54" tIns="44827" rIns="89654" bIns="44827" numCol="1" anchor="t" anchorCtr="0" compatLnSpc="1">
            <a:prstTxWarp prst="textNoShape">
              <a:avLst/>
            </a:prstTxWarp>
          </a:bodyPr>
          <a:lstStyle/>
          <a:p>
            <a:pPr defTabSz="914554"/>
            <a:endParaRPr lang="en-US" sz="1765">
              <a:gradFill>
                <a:gsLst>
                  <a:gs pos="0">
                    <a:srgbClr val="505050"/>
                  </a:gs>
                  <a:gs pos="100000">
                    <a:srgbClr val="505050"/>
                  </a:gs>
                </a:gsLst>
              </a:gradFill>
              <a:latin typeface="Segoe UI"/>
            </a:endParaRPr>
          </a:p>
        </p:txBody>
      </p:sp>
      <p:sp>
        <p:nvSpPr>
          <p:cNvPr id="47" name="Financial_E7BB" title="Icon of a chart made of vertical lines with a line tracing the top of each, turning into an arrow pointing up">
            <a:extLst>
              <a:ext uri="{FF2B5EF4-FFF2-40B4-BE49-F238E27FC236}">
                <a16:creationId xmlns:a16="http://schemas.microsoft.com/office/drawing/2014/main" id="{0B993CB5-D0E2-8B40-B147-0B0FA6301347}"/>
              </a:ext>
            </a:extLst>
          </p:cNvPr>
          <p:cNvSpPr>
            <a:spLocks noChangeAspect="1" noEditPoints="1"/>
          </p:cNvSpPr>
          <p:nvPr/>
        </p:nvSpPr>
        <p:spPr bwMode="auto">
          <a:xfrm>
            <a:off x="2833912" y="2725086"/>
            <a:ext cx="402021" cy="358616"/>
          </a:xfrm>
          <a:custGeom>
            <a:avLst/>
            <a:gdLst>
              <a:gd name="T0" fmla="*/ 47 w 4770"/>
              <a:gd name="T1" fmla="*/ 4255 h 4255"/>
              <a:gd name="T2" fmla="*/ 47 w 4770"/>
              <a:gd name="T3" fmla="*/ 3626 h 4255"/>
              <a:gd name="T4" fmla="*/ 676 w 4770"/>
              <a:gd name="T5" fmla="*/ 4255 h 4255"/>
              <a:gd name="T6" fmla="*/ 676 w 4770"/>
              <a:gd name="T7" fmla="*/ 2996 h 4255"/>
              <a:gd name="T8" fmla="*/ 1306 w 4770"/>
              <a:gd name="T9" fmla="*/ 4255 h 4255"/>
              <a:gd name="T10" fmla="*/ 1306 w 4770"/>
              <a:gd name="T11" fmla="*/ 2366 h 4255"/>
              <a:gd name="T12" fmla="*/ 1935 w 4770"/>
              <a:gd name="T13" fmla="*/ 4255 h 4255"/>
              <a:gd name="T14" fmla="*/ 1935 w 4770"/>
              <a:gd name="T15" fmla="*/ 1736 h 4255"/>
              <a:gd name="T16" fmla="*/ 2564 w 4770"/>
              <a:gd name="T17" fmla="*/ 4255 h 4255"/>
              <a:gd name="T18" fmla="*/ 2564 w 4770"/>
              <a:gd name="T19" fmla="*/ 1736 h 4255"/>
              <a:gd name="T20" fmla="*/ 3194 w 4770"/>
              <a:gd name="T21" fmla="*/ 4255 h 4255"/>
              <a:gd name="T22" fmla="*/ 3194 w 4770"/>
              <a:gd name="T23" fmla="*/ 2361 h 4255"/>
              <a:gd name="T24" fmla="*/ 3823 w 4770"/>
              <a:gd name="T25" fmla="*/ 4255 h 4255"/>
              <a:gd name="T26" fmla="*/ 3823 w 4770"/>
              <a:gd name="T27" fmla="*/ 1736 h 4255"/>
              <a:gd name="T28" fmla="*/ 4453 w 4770"/>
              <a:gd name="T29" fmla="*/ 4255 h 4255"/>
              <a:gd name="T30" fmla="*/ 4453 w 4770"/>
              <a:gd name="T31" fmla="*/ 1424 h 4255"/>
              <a:gd name="T32" fmla="*/ 4760 w 4770"/>
              <a:gd name="T33" fmla="*/ 5 h 4255"/>
              <a:gd name="T34" fmla="*/ 3191 w 4770"/>
              <a:gd name="T35" fmla="*/ 1575 h 4255"/>
              <a:gd name="T36" fmla="*/ 2247 w 4770"/>
              <a:gd name="T37" fmla="*/ 630 h 4255"/>
              <a:gd name="T38" fmla="*/ 0 w 4770"/>
              <a:gd name="T39" fmla="*/ 2879 h 4255"/>
              <a:gd name="T40" fmla="*/ 4770 w 4770"/>
              <a:gd name="T41" fmla="*/ 948 h 4255"/>
              <a:gd name="T42" fmla="*/ 4770 w 4770"/>
              <a:gd name="T43" fmla="*/ 0 h 4255"/>
              <a:gd name="T44" fmla="*/ 3818 w 4770"/>
              <a:gd name="T45" fmla="*/ 0 h 4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70" h="4255">
                <a:moveTo>
                  <a:pt x="47" y="4255"/>
                </a:moveTo>
                <a:lnTo>
                  <a:pt x="47" y="3626"/>
                </a:lnTo>
                <a:moveTo>
                  <a:pt x="676" y="4255"/>
                </a:moveTo>
                <a:lnTo>
                  <a:pt x="676" y="2996"/>
                </a:lnTo>
                <a:moveTo>
                  <a:pt x="1306" y="4255"/>
                </a:moveTo>
                <a:lnTo>
                  <a:pt x="1306" y="2366"/>
                </a:lnTo>
                <a:moveTo>
                  <a:pt x="1935" y="4255"/>
                </a:moveTo>
                <a:lnTo>
                  <a:pt x="1935" y="1736"/>
                </a:lnTo>
                <a:moveTo>
                  <a:pt x="2564" y="4255"/>
                </a:moveTo>
                <a:lnTo>
                  <a:pt x="2564" y="1736"/>
                </a:lnTo>
                <a:moveTo>
                  <a:pt x="3194" y="4255"/>
                </a:moveTo>
                <a:lnTo>
                  <a:pt x="3194" y="2361"/>
                </a:lnTo>
                <a:moveTo>
                  <a:pt x="3823" y="4255"/>
                </a:moveTo>
                <a:lnTo>
                  <a:pt x="3823" y="1736"/>
                </a:lnTo>
                <a:moveTo>
                  <a:pt x="4453" y="4255"/>
                </a:moveTo>
                <a:lnTo>
                  <a:pt x="4453" y="1424"/>
                </a:lnTo>
                <a:moveTo>
                  <a:pt x="4760" y="5"/>
                </a:moveTo>
                <a:lnTo>
                  <a:pt x="3191" y="1575"/>
                </a:lnTo>
                <a:lnTo>
                  <a:pt x="2247" y="630"/>
                </a:lnTo>
                <a:lnTo>
                  <a:pt x="0" y="2879"/>
                </a:lnTo>
                <a:moveTo>
                  <a:pt x="4770" y="948"/>
                </a:moveTo>
                <a:lnTo>
                  <a:pt x="4770" y="0"/>
                </a:lnTo>
                <a:lnTo>
                  <a:pt x="3818" y="0"/>
                </a:lnTo>
              </a:path>
            </a:pathLst>
          </a:custGeom>
          <a:noFill/>
          <a:ln w="15875" cap="sq">
            <a:solidFill>
              <a:schemeClr val="tx1"/>
            </a:solidFill>
            <a:prstDash val="solid"/>
            <a:miter lim="800000"/>
            <a:headEnd/>
            <a:tailEnd/>
          </a:ln>
        </p:spPr>
        <p:txBody>
          <a:bodyPr vert="horz" wrap="square" lIns="89654" tIns="44827" rIns="89654" bIns="44827" numCol="1" anchor="t" anchorCtr="0" compatLnSpc="1">
            <a:prstTxWarp prst="textNoShape">
              <a:avLst/>
            </a:prstTxWarp>
          </a:bodyPr>
          <a:lstStyle/>
          <a:p>
            <a:pPr defTabSz="914554"/>
            <a:endParaRPr lang="en-US" sz="882">
              <a:gradFill>
                <a:gsLst>
                  <a:gs pos="0">
                    <a:srgbClr val="505050"/>
                  </a:gs>
                  <a:gs pos="100000">
                    <a:srgbClr val="505050"/>
                  </a:gs>
                </a:gsLst>
                <a:lin ang="5400000" scaled="1"/>
              </a:gradFill>
              <a:latin typeface="Segoe UI"/>
            </a:endParaRPr>
          </a:p>
        </p:txBody>
      </p:sp>
      <p:sp>
        <p:nvSpPr>
          <p:cNvPr id="48" name="graph_4" title="Icon of a pie chart">
            <a:extLst>
              <a:ext uri="{FF2B5EF4-FFF2-40B4-BE49-F238E27FC236}">
                <a16:creationId xmlns:a16="http://schemas.microsoft.com/office/drawing/2014/main" id="{30037BA0-AA46-054E-B6D1-D4970DD65B7A}"/>
              </a:ext>
            </a:extLst>
          </p:cNvPr>
          <p:cNvSpPr>
            <a:spLocks noChangeAspect="1" noEditPoints="1"/>
          </p:cNvSpPr>
          <p:nvPr/>
        </p:nvSpPr>
        <p:spPr bwMode="auto">
          <a:xfrm>
            <a:off x="2393418" y="2197562"/>
            <a:ext cx="360103" cy="358616"/>
          </a:xfrm>
          <a:custGeom>
            <a:avLst/>
            <a:gdLst>
              <a:gd name="T0" fmla="*/ 310 w 334"/>
              <a:gd name="T1" fmla="*/ 178 h 333"/>
              <a:gd name="T2" fmla="*/ 155 w 334"/>
              <a:gd name="T3" fmla="*/ 333 h 333"/>
              <a:gd name="T4" fmla="*/ 0 w 334"/>
              <a:gd name="T5" fmla="*/ 178 h 333"/>
              <a:gd name="T6" fmla="*/ 155 w 334"/>
              <a:gd name="T7" fmla="*/ 23 h 333"/>
              <a:gd name="T8" fmla="*/ 155 w 334"/>
              <a:gd name="T9" fmla="*/ 178 h 333"/>
              <a:gd name="T10" fmla="*/ 310 w 334"/>
              <a:gd name="T11" fmla="*/ 178 h 333"/>
              <a:gd name="T12" fmla="*/ 334 w 334"/>
              <a:gd name="T13" fmla="*/ 139 h 333"/>
              <a:gd name="T14" fmla="*/ 195 w 334"/>
              <a:gd name="T15" fmla="*/ 0 h 333"/>
              <a:gd name="T16" fmla="*/ 195 w 334"/>
              <a:gd name="T17" fmla="*/ 139 h 333"/>
              <a:gd name="T18" fmla="*/ 334 w 334"/>
              <a:gd name="T19" fmla="*/ 139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4" h="333">
                <a:moveTo>
                  <a:pt x="310" y="178"/>
                </a:moveTo>
                <a:cubicBezTo>
                  <a:pt x="310" y="264"/>
                  <a:pt x="241" y="333"/>
                  <a:pt x="155" y="333"/>
                </a:cubicBezTo>
                <a:cubicBezTo>
                  <a:pt x="69" y="333"/>
                  <a:pt x="0" y="264"/>
                  <a:pt x="0" y="178"/>
                </a:cubicBezTo>
                <a:cubicBezTo>
                  <a:pt x="0" y="93"/>
                  <a:pt x="69" y="23"/>
                  <a:pt x="155" y="23"/>
                </a:cubicBezTo>
                <a:cubicBezTo>
                  <a:pt x="155" y="178"/>
                  <a:pt x="155" y="178"/>
                  <a:pt x="155" y="178"/>
                </a:cubicBezTo>
                <a:lnTo>
                  <a:pt x="310" y="178"/>
                </a:lnTo>
                <a:close/>
                <a:moveTo>
                  <a:pt x="334" y="139"/>
                </a:moveTo>
                <a:cubicBezTo>
                  <a:pt x="334" y="62"/>
                  <a:pt x="272" y="0"/>
                  <a:pt x="195" y="0"/>
                </a:cubicBezTo>
                <a:cubicBezTo>
                  <a:pt x="195" y="139"/>
                  <a:pt x="195" y="139"/>
                  <a:pt x="195" y="139"/>
                </a:cubicBezTo>
                <a:lnTo>
                  <a:pt x="334" y="139"/>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54" tIns="44827" rIns="89654" bIns="44827" numCol="1" anchor="t" anchorCtr="0" compatLnSpc="1">
            <a:prstTxWarp prst="textNoShape">
              <a:avLst/>
            </a:prstTxWarp>
          </a:bodyPr>
          <a:lstStyle/>
          <a:p>
            <a:pPr defTabSz="914554"/>
            <a:endParaRPr lang="en-US" sz="882">
              <a:gradFill>
                <a:gsLst>
                  <a:gs pos="0">
                    <a:srgbClr val="505050"/>
                  </a:gs>
                  <a:gs pos="100000">
                    <a:srgbClr val="505050"/>
                  </a:gs>
                </a:gsLst>
              </a:gradFill>
              <a:latin typeface="Segoe UI"/>
            </a:endParaRPr>
          </a:p>
        </p:txBody>
      </p:sp>
      <p:sp>
        <p:nvSpPr>
          <p:cNvPr id="49" name="monitor" title="Icon of a monitor">
            <a:extLst>
              <a:ext uri="{FF2B5EF4-FFF2-40B4-BE49-F238E27FC236}">
                <a16:creationId xmlns:a16="http://schemas.microsoft.com/office/drawing/2014/main" id="{57568FA8-B287-FB41-AE8B-9744BDEFDF1A}"/>
              </a:ext>
            </a:extLst>
          </p:cNvPr>
          <p:cNvSpPr>
            <a:spLocks noChangeAspect="1" noEditPoints="1"/>
          </p:cNvSpPr>
          <p:nvPr/>
        </p:nvSpPr>
        <p:spPr bwMode="auto">
          <a:xfrm>
            <a:off x="1598910" y="4412147"/>
            <a:ext cx="1871758" cy="1434503"/>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54" tIns="44827" rIns="89654" bIns="44827" numCol="1" anchor="t" anchorCtr="0" compatLnSpc="1">
            <a:prstTxWarp prst="textNoShape">
              <a:avLst/>
            </a:prstTxWarp>
          </a:bodyPr>
          <a:lstStyle/>
          <a:p>
            <a:pPr defTabSz="914554"/>
            <a:endParaRPr lang="en-US" sz="1765">
              <a:gradFill>
                <a:gsLst>
                  <a:gs pos="0">
                    <a:srgbClr val="505050"/>
                  </a:gs>
                  <a:gs pos="100000">
                    <a:srgbClr val="505050"/>
                  </a:gs>
                </a:gsLst>
              </a:gradFill>
              <a:latin typeface="Segoe UI"/>
            </a:endParaRPr>
          </a:p>
        </p:txBody>
      </p:sp>
      <p:sp>
        <p:nvSpPr>
          <p:cNvPr id="51" name="Title 1">
            <a:extLst>
              <a:ext uri="{FF2B5EF4-FFF2-40B4-BE49-F238E27FC236}">
                <a16:creationId xmlns:a16="http://schemas.microsoft.com/office/drawing/2014/main" id="{FCEFBA6B-614D-BA47-B830-1EFDFBAA34A8}"/>
              </a:ext>
            </a:extLst>
          </p:cNvPr>
          <p:cNvSpPr txBox="1">
            <a:spLocks/>
          </p:cNvSpPr>
          <p:nvPr/>
        </p:nvSpPr>
        <p:spPr>
          <a:xfrm>
            <a:off x="209144" y="342408"/>
            <a:ext cx="11773713" cy="1119560"/>
          </a:xfrm>
          <a:prstGeom prst="rect">
            <a:avLst/>
          </a:prstGeom>
        </p:spPr>
        <p:txBody>
          <a:bodyPr vert="horz" lIns="91436" tIns="45718" rIns="91436" bIns="45718"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896580">
              <a:defRPr/>
            </a:pPr>
            <a:r>
              <a:rPr lang="en-US" sz="3628" b="1">
                <a:solidFill>
                  <a:srgbClr val="E6E6E6">
                    <a:lumMod val="10000"/>
                  </a:srgbClr>
                </a:solidFill>
                <a:latin typeface="Segoe Semibold" panose="020B0502040504020203" pitchFamily="34" charset="0"/>
                <a:cs typeface="Segoe UI Light" panose="020B0502040204020203" pitchFamily="34" charset="0"/>
              </a:rPr>
              <a:t>Improve assessment accuracy</a:t>
            </a:r>
            <a:endParaRPr lang="en-US" sz="1600">
              <a:solidFill>
                <a:srgbClr val="E6E6E6">
                  <a:lumMod val="10000"/>
                </a:srgbClr>
              </a:solidFill>
              <a:latin typeface="Segoe" panose="020B0502040504020203" pitchFamily="34" charset="0"/>
              <a:cs typeface="Segoe UI Light" panose="020B0502040204020203" pitchFamily="34" charset="0"/>
            </a:endParaRPr>
          </a:p>
        </p:txBody>
      </p:sp>
    </p:spTree>
    <p:extLst>
      <p:ext uri="{BB962C8B-B14F-4D97-AF65-F5344CB8AC3E}">
        <p14:creationId xmlns:p14="http://schemas.microsoft.com/office/powerpoint/2010/main" val="1427229256"/>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grpId="0" nodeType="withEffect">
                                  <p:stCondLst>
                                    <p:cond delay="0"/>
                                  </p:stCondLst>
                                  <p:childTnLst>
                                    <p:animEffect transition="out" filter="fade">
                                      <p:cBhvr>
                                        <p:cTn id="6" dur="500" tmFilter="0, 0; .2, .5; .8, .5; 1, 0"/>
                                        <p:tgtEl>
                                          <p:spTgt spid="43"/>
                                        </p:tgtEl>
                                      </p:cBhvr>
                                    </p:animEffect>
                                    <p:animScale>
                                      <p:cBhvr>
                                        <p:cTn id="7" dur="250" autoRev="1" fill="hold"/>
                                        <p:tgtEl>
                                          <p:spTgt spid="43"/>
                                        </p:tgtEl>
                                      </p:cBhvr>
                                      <p:by x="105000" y="105000"/>
                                    </p:animScale>
                                  </p:childTnLst>
                                </p:cTn>
                              </p:par>
                            </p:childTnLst>
                          </p:cTn>
                        </p:par>
                        <p:par>
                          <p:cTn id="8" fill="hold">
                            <p:stCondLst>
                              <p:cond delay="500"/>
                            </p:stCondLst>
                            <p:childTnLst>
                              <p:par>
                                <p:cTn id="9" presetID="2" presetClass="entr" presetSubtype="4" fill="hold" nodeType="afterEffect">
                                  <p:stCondLst>
                                    <p:cond delay="0"/>
                                  </p:stCondLst>
                                  <p:childTnLst>
                                    <p:set>
                                      <p:cBhvr>
                                        <p:cTn id="10" dur="1" fill="hold">
                                          <p:stCondLst>
                                            <p:cond delay="0"/>
                                          </p:stCondLst>
                                        </p:cTn>
                                        <p:tgtEl>
                                          <p:spTgt spid="178">
                                            <p:txEl>
                                              <p:pRg st="0" end="0"/>
                                            </p:txEl>
                                          </p:spTgt>
                                        </p:tgtEl>
                                        <p:attrNameLst>
                                          <p:attrName>style.visibility</p:attrName>
                                        </p:attrNameLst>
                                      </p:cBhvr>
                                      <p:to>
                                        <p:strVal val="visible"/>
                                      </p:to>
                                    </p:set>
                                    <p:anim calcmode="lin" valueType="num">
                                      <p:cBhvr additive="base">
                                        <p:cTn id="11" dur="500" fill="hold"/>
                                        <p:tgtEl>
                                          <p:spTgt spid="178">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78">
                                            <p:txEl>
                                              <p:pRg st="0" end="0"/>
                                            </p:txEl>
                                          </p:spTgt>
                                        </p:tgtEl>
                                        <p:attrNameLst>
                                          <p:attrName>ppt_y</p:attrName>
                                        </p:attrNameLst>
                                      </p:cBhvr>
                                      <p:tavLst>
                                        <p:tav tm="0">
                                          <p:val>
                                            <p:strVal val="1+#ppt_h/2"/>
                                          </p:val>
                                        </p:tav>
                                        <p:tav tm="100000">
                                          <p:val>
                                            <p:strVal val="#ppt_y"/>
                                          </p:val>
                                        </p:tav>
                                      </p:tavLst>
                                    </p:anim>
                                  </p:childTnLst>
                                </p:cTn>
                              </p:par>
                            </p:childTnLst>
                          </p:cTn>
                        </p:par>
                        <p:par>
                          <p:cTn id="13" fill="hold">
                            <p:stCondLst>
                              <p:cond delay="1000"/>
                            </p:stCondLst>
                            <p:childTnLst>
                              <p:par>
                                <p:cTn id="14" presetID="2" presetClass="entr" presetSubtype="4" fill="hold" nodeType="afterEffect">
                                  <p:stCondLst>
                                    <p:cond delay="0"/>
                                  </p:stCondLst>
                                  <p:childTnLst>
                                    <p:set>
                                      <p:cBhvr>
                                        <p:cTn id="15" dur="1" fill="hold">
                                          <p:stCondLst>
                                            <p:cond delay="0"/>
                                          </p:stCondLst>
                                        </p:cTn>
                                        <p:tgtEl>
                                          <p:spTgt spid="178">
                                            <p:txEl>
                                              <p:pRg st="2" end="2"/>
                                            </p:txEl>
                                          </p:spTgt>
                                        </p:tgtEl>
                                        <p:attrNameLst>
                                          <p:attrName>style.visibility</p:attrName>
                                        </p:attrNameLst>
                                      </p:cBhvr>
                                      <p:to>
                                        <p:strVal val="visible"/>
                                      </p:to>
                                    </p:set>
                                    <p:anim calcmode="lin" valueType="num">
                                      <p:cBhvr additive="base">
                                        <p:cTn id="16" dur="500" fill="hold"/>
                                        <p:tgtEl>
                                          <p:spTgt spid="178">
                                            <p:txEl>
                                              <p:pRg st="2" end="2"/>
                                            </p:txEl>
                                          </p:spTgt>
                                        </p:tgtEl>
                                        <p:attrNameLst>
                                          <p:attrName>ppt_x</p:attrName>
                                        </p:attrNameLst>
                                      </p:cBhvr>
                                      <p:tavLst>
                                        <p:tav tm="0">
                                          <p:val>
                                            <p:strVal val="#ppt_x"/>
                                          </p:val>
                                        </p:tav>
                                        <p:tav tm="100000">
                                          <p:val>
                                            <p:strVal val="#ppt_x"/>
                                          </p:val>
                                        </p:tav>
                                      </p:tavLst>
                                    </p:anim>
                                    <p:anim calcmode="lin" valueType="num">
                                      <p:cBhvr additive="base">
                                        <p:cTn id="17" dur="500" fill="hold"/>
                                        <p:tgtEl>
                                          <p:spTgt spid="178">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650012C-650A-4DD7-827D-966CB3AB58FC}"/>
              </a:ext>
            </a:extLst>
          </p:cNvPr>
          <p:cNvPicPr>
            <a:picLocks noChangeAspect="1"/>
          </p:cNvPicPr>
          <p:nvPr/>
        </p:nvPicPr>
        <p:blipFill>
          <a:blip r:embed="rId2"/>
          <a:stretch>
            <a:fillRect/>
          </a:stretch>
        </p:blipFill>
        <p:spPr>
          <a:xfrm>
            <a:off x="1" y="421772"/>
            <a:ext cx="6468523" cy="6436180"/>
          </a:xfrm>
          <a:prstGeom prst="rect">
            <a:avLst/>
          </a:prstGeom>
        </p:spPr>
      </p:pic>
      <p:sp>
        <p:nvSpPr>
          <p:cNvPr id="2" name="Title 1">
            <a:extLst>
              <a:ext uri="{FF2B5EF4-FFF2-40B4-BE49-F238E27FC236}">
                <a16:creationId xmlns:a16="http://schemas.microsoft.com/office/drawing/2014/main" id="{3E5DC907-2E1E-49B3-B98B-DAA89886F16B}"/>
              </a:ext>
            </a:extLst>
          </p:cNvPr>
          <p:cNvSpPr>
            <a:spLocks noGrp="1"/>
          </p:cNvSpPr>
          <p:nvPr>
            <p:ph type="title"/>
          </p:nvPr>
        </p:nvSpPr>
        <p:spPr>
          <a:xfrm>
            <a:off x="268080" y="826752"/>
            <a:ext cx="11655841" cy="899652"/>
          </a:xfrm>
        </p:spPr>
        <p:txBody>
          <a:bodyPr/>
          <a:lstStyle/>
          <a:p>
            <a:pPr algn="r"/>
            <a:r>
              <a:rPr lang="en-US" sz="3530" b="1">
                <a:solidFill>
                  <a:schemeClr val="bg2">
                    <a:lumMod val="10000"/>
                  </a:schemeClr>
                </a:solidFill>
                <a:latin typeface="Segoe Semibold" panose="020B0502040504020203" pitchFamily="34" charset="0"/>
              </a:rPr>
              <a:t>Migration tooling Options</a:t>
            </a:r>
          </a:p>
        </p:txBody>
      </p:sp>
      <p:sp>
        <p:nvSpPr>
          <p:cNvPr id="4" name="TextBox 3">
            <a:extLst>
              <a:ext uri="{FF2B5EF4-FFF2-40B4-BE49-F238E27FC236}">
                <a16:creationId xmlns:a16="http://schemas.microsoft.com/office/drawing/2014/main" id="{DB1B06C6-B748-4D6D-8015-05B16411BEA5}"/>
              </a:ext>
            </a:extLst>
          </p:cNvPr>
          <p:cNvSpPr txBox="1"/>
          <p:nvPr/>
        </p:nvSpPr>
        <p:spPr>
          <a:xfrm>
            <a:off x="6971909" y="1684865"/>
            <a:ext cx="4457437" cy="4502331"/>
          </a:xfrm>
          <a:prstGeom prst="rect">
            <a:avLst/>
          </a:prstGeom>
          <a:noFill/>
        </p:spPr>
        <p:txBody>
          <a:bodyPr wrap="square" lIns="179308" tIns="143446" rIns="179308" bIns="143446" rtlCol="0">
            <a:spAutoFit/>
          </a:bodyPr>
          <a:lstStyle/>
          <a:p>
            <a:pPr defTabSz="914554">
              <a:lnSpc>
                <a:spcPct val="90000"/>
              </a:lnSpc>
              <a:spcAft>
                <a:spcPts val="588"/>
              </a:spcAft>
            </a:pPr>
            <a:r>
              <a:rPr lang="en-US" sz="2353">
                <a:solidFill>
                  <a:srgbClr val="EAEAEA">
                    <a:lumMod val="10000"/>
                  </a:srgbClr>
                </a:solidFill>
                <a:latin typeface="Segoe" panose="020B0502040504020203" pitchFamily="34" charset="0"/>
              </a:rPr>
              <a:t>Migration is more than a shift &amp; lift rehost to IaaS using tools like Azure Site Recovery. </a:t>
            </a:r>
          </a:p>
          <a:p>
            <a:pPr defTabSz="914554">
              <a:lnSpc>
                <a:spcPct val="90000"/>
              </a:lnSpc>
              <a:spcAft>
                <a:spcPts val="588"/>
              </a:spcAft>
            </a:pPr>
            <a:endParaRPr lang="en-US" sz="2353">
              <a:solidFill>
                <a:srgbClr val="EAEAEA">
                  <a:lumMod val="10000"/>
                </a:srgbClr>
              </a:solidFill>
              <a:latin typeface="Segoe" panose="020B0502040504020203" pitchFamily="34" charset="0"/>
            </a:endParaRPr>
          </a:p>
          <a:p>
            <a:pPr defTabSz="914554">
              <a:lnSpc>
                <a:spcPct val="90000"/>
              </a:lnSpc>
              <a:spcAft>
                <a:spcPts val="588"/>
              </a:spcAft>
            </a:pPr>
            <a:r>
              <a:rPr lang="en-US" sz="2353">
                <a:solidFill>
                  <a:srgbClr val="EAEAEA">
                    <a:lumMod val="10000"/>
                  </a:srgbClr>
                </a:solidFill>
                <a:latin typeface="Segoe" panose="020B0502040504020203" pitchFamily="34" charset="0"/>
              </a:rPr>
              <a:t>Modernize some assets during migration with PaaS focused solutions like Database Migration Service</a:t>
            </a:r>
          </a:p>
          <a:p>
            <a:pPr defTabSz="914554">
              <a:lnSpc>
                <a:spcPct val="90000"/>
              </a:lnSpc>
              <a:spcAft>
                <a:spcPts val="588"/>
              </a:spcAft>
            </a:pPr>
            <a:endParaRPr lang="en-US" sz="2353">
              <a:solidFill>
                <a:srgbClr val="EAEAEA">
                  <a:lumMod val="10000"/>
                </a:srgbClr>
              </a:solidFill>
              <a:latin typeface="Segoe" panose="020B0502040504020203" pitchFamily="34" charset="0"/>
            </a:endParaRPr>
          </a:p>
          <a:p>
            <a:pPr defTabSz="914554">
              <a:lnSpc>
                <a:spcPct val="90000"/>
              </a:lnSpc>
              <a:spcAft>
                <a:spcPts val="588"/>
              </a:spcAft>
            </a:pPr>
            <a:r>
              <a:rPr lang="en-US" sz="2353">
                <a:solidFill>
                  <a:srgbClr val="EAEAEA">
                    <a:lumMod val="10000"/>
                  </a:srgbClr>
                </a:solidFill>
                <a:latin typeface="Segoe" panose="020B0502040504020203" pitchFamily="34" charset="0"/>
              </a:rPr>
              <a:t>Over time, refactor and modernize any workloads that represent innovation potential</a:t>
            </a:r>
          </a:p>
        </p:txBody>
      </p:sp>
      <p:sp>
        <p:nvSpPr>
          <p:cNvPr id="5" name="Rectangle 4">
            <a:extLst>
              <a:ext uri="{FF2B5EF4-FFF2-40B4-BE49-F238E27FC236}">
                <a16:creationId xmlns:a16="http://schemas.microsoft.com/office/drawing/2014/main" id="{D12A4ABB-D90B-4854-90F7-F4B1A1AD304B}"/>
              </a:ext>
            </a:extLst>
          </p:cNvPr>
          <p:cNvSpPr/>
          <p:nvPr/>
        </p:nvSpPr>
        <p:spPr bwMode="auto">
          <a:xfrm>
            <a:off x="6590558" y="249083"/>
            <a:ext cx="4838789" cy="4217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defTabSz="914289" fontAlgn="base">
              <a:lnSpc>
                <a:spcPct val="90000"/>
              </a:lnSpc>
              <a:spcBef>
                <a:spcPct val="0"/>
              </a:spcBef>
              <a:spcAft>
                <a:spcPct val="0"/>
              </a:spcAft>
            </a:pPr>
            <a:r>
              <a:rPr lang="en-US" sz="1373">
                <a:solidFill>
                  <a:srgbClr val="20BDEF"/>
                </a:solidFill>
                <a:latin typeface="Segoe UI Semilight"/>
                <a:ea typeface="Segoe UI" pitchFamily="34" charset="0"/>
                <a:cs typeface="Segoe UI" pitchFamily="34" charset="0"/>
              </a:rPr>
              <a:t>Expand workload architecture options w/ broaden tooling</a:t>
            </a:r>
          </a:p>
        </p:txBody>
      </p:sp>
    </p:spTree>
    <p:extLst>
      <p:ext uri="{BB962C8B-B14F-4D97-AF65-F5344CB8AC3E}">
        <p14:creationId xmlns:p14="http://schemas.microsoft.com/office/powerpoint/2010/main" val="1975508644"/>
      </p:ext>
    </p:extLst>
  </p:cSld>
  <p:clrMapOvr>
    <a:masterClrMapping/>
  </p:clrMapOvr>
  <mc:AlternateContent xmlns:mc="http://schemas.openxmlformats.org/markup-compatibility/2006" xmlns:p14="http://schemas.microsoft.com/office/powerpoint/2010/main">
    <mc:Choice Requires="p14">
      <p:transition advClick="0">
        <p14:reveal/>
      </p:transition>
    </mc:Choice>
    <mc:Fallback xmlns="">
      <p:transition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grpId="0" nodeType="withEffect">
                                  <p:stCondLst>
                                    <p:cond delay="0"/>
                                  </p:stCondLst>
                                  <p:childTnLst>
                                    <p:animEffect transition="out" filter="fade">
                                      <p:cBhvr>
                                        <p:cTn id="6" dur="500" tmFilter="0, 0; .2, .5; .8, .5; 1, 0"/>
                                        <p:tgtEl>
                                          <p:spTgt spid="5"/>
                                        </p:tgtEl>
                                      </p:cBhvr>
                                    </p:animEffect>
                                    <p:animScale>
                                      <p:cBhvr>
                                        <p:cTn id="7" dur="250" autoRev="1" fill="hold"/>
                                        <p:tgtEl>
                                          <p:spTgt spid="5"/>
                                        </p:tgtEl>
                                      </p:cBhvr>
                                      <p:by x="105000" y="105000"/>
                                    </p:animScale>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5" grpId="0"/>
    </p:bld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32AF011-6C1A-420E-9DE6-E41D651335BE}"/>
              </a:ext>
            </a:extLst>
          </p:cNvPr>
          <p:cNvSpPr/>
          <p:nvPr/>
        </p:nvSpPr>
        <p:spPr bwMode="auto">
          <a:xfrm>
            <a:off x="416743" y="3725809"/>
            <a:ext cx="11316983" cy="2394364"/>
          </a:xfrm>
          <a:prstGeom prst="rect">
            <a:avLst/>
          </a:prstGeom>
          <a:solidFill>
            <a:schemeClr val="bg1"/>
          </a:solidFill>
          <a:ln>
            <a:solidFill>
              <a:schemeClr val="accent6"/>
            </a:solidFill>
            <a:headEnd type="none" w="med" len="med"/>
            <a:tailEnd type="none" w="med" len="med"/>
          </a:ln>
          <a:effectLst>
            <a:outerShdw blurRad="76200" dist="50800" dir="54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6" rIns="0" bIns="46636" numCol="1" rtlCol="0" anchor="ctr" anchorCtr="0" compatLnSpc="1">
            <a:prstTxWarp prst="textNoShape">
              <a:avLst/>
            </a:prstTxWarp>
          </a:bodyPr>
          <a:lstStyle/>
          <a:p>
            <a:pPr algn="ctr" defTabSz="932483" fontAlgn="base">
              <a:spcBef>
                <a:spcPct val="0"/>
              </a:spcBef>
              <a:spcAft>
                <a:spcPct val="0"/>
              </a:spcAft>
              <a:defRPr/>
            </a:pPr>
            <a:endParaRPr lang="en-US" sz="1600">
              <a:gradFill>
                <a:gsLst>
                  <a:gs pos="40075">
                    <a:srgbClr val="FFFFFF"/>
                  </a:gs>
                  <a:gs pos="30000">
                    <a:srgbClr val="FFFFFF"/>
                  </a:gs>
                </a:gsLst>
                <a:lin ang="5400000" scaled="0"/>
              </a:gradFill>
              <a:latin typeface="Segoe UI"/>
            </a:endParaRPr>
          </a:p>
        </p:txBody>
      </p:sp>
      <p:sp>
        <p:nvSpPr>
          <p:cNvPr id="2" name="Title 1">
            <a:extLst>
              <a:ext uri="{FF2B5EF4-FFF2-40B4-BE49-F238E27FC236}">
                <a16:creationId xmlns:a16="http://schemas.microsoft.com/office/drawing/2014/main" id="{F4F2E7A0-9F39-4283-AA15-CF9F19704565}"/>
              </a:ext>
            </a:extLst>
          </p:cNvPr>
          <p:cNvSpPr>
            <a:spLocks noGrp="1"/>
          </p:cNvSpPr>
          <p:nvPr>
            <p:ph type="title"/>
          </p:nvPr>
        </p:nvSpPr>
        <p:spPr>
          <a:xfrm>
            <a:off x="409969" y="7035782"/>
            <a:ext cx="11275398" cy="724236"/>
          </a:xfrm>
        </p:spPr>
        <p:txBody>
          <a:bodyPr/>
          <a:lstStyle/>
          <a:p>
            <a:r>
              <a:rPr lang="en-US" sz="4706">
                <a:latin typeface="Segoe UI Light" panose="020B0502040204020203" pitchFamily="34" charset="0"/>
                <a:cs typeface="Segoe UI Light" panose="020B0502040204020203" pitchFamily="34" charset="0"/>
              </a:rPr>
              <a:t>Migration tooling options	</a:t>
            </a:r>
            <a:r>
              <a:rPr lang="en-US" sz="4706">
                <a:solidFill>
                  <a:srgbClr val="FF0000"/>
                </a:solidFill>
                <a:latin typeface="Segoe UI Light" panose="020B0502040204020203" pitchFamily="34" charset="0"/>
                <a:cs typeface="Segoe UI Light" panose="020B0502040204020203" pitchFamily="34" charset="0"/>
              </a:rPr>
              <a:t>  </a:t>
            </a:r>
            <a:endParaRPr lang="en-US" sz="4706">
              <a:latin typeface="Segoe UI Light" panose="020B0502040204020203" pitchFamily="34" charset="0"/>
              <a:cs typeface="Segoe UI Light" panose="020B0502040204020203" pitchFamily="34" charset="0"/>
            </a:endParaRPr>
          </a:p>
        </p:txBody>
      </p:sp>
      <p:grpSp>
        <p:nvGrpSpPr>
          <p:cNvPr id="4" name="Group 3">
            <a:extLst>
              <a:ext uri="{FF2B5EF4-FFF2-40B4-BE49-F238E27FC236}">
                <a16:creationId xmlns:a16="http://schemas.microsoft.com/office/drawing/2014/main" id="{B832D8AB-2901-4ED1-ABFD-BED932527F3A}"/>
              </a:ext>
            </a:extLst>
          </p:cNvPr>
          <p:cNvGrpSpPr/>
          <p:nvPr/>
        </p:nvGrpSpPr>
        <p:grpSpPr>
          <a:xfrm>
            <a:off x="833833" y="3923585"/>
            <a:ext cx="10750791" cy="2114841"/>
            <a:chOff x="879340" y="3525654"/>
            <a:chExt cx="10750944" cy="2114871"/>
          </a:xfrm>
        </p:grpSpPr>
        <p:pic>
          <p:nvPicPr>
            <p:cNvPr id="69" name="Picture 68" descr="Image result for Attunity png">
              <a:extLst>
                <a:ext uri="{FF2B5EF4-FFF2-40B4-BE49-F238E27FC236}">
                  <a16:creationId xmlns:a16="http://schemas.microsoft.com/office/drawing/2014/main" id="{999F12AF-EE61-4ECA-B810-103F1C92121F}"/>
                </a:ext>
              </a:extLst>
            </p:cNvPr>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2522285" y="5071818"/>
              <a:ext cx="1275471" cy="514034"/>
            </a:xfrm>
            <a:prstGeom prst="rect">
              <a:avLst/>
            </a:prstGeom>
            <a:noFill/>
            <a:extLst>
              <a:ext uri="{909E8E84-426E-40DD-AFC4-6F175D3DCCD1}">
                <a14:hiddenFill xmlns:a14="http://schemas.microsoft.com/office/drawing/2010/main">
                  <a:solidFill>
                    <a:srgbClr val="FFFFFF"/>
                  </a:solidFill>
                </a14:hiddenFill>
              </a:ext>
            </a:extLst>
          </p:spPr>
        </p:pic>
        <p:grpSp>
          <p:nvGrpSpPr>
            <p:cNvPr id="70" name="Group 69">
              <a:extLst>
                <a:ext uri="{FF2B5EF4-FFF2-40B4-BE49-F238E27FC236}">
                  <a16:creationId xmlns:a16="http://schemas.microsoft.com/office/drawing/2014/main" id="{FC672CE4-B1BF-4C75-8B77-3F26FC1019AA}"/>
                </a:ext>
              </a:extLst>
            </p:cNvPr>
            <p:cNvGrpSpPr/>
            <p:nvPr/>
          </p:nvGrpSpPr>
          <p:grpSpPr>
            <a:xfrm>
              <a:off x="4318697" y="5237611"/>
              <a:ext cx="995994" cy="200554"/>
              <a:chOff x="1340008" y="-118325"/>
              <a:chExt cx="6669719" cy="1343025"/>
            </a:xfrm>
          </p:grpSpPr>
          <p:pic>
            <p:nvPicPr>
              <p:cNvPr id="75" name="Graphic 49">
                <a:extLst>
                  <a:ext uri="{FF2B5EF4-FFF2-40B4-BE49-F238E27FC236}">
                    <a16:creationId xmlns:a16="http://schemas.microsoft.com/office/drawing/2014/main" id="{820CFCBA-4E07-471C-B005-E19BA4F372E8}"/>
                  </a:ext>
                </a:extLst>
              </p:cNvPr>
              <p:cNvPicPr>
                <a:picLocks noChangeAspect="1"/>
              </p:cNvPicPr>
              <p:nvPr/>
            </p:nvPicPr>
            <p:blipFill rotWithShape="1">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r="79958"/>
              <a:stretch/>
            </p:blipFill>
            <p:spPr>
              <a:xfrm>
                <a:off x="3027363" y="-118325"/>
                <a:ext cx="1647504" cy="1343025"/>
              </a:xfrm>
              <a:prstGeom prst="rect">
                <a:avLst/>
              </a:prstGeom>
            </p:spPr>
          </p:pic>
          <p:pic>
            <p:nvPicPr>
              <p:cNvPr id="76" name="Graphic 51">
                <a:extLst>
                  <a:ext uri="{FF2B5EF4-FFF2-40B4-BE49-F238E27FC236}">
                    <a16:creationId xmlns:a16="http://schemas.microsoft.com/office/drawing/2014/main" id="{6B3DA2C4-E6E4-41B2-92D5-7E3FC240407A}"/>
                  </a:ext>
                </a:extLst>
              </p:cNvPr>
              <p:cNvPicPr>
                <a:picLocks noChangeAspect="1"/>
              </p:cNvPicPr>
              <p:nvPr/>
            </p:nvPicPr>
            <p:blipFill rotWithShape="1">
              <a:blip r:embed="rId4" cstate="screen">
                <a:lum bright="-100000"/>
                <a:extLst>
                  <a:ext uri="{28A0092B-C50C-407E-A947-70E740481C1C}">
                    <a14:useLocalDpi xmlns:a14="http://schemas.microsoft.com/office/drawing/2010/main"/>
                  </a:ext>
                  <a:ext uri="{96DAC541-7B7A-43D3-8B79-37D633B846F1}">
                    <asvg:svgBlip xmlns:asvg="http://schemas.microsoft.com/office/drawing/2016/SVG/main" r:embed="rId5"/>
                  </a:ext>
                </a:extLst>
              </a:blip>
              <a:srcRect l="18860"/>
              <a:stretch/>
            </p:blipFill>
            <p:spPr>
              <a:xfrm>
                <a:off x="1340008" y="-118325"/>
                <a:ext cx="6669719" cy="1343025"/>
              </a:xfrm>
              <a:prstGeom prst="rect">
                <a:avLst/>
              </a:prstGeom>
            </p:spPr>
          </p:pic>
        </p:grpSp>
        <p:pic>
          <p:nvPicPr>
            <p:cNvPr id="71" name="Picture 70" descr="Image result for Morphis png logo">
              <a:extLst>
                <a:ext uri="{FF2B5EF4-FFF2-40B4-BE49-F238E27FC236}">
                  <a16:creationId xmlns:a16="http://schemas.microsoft.com/office/drawing/2014/main" id="{C19FBFAD-AEEF-48A7-A418-0561C7BE3C30}"/>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6097330" y="5071818"/>
              <a:ext cx="704460" cy="402103"/>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71" descr="Image result for Informatica logo png">
              <a:extLst>
                <a:ext uri="{FF2B5EF4-FFF2-40B4-BE49-F238E27FC236}">
                  <a16:creationId xmlns:a16="http://schemas.microsoft.com/office/drawing/2014/main" id="{EB7EE7CC-F6D3-43E8-A735-4AA17F870749}"/>
                </a:ext>
              </a:extLst>
            </p:cNvPr>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8758807" y="5162785"/>
              <a:ext cx="1312475" cy="477740"/>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72">
              <a:extLst>
                <a:ext uri="{FF2B5EF4-FFF2-40B4-BE49-F238E27FC236}">
                  <a16:creationId xmlns:a16="http://schemas.microsoft.com/office/drawing/2014/main" id="{CB89584E-030C-46B1-883F-0701D57F4D2D}"/>
                </a:ext>
              </a:extLst>
            </p:cNvPr>
            <p:cNvPicPr>
              <a:picLocks noChangeAspect="1"/>
            </p:cNvPicPr>
            <p:nvPr/>
          </p:nvPicPr>
          <p:blipFill>
            <a:blip r:embed="rId8"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126496" y="5036153"/>
              <a:ext cx="622874" cy="395370"/>
            </a:xfrm>
            <a:prstGeom prst="rect">
              <a:avLst/>
            </a:prstGeom>
          </p:spPr>
        </p:pic>
        <p:pic>
          <p:nvPicPr>
            <p:cNvPr id="74" name="Picture 12" descr="Image result for QuerySurge logos">
              <a:extLst>
                <a:ext uri="{FF2B5EF4-FFF2-40B4-BE49-F238E27FC236}">
                  <a16:creationId xmlns:a16="http://schemas.microsoft.com/office/drawing/2014/main" id="{F4AA2D34-EDC1-41A1-8F28-26B751269D89}"/>
                </a:ext>
              </a:extLst>
            </p:cNvPr>
            <p:cNvPicPr>
              <a:picLocks noChangeAspect="1" noChangeArrowheads="1"/>
            </p:cNvPicPr>
            <p:nvPr/>
          </p:nvPicPr>
          <p:blipFill rotWithShape="1">
            <a:blip r:embed="rId9" cstate="screen">
              <a:extLst>
                <a:ext uri="{28A0092B-C50C-407E-A947-70E740481C1C}">
                  <a14:useLocalDpi xmlns:a14="http://schemas.microsoft.com/office/drawing/2010/main"/>
                </a:ext>
              </a:extLst>
            </a:blip>
            <a:srcRect/>
            <a:stretch/>
          </p:blipFill>
          <p:spPr bwMode="auto">
            <a:xfrm>
              <a:off x="10518402" y="5190753"/>
              <a:ext cx="1111882" cy="300439"/>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63">
              <a:extLst>
                <a:ext uri="{FF2B5EF4-FFF2-40B4-BE49-F238E27FC236}">
                  <a16:creationId xmlns:a16="http://schemas.microsoft.com/office/drawing/2014/main" id="{18637F2F-C0CA-4480-A8A3-5FEB2A4D6EDB}"/>
                </a:ext>
              </a:extLst>
            </p:cNvPr>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7794426" y="4611498"/>
              <a:ext cx="799879" cy="295339"/>
            </a:xfrm>
            <a:prstGeom prst="rect">
              <a:avLst/>
            </a:prstGeom>
          </p:spPr>
        </p:pic>
        <p:pic>
          <p:nvPicPr>
            <p:cNvPr id="65" name="Picture 2" descr="Image result for cloudamize logo">
              <a:extLst>
                <a:ext uri="{FF2B5EF4-FFF2-40B4-BE49-F238E27FC236}">
                  <a16:creationId xmlns:a16="http://schemas.microsoft.com/office/drawing/2014/main" id="{168A58E5-80E9-426D-855F-86D5F5C51988}"/>
                </a:ext>
              </a:extLst>
            </p:cNvPr>
            <p:cNvPicPr>
              <a:picLocks noChangeAspect="1" noChangeArrowheads="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3262078" y="4120707"/>
              <a:ext cx="1484670" cy="184617"/>
            </a:xfrm>
            <a:prstGeom prst="rect">
              <a:avLst/>
            </a:prstGeom>
            <a:noFill/>
            <a:extLst>
              <a:ext uri="{909E8E84-426E-40DD-AFC4-6F175D3DCCD1}">
                <a14:hiddenFill xmlns:a14="http://schemas.microsoft.com/office/drawing/2010/main">
                  <a:solidFill>
                    <a:srgbClr val="FFFFFF"/>
                  </a:solidFill>
                </a14:hiddenFill>
              </a:ext>
            </a:extLst>
          </p:spPr>
        </p:pic>
        <p:pic>
          <p:nvPicPr>
            <p:cNvPr id="66" name="Picture 4" descr="Image result for turbonomic logo">
              <a:extLst>
                <a:ext uri="{FF2B5EF4-FFF2-40B4-BE49-F238E27FC236}">
                  <a16:creationId xmlns:a16="http://schemas.microsoft.com/office/drawing/2014/main" id="{892DE607-B566-4C78-BB70-658AF2F823BB}"/>
                </a:ext>
              </a:extLst>
            </p:cNvPr>
            <p:cNvPicPr>
              <a:picLocks noChangeAspect="1" noChangeArrowheads="1"/>
            </p:cNvPicPr>
            <p:nvPr/>
          </p:nvPicPr>
          <p:blipFill>
            <a:blip r:embed="rId12" cstate="screen">
              <a:extLst>
                <a:ext uri="{28A0092B-C50C-407E-A947-70E740481C1C}">
                  <a14:useLocalDpi xmlns:a14="http://schemas.microsoft.com/office/drawing/2010/main"/>
                </a:ext>
              </a:extLst>
            </a:blip>
            <a:srcRect/>
            <a:stretch>
              <a:fillRect/>
            </a:stretch>
          </p:blipFill>
          <p:spPr bwMode="auto">
            <a:xfrm>
              <a:off x="2892393" y="4646477"/>
              <a:ext cx="1065526" cy="330896"/>
            </a:xfrm>
            <a:prstGeom prst="rect">
              <a:avLst/>
            </a:prstGeom>
            <a:noFill/>
            <a:extLst>
              <a:ext uri="{909E8E84-426E-40DD-AFC4-6F175D3DCCD1}">
                <a14:hiddenFill xmlns:a14="http://schemas.microsoft.com/office/drawing/2010/main">
                  <a:solidFill>
                    <a:srgbClr val="FFFFFF"/>
                  </a:solidFill>
                </a14:hiddenFill>
              </a:ext>
            </a:extLst>
          </p:spPr>
        </p:pic>
        <p:pic>
          <p:nvPicPr>
            <p:cNvPr id="67" name="Picture 10" descr="Image result for Ispirer logos">
              <a:extLst>
                <a:ext uri="{FF2B5EF4-FFF2-40B4-BE49-F238E27FC236}">
                  <a16:creationId xmlns:a16="http://schemas.microsoft.com/office/drawing/2014/main" id="{4DCAE8CA-92FA-4D36-90DB-E6701D752EB7}"/>
                </a:ext>
              </a:extLst>
            </p:cNvPr>
            <p:cNvPicPr>
              <a:picLocks noChangeAspect="1" noChangeArrowheads="1"/>
            </p:cNvPicPr>
            <p:nvPr/>
          </p:nvPicPr>
          <p:blipFill rotWithShape="1">
            <a:blip r:embed="rId13"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bwMode="auto">
            <a:xfrm>
              <a:off x="7377580" y="5213279"/>
              <a:ext cx="1001729" cy="320165"/>
            </a:xfrm>
            <a:prstGeom prst="rect">
              <a:avLst/>
            </a:prstGeom>
            <a:noFill/>
            <a:extLst>
              <a:ext uri="{909E8E84-426E-40DD-AFC4-6F175D3DCCD1}">
                <a14:hiddenFill xmlns:a14="http://schemas.microsoft.com/office/drawing/2010/main">
                  <a:solidFill>
                    <a:srgbClr val="FFFFFF"/>
                  </a:solidFill>
                </a14:hiddenFill>
              </a:ext>
            </a:extLst>
          </p:spPr>
        </p:pic>
        <p:pic>
          <p:nvPicPr>
            <p:cNvPr id="68" name="Picture 14" descr="Image result for Intigua logos">
              <a:extLst>
                <a:ext uri="{FF2B5EF4-FFF2-40B4-BE49-F238E27FC236}">
                  <a16:creationId xmlns:a16="http://schemas.microsoft.com/office/drawing/2014/main" id="{FABA6D60-08FE-45AC-99ED-2C8727EEFBDC}"/>
                </a:ext>
              </a:extLst>
            </p:cNvPr>
            <p:cNvPicPr>
              <a:picLocks noChangeAspect="1" noChangeArrowheads="1"/>
            </p:cNvPicPr>
            <p:nvPr/>
          </p:nvPicPr>
          <p:blipFill rotWithShape="1">
            <a:blip r:embed="rId14" cstate="screen">
              <a:clrChange>
                <a:clrFrom>
                  <a:srgbClr val="000000">
                    <a:alpha val="0"/>
                  </a:srgbClr>
                </a:clrFrom>
                <a:clrTo>
                  <a:srgbClr val="000000">
                    <a:alpha val="0"/>
                  </a:srgbClr>
                </a:clrTo>
              </a:clrChange>
              <a:extLst>
                <a:ext uri="{28A0092B-C50C-407E-A947-70E740481C1C}">
                  <a14:useLocalDpi xmlns:a14="http://schemas.microsoft.com/office/drawing/2010/main"/>
                </a:ext>
              </a:extLst>
            </a:blip>
            <a:srcRect/>
            <a:stretch/>
          </p:blipFill>
          <p:spPr bwMode="auto">
            <a:xfrm>
              <a:off x="9521571" y="4613233"/>
              <a:ext cx="991481" cy="352563"/>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56" descr="A picture containing object&#10;&#10;Description generated with high confidence">
              <a:extLst>
                <a:ext uri="{FF2B5EF4-FFF2-40B4-BE49-F238E27FC236}">
                  <a16:creationId xmlns:a16="http://schemas.microsoft.com/office/drawing/2014/main" id="{FF0ED615-31C7-41FB-B26D-4AB278A2F380}"/>
                </a:ext>
              </a:extLst>
            </p:cNvPr>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6063960" y="4105430"/>
              <a:ext cx="1168533" cy="294471"/>
            </a:xfrm>
            <a:prstGeom prst="rect">
              <a:avLst/>
            </a:prstGeom>
          </p:spPr>
        </p:pic>
        <p:pic>
          <p:nvPicPr>
            <p:cNvPr id="59" name="Graphic 58">
              <a:extLst>
                <a:ext uri="{FF2B5EF4-FFF2-40B4-BE49-F238E27FC236}">
                  <a16:creationId xmlns:a16="http://schemas.microsoft.com/office/drawing/2014/main" id="{1B62F56F-58BF-4C14-9D95-DCF64FA20D5C}"/>
                </a:ext>
              </a:extLst>
            </p:cNvPr>
            <p:cNvPicPr>
              <a:picLocks noChangeAspect="1"/>
            </p:cNvPicPr>
            <p:nvPr/>
          </p:nvPicPr>
          <p:blipFill>
            <a:blip r:embed="rId16" cstate="screen">
              <a:extLst>
                <a:ext uri="{28A0092B-C50C-407E-A947-70E740481C1C}">
                  <a14:useLocalDpi xmlns:a14="http://schemas.microsoft.com/office/drawing/2010/main"/>
                </a:ext>
                <a:ext uri="{96DAC541-7B7A-43D3-8B79-37D633B846F1}">
                  <asvg:svgBlip xmlns:asvg="http://schemas.microsoft.com/office/drawing/2016/SVG/main" r:embed="rId17"/>
                </a:ext>
              </a:extLst>
            </a:blip>
            <a:stretch>
              <a:fillRect/>
            </a:stretch>
          </p:blipFill>
          <p:spPr>
            <a:xfrm>
              <a:off x="879340" y="4147893"/>
              <a:ext cx="1065526" cy="192810"/>
            </a:xfrm>
            <a:prstGeom prst="rect">
              <a:avLst/>
            </a:prstGeom>
          </p:spPr>
        </p:pic>
        <p:pic>
          <p:nvPicPr>
            <p:cNvPr id="60" name="Picture 2" descr="Image result for stratozono logo">
              <a:extLst>
                <a:ext uri="{FF2B5EF4-FFF2-40B4-BE49-F238E27FC236}">
                  <a16:creationId xmlns:a16="http://schemas.microsoft.com/office/drawing/2014/main" id="{2D072B27-F71E-48D5-A878-B97FEEDE9126}"/>
                </a:ext>
              </a:extLst>
            </p:cNvPr>
            <p:cNvPicPr>
              <a:picLocks noChangeAspect="1" noChangeArrowheads="1"/>
            </p:cNvPicPr>
            <p:nvPr/>
          </p:nvPicPr>
          <p:blipFill rotWithShape="1">
            <a:blip r:embed="rId18"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bwMode="auto">
            <a:xfrm>
              <a:off x="896112" y="4724036"/>
              <a:ext cx="1218229" cy="164999"/>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16" descr="Image result for BitTitan logos">
              <a:extLst>
                <a:ext uri="{FF2B5EF4-FFF2-40B4-BE49-F238E27FC236}">
                  <a16:creationId xmlns:a16="http://schemas.microsoft.com/office/drawing/2014/main" id="{4ECFBBB8-E322-4E75-82A7-81C9FF48CB2D}"/>
                </a:ext>
              </a:extLst>
            </p:cNvPr>
            <p:cNvPicPr>
              <a:picLocks noChangeAspect="1" noChangeArrowheads="1"/>
            </p:cNvPicPr>
            <p:nvPr/>
          </p:nvPicPr>
          <p:blipFill>
            <a:blip r:embed="rId19" cstate="screen">
              <a:extLst>
                <a:ext uri="{28A0092B-C50C-407E-A947-70E740481C1C}">
                  <a14:useLocalDpi xmlns:a14="http://schemas.microsoft.com/office/drawing/2010/main"/>
                </a:ext>
              </a:extLst>
            </a:blip>
            <a:srcRect/>
            <a:stretch>
              <a:fillRect/>
            </a:stretch>
          </p:blipFill>
          <p:spPr bwMode="auto">
            <a:xfrm>
              <a:off x="8412887" y="4092583"/>
              <a:ext cx="1228828" cy="320167"/>
            </a:xfrm>
            <a:prstGeom prst="rect">
              <a:avLst/>
            </a:prstGeom>
            <a:noFill/>
            <a:extLst>
              <a:ext uri="{909E8E84-426E-40DD-AFC4-6F175D3DCCD1}">
                <a14:hiddenFill xmlns:a14="http://schemas.microsoft.com/office/drawing/2010/main">
                  <a:solidFill>
                    <a:srgbClr val="FFFFFF"/>
                  </a:solidFill>
                </a14:hiddenFill>
              </a:ext>
            </a:extLst>
          </p:spPr>
        </p:pic>
        <p:sp>
          <p:nvSpPr>
            <p:cNvPr id="84" name="TextBox 83">
              <a:extLst>
                <a:ext uri="{FF2B5EF4-FFF2-40B4-BE49-F238E27FC236}">
                  <a16:creationId xmlns:a16="http://schemas.microsoft.com/office/drawing/2014/main" id="{E9426420-2BBA-4348-8932-D818918EE047}"/>
                </a:ext>
              </a:extLst>
            </p:cNvPr>
            <p:cNvSpPr txBox="1"/>
            <p:nvPr/>
          </p:nvSpPr>
          <p:spPr>
            <a:xfrm>
              <a:off x="1643085" y="3525654"/>
              <a:ext cx="9035584" cy="301223"/>
            </a:xfrm>
            <a:prstGeom prst="rect">
              <a:avLst/>
            </a:prstGeom>
            <a:noFill/>
            <a:ln w="15875" cap="sq">
              <a:noFill/>
              <a:miter lim="800000"/>
            </a:ln>
          </p:spPr>
          <p:txBody>
            <a:bodyPr wrap="square" lIns="89628" tIns="0" rIns="89628" bIns="0" rtlCol="0" anchor="ctr" anchorCtr="0">
              <a:noAutofit/>
            </a:bodyPr>
            <a:lstStyle/>
            <a:p>
              <a:pPr algn="ctr" defTabSz="914203">
                <a:lnSpc>
                  <a:spcPct val="90000"/>
                </a:lnSpc>
                <a:spcAft>
                  <a:spcPts val="588"/>
                </a:spcAft>
                <a:defRPr/>
              </a:pPr>
              <a:r>
                <a:rPr lang="en-US" sz="2000" b="1" spc="-20">
                  <a:ln w="3175">
                    <a:noFill/>
                  </a:ln>
                  <a:solidFill>
                    <a:srgbClr val="0078D4"/>
                  </a:solidFill>
                  <a:latin typeface="Segoe" panose="020B0502040504020203" pitchFamily="34" charset="0"/>
                  <a:cs typeface="Segoe UI" pitchFamily="34" charset="0"/>
                </a:rPr>
                <a:t>ISV solutions (as needed)</a:t>
              </a:r>
            </a:p>
          </p:txBody>
        </p:sp>
        <p:pic>
          <p:nvPicPr>
            <p:cNvPr id="86" name="Picture 2" descr="Image result for zerto png logo">
              <a:extLst>
                <a:ext uri="{FF2B5EF4-FFF2-40B4-BE49-F238E27FC236}">
                  <a16:creationId xmlns:a16="http://schemas.microsoft.com/office/drawing/2014/main" id="{46D57640-BE85-4605-8977-4349D62DD724}"/>
                </a:ext>
              </a:extLst>
            </p:cNvPr>
            <p:cNvPicPr>
              <a:picLocks noChangeAspect="1" noChangeArrowheads="1"/>
            </p:cNvPicPr>
            <p:nvPr/>
          </p:nvPicPr>
          <p:blipFill>
            <a:blip r:embed="rId20" cstate="screen">
              <a:extLst>
                <a:ext uri="{28A0092B-C50C-407E-A947-70E740481C1C}">
                  <a14:useLocalDpi xmlns:a14="http://schemas.microsoft.com/office/drawing/2010/main"/>
                </a:ext>
              </a:extLst>
            </a:blip>
            <a:srcRect/>
            <a:stretch>
              <a:fillRect/>
            </a:stretch>
          </p:blipFill>
          <p:spPr bwMode="auto">
            <a:xfrm>
              <a:off x="5761199" y="4752053"/>
              <a:ext cx="547258" cy="146802"/>
            </a:xfrm>
            <a:prstGeom prst="rect">
              <a:avLst/>
            </a:prstGeom>
            <a:noFill/>
            <a:extLst>
              <a:ext uri="{909E8E84-426E-40DD-AFC4-6F175D3DCCD1}">
                <a14:hiddenFill xmlns:a14="http://schemas.microsoft.com/office/drawing/2010/main">
                  <a:solidFill>
                    <a:srgbClr val="FFFFFF"/>
                  </a:solidFill>
                </a14:hiddenFill>
              </a:ext>
            </a:extLst>
          </p:spPr>
        </p:pic>
      </p:grpSp>
      <p:sp>
        <p:nvSpPr>
          <p:cNvPr id="117" name="TextBox 116">
            <a:extLst>
              <a:ext uri="{FF2B5EF4-FFF2-40B4-BE49-F238E27FC236}">
                <a16:creationId xmlns:a16="http://schemas.microsoft.com/office/drawing/2014/main" id="{7E54834A-522E-4915-A13E-147834CD97F3}"/>
              </a:ext>
            </a:extLst>
          </p:cNvPr>
          <p:cNvSpPr txBox="1"/>
          <p:nvPr/>
        </p:nvSpPr>
        <p:spPr>
          <a:xfrm>
            <a:off x="944014" y="1480896"/>
            <a:ext cx="1656299" cy="548632"/>
          </a:xfrm>
          <a:prstGeom prst="rect">
            <a:avLst/>
          </a:prstGeom>
          <a:noFill/>
        </p:spPr>
        <p:txBody>
          <a:bodyPr wrap="square" lIns="179257" tIns="143405" rIns="179257" bIns="143405" rtlCol="0" anchor="ctr">
            <a:noAutofit/>
          </a:bodyPr>
          <a:lstStyle/>
          <a:p>
            <a:pPr defTabSz="914203">
              <a:lnSpc>
                <a:spcPct val="90000"/>
              </a:lnSpc>
              <a:spcAft>
                <a:spcPts val="588"/>
              </a:spcAft>
              <a:defRPr/>
            </a:pPr>
            <a:r>
              <a:rPr lang="en-US" sz="2000">
                <a:gradFill>
                  <a:gsLst>
                    <a:gs pos="21429">
                      <a:srgbClr val="1A1A1A"/>
                    </a:gs>
                    <a:gs pos="43000">
                      <a:srgbClr val="1A1A1A"/>
                    </a:gs>
                  </a:gsLst>
                  <a:lin ang="5400000" scaled="1"/>
                </a:gradFill>
                <a:latin typeface="Segoe UI" panose="020B0502040204020203" pitchFamily="34" charset="0"/>
                <a:cs typeface="Segoe UI" panose="020B0502040204020203" pitchFamily="34" charset="0"/>
              </a:rPr>
              <a:t>Assess</a:t>
            </a:r>
          </a:p>
        </p:txBody>
      </p:sp>
      <p:cxnSp>
        <p:nvCxnSpPr>
          <p:cNvPr id="120" name="Straight Connector 119">
            <a:extLst>
              <a:ext uri="{FF2B5EF4-FFF2-40B4-BE49-F238E27FC236}">
                <a16:creationId xmlns:a16="http://schemas.microsoft.com/office/drawing/2014/main" id="{92BCEDC1-3995-4D8E-99CB-48048D993C55}"/>
              </a:ext>
            </a:extLst>
          </p:cNvPr>
          <p:cNvCxnSpPr>
            <a:cxnSpLocks/>
          </p:cNvCxnSpPr>
          <p:nvPr/>
        </p:nvCxnSpPr>
        <p:spPr>
          <a:xfrm>
            <a:off x="460976" y="2108293"/>
            <a:ext cx="1712672" cy="0"/>
          </a:xfrm>
          <a:prstGeom prst="line">
            <a:avLst/>
          </a:prstGeom>
          <a:noFill/>
          <a:ln w="12700" cap="flat" cmpd="sng" algn="ctr">
            <a:solidFill>
              <a:schemeClr val="accent6"/>
            </a:solidFill>
            <a:prstDash val="solid"/>
            <a:headEnd type="none"/>
            <a:tailEnd type="none"/>
          </a:ln>
          <a:effectLst/>
        </p:spPr>
      </p:cxnSp>
      <p:sp>
        <p:nvSpPr>
          <p:cNvPr id="61" name="Rectangle 60">
            <a:extLst>
              <a:ext uri="{FF2B5EF4-FFF2-40B4-BE49-F238E27FC236}">
                <a16:creationId xmlns:a16="http://schemas.microsoft.com/office/drawing/2014/main" id="{20AF6C35-07C0-4FD2-AB13-431E5E3EAC82}"/>
              </a:ext>
            </a:extLst>
          </p:cNvPr>
          <p:cNvSpPr/>
          <p:nvPr/>
        </p:nvSpPr>
        <p:spPr bwMode="auto">
          <a:xfrm>
            <a:off x="9651606" y="1480896"/>
            <a:ext cx="2051460" cy="548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203" fontAlgn="base">
              <a:lnSpc>
                <a:spcPct val="90000"/>
              </a:lnSpc>
              <a:spcBef>
                <a:spcPct val="0"/>
              </a:spcBef>
              <a:spcAft>
                <a:spcPts val="588"/>
              </a:spcAft>
              <a:defRPr/>
            </a:pPr>
            <a:r>
              <a:rPr lang="en-US" sz="2000">
                <a:gradFill>
                  <a:gsLst>
                    <a:gs pos="21429">
                      <a:srgbClr val="1A1A1A"/>
                    </a:gs>
                    <a:gs pos="43000">
                      <a:srgbClr val="1A1A1A"/>
                    </a:gs>
                  </a:gsLst>
                  <a:lin ang="5400000" scaled="1"/>
                </a:gradFill>
                <a:latin typeface="Segoe UI" panose="020B0502040204020203" pitchFamily="34" charset="0"/>
                <a:cs typeface="Segoe UI" panose="020B0502040204020203" pitchFamily="34" charset="0"/>
              </a:rPr>
              <a:t>Secure &amp; Manage</a:t>
            </a:r>
          </a:p>
        </p:txBody>
      </p:sp>
      <p:cxnSp>
        <p:nvCxnSpPr>
          <p:cNvPr id="78" name="Straight Connector 77">
            <a:extLst>
              <a:ext uri="{FF2B5EF4-FFF2-40B4-BE49-F238E27FC236}">
                <a16:creationId xmlns:a16="http://schemas.microsoft.com/office/drawing/2014/main" id="{5139492D-80FB-4AC9-8F16-7E0494C5151A}"/>
              </a:ext>
            </a:extLst>
          </p:cNvPr>
          <p:cNvCxnSpPr>
            <a:cxnSpLocks/>
          </p:cNvCxnSpPr>
          <p:nvPr/>
        </p:nvCxnSpPr>
        <p:spPr>
          <a:xfrm>
            <a:off x="9025912" y="2108293"/>
            <a:ext cx="1808773" cy="0"/>
          </a:xfrm>
          <a:prstGeom prst="line">
            <a:avLst/>
          </a:prstGeom>
          <a:noFill/>
          <a:ln w="12700" cap="flat" cmpd="sng" algn="ctr">
            <a:solidFill>
              <a:schemeClr val="accent6"/>
            </a:solidFill>
            <a:prstDash val="solid"/>
            <a:headEnd type="none"/>
            <a:tailEnd type="none"/>
          </a:ln>
          <a:effectLst/>
        </p:spPr>
      </p:cxnSp>
      <p:sp>
        <p:nvSpPr>
          <p:cNvPr id="100" name="Rectangle 99">
            <a:extLst>
              <a:ext uri="{FF2B5EF4-FFF2-40B4-BE49-F238E27FC236}">
                <a16:creationId xmlns:a16="http://schemas.microsoft.com/office/drawing/2014/main" id="{34348E7D-C2D0-47BC-A8E2-EABB0E1ED04B}"/>
              </a:ext>
            </a:extLst>
          </p:cNvPr>
          <p:cNvSpPr/>
          <p:nvPr/>
        </p:nvSpPr>
        <p:spPr>
          <a:xfrm>
            <a:off x="460977" y="2603935"/>
            <a:ext cx="2744525" cy="280714"/>
          </a:xfrm>
          <a:prstGeom prst="rect">
            <a:avLst/>
          </a:prstGeom>
        </p:spPr>
        <p:txBody>
          <a:bodyPr wrap="square">
            <a:spAutoFit/>
          </a:bodyPr>
          <a:lstStyle/>
          <a:p>
            <a:pPr defTabSz="914027">
              <a:defRPr/>
            </a:pPr>
            <a:r>
              <a:rPr lang="en-US" sz="1200">
                <a:gradFill>
                  <a:gsLst>
                    <a:gs pos="21429">
                      <a:srgbClr val="1A1A1A"/>
                    </a:gs>
                    <a:gs pos="43000">
                      <a:srgbClr val="1A1A1A"/>
                    </a:gs>
                  </a:gsLst>
                  <a:lin ang="5400000" scaled="1"/>
                </a:gradFill>
                <a:latin typeface="Segoe UI" charset="0"/>
                <a:cs typeface="Segoe UI" charset="0"/>
              </a:rPr>
              <a:t>Data Migration Assistant (DMA)</a:t>
            </a:r>
          </a:p>
        </p:txBody>
      </p:sp>
      <p:sp>
        <p:nvSpPr>
          <p:cNvPr id="102" name="Rectangle 101">
            <a:extLst>
              <a:ext uri="{FF2B5EF4-FFF2-40B4-BE49-F238E27FC236}">
                <a16:creationId xmlns:a16="http://schemas.microsoft.com/office/drawing/2014/main" id="{E3A831F2-FB7C-4E76-8C25-3BB9CE628BAC}"/>
              </a:ext>
            </a:extLst>
          </p:cNvPr>
          <p:cNvSpPr/>
          <p:nvPr/>
        </p:nvSpPr>
        <p:spPr>
          <a:xfrm>
            <a:off x="460976" y="2198256"/>
            <a:ext cx="2380894" cy="280714"/>
          </a:xfrm>
          <a:prstGeom prst="rect">
            <a:avLst/>
          </a:prstGeom>
        </p:spPr>
        <p:txBody>
          <a:bodyPr wrap="square">
            <a:spAutoFit/>
          </a:bodyPr>
          <a:lstStyle/>
          <a:p>
            <a:pPr defTabSz="914027">
              <a:defRPr/>
            </a:pPr>
            <a:r>
              <a:rPr lang="en-US" sz="1200">
                <a:gradFill>
                  <a:gsLst>
                    <a:gs pos="21429">
                      <a:srgbClr val="1A1A1A"/>
                    </a:gs>
                    <a:gs pos="43000">
                      <a:srgbClr val="1A1A1A"/>
                    </a:gs>
                  </a:gsLst>
                  <a:lin ang="5400000" scaled="1"/>
                </a:gradFill>
                <a:latin typeface="Segoe UI" charset="0"/>
                <a:cs typeface="Segoe UI" charset="0"/>
              </a:rPr>
              <a:t>Azure Migrate</a:t>
            </a:r>
          </a:p>
        </p:txBody>
      </p:sp>
      <p:sp>
        <p:nvSpPr>
          <p:cNvPr id="50" name="Rectangle 49">
            <a:extLst>
              <a:ext uri="{FF2B5EF4-FFF2-40B4-BE49-F238E27FC236}">
                <a16:creationId xmlns:a16="http://schemas.microsoft.com/office/drawing/2014/main" id="{73CB86B9-F777-4587-9C18-EAD6B6F390A8}"/>
              </a:ext>
            </a:extLst>
          </p:cNvPr>
          <p:cNvSpPr/>
          <p:nvPr/>
        </p:nvSpPr>
        <p:spPr>
          <a:xfrm>
            <a:off x="460976" y="2983348"/>
            <a:ext cx="3081962" cy="280714"/>
          </a:xfrm>
          <a:prstGeom prst="rect">
            <a:avLst/>
          </a:prstGeom>
        </p:spPr>
        <p:txBody>
          <a:bodyPr wrap="square">
            <a:spAutoFit/>
          </a:bodyPr>
          <a:lstStyle/>
          <a:p>
            <a:pPr defTabSz="914027">
              <a:defRPr/>
            </a:pPr>
            <a:r>
              <a:rPr lang="en-US" sz="1200">
                <a:gradFill>
                  <a:gsLst>
                    <a:gs pos="21429">
                      <a:srgbClr val="1A1A1A"/>
                    </a:gs>
                    <a:gs pos="43000">
                      <a:srgbClr val="1A1A1A"/>
                    </a:gs>
                  </a:gsLst>
                  <a:lin ang="5400000" scaled="1"/>
                </a:gradFill>
                <a:latin typeface="Segoe UI" charset="0"/>
                <a:cs typeface="Segoe UI" charset="0"/>
              </a:rPr>
              <a:t>SQL Server Migration Assistant (SSMA)</a:t>
            </a:r>
          </a:p>
        </p:txBody>
      </p:sp>
      <p:sp>
        <p:nvSpPr>
          <p:cNvPr id="80" name="TextBox 79">
            <a:extLst>
              <a:ext uri="{FF2B5EF4-FFF2-40B4-BE49-F238E27FC236}">
                <a16:creationId xmlns:a16="http://schemas.microsoft.com/office/drawing/2014/main" id="{07DEFF64-E7FF-4255-ABCE-50C055349CAA}"/>
              </a:ext>
            </a:extLst>
          </p:cNvPr>
          <p:cNvSpPr txBox="1"/>
          <p:nvPr/>
        </p:nvSpPr>
        <p:spPr>
          <a:xfrm>
            <a:off x="8945042" y="2226592"/>
            <a:ext cx="2930084" cy="657479"/>
          </a:xfrm>
          <a:prstGeom prst="rect">
            <a:avLst/>
          </a:prstGeom>
          <a:noFill/>
        </p:spPr>
        <p:txBody>
          <a:bodyPr wrap="square" rtlCol="0">
            <a:spAutoFit/>
          </a:bodyPr>
          <a:lstStyle>
            <a:defPPr>
              <a:defRPr lang="en-US"/>
            </a:defPPr>
            <a:lvl1pPr lvl="0" algn="ctr" defTabSz="914016">
              <a:defRPr sz="1600">
                <a:solidFill>
                  <a:srgbClr val="1A1A1A"/>
                </a:solidFill>
                <a:latin typeface="Segoe UI Semibold" panose="020B0702040204020203" pitchFamily="34" charset="0"/>
                <a:cs typeface="Segoe UI Semibold" panose="020B0702040204020203" pitchFamily="34" charset="0"/>
              </a:defRPr>
            </a:lvl1pPr>
          </a:lstStyle>
          <a:p>
            <a:pPr marL="53976" indent="-53976" algn="l" defTabSz="914027">
              <a:defRPr/>
            </a:pPr>
            <a:r>
              <a:rPr lang="en-US" sz="1200">
                <a:gradFill>
                  <a:gsLst>
                    <a:gs pos="21429">
                      <a:srgbClr val="1A1A1A"/>
                    </a:gs>
                    <a:gs pos="43000">
                      <a:srgbClr val="1A1A1A"/>
                    </a:gs>
                  </a:gsLst>
                  <a:lin ang="5400000" scaled="1"/>
                </a:gradFill>
                <a:latin typeface="Segoe UI" charset="0"/>
                <a:cs typeface="Segoe UI" charset="0"/>
              </a:rPr>
              <a:t>Azure Security &amp; Management</a:t>
            </a:r>
          </a:p>
          <a:p>
            <a:pPr algn="l" defTabSz="914027">
              <a:defRPr/>
            </a:pPr>
            <a:r>
              <a:rPr lang="en-US" sz="1200">
                <a:gradFill>
                  <a:gsLst>
                    <a:gs pos="21429">
                      <a:srgbClr val="1A1A1A"/>
                    </a:gs>
                    <a:gs pos="43000">
                      <a:srgbClr val="1A1A1A"/>
                    </a:gs>
                  </a:gsLst>
                  <a:lin ang="5400000" scaled="1"/>
                </a:gradFill>
                <a:latin typeface="Segoe UI" charset="0"/>
                <a:cs typeface="Segoe UI" charset="0"/>
              </a:rPr>
              <a:t>(e.g., Blueprints, Security Center, </a:t>
            </a:r>
            <a:br>
              <a:rPr lang="en-US" sz="1200">
                <a:gradFill>
                  <a:gsLst>
                    <a:gs pos="21429">
                      <a:srgbClr val="1A1A1A"/>
                    </a:gs>
                    <a:gs pos="43000">
                      <a:srgbClr val="1A1A1A"/>
                    </a:gs>
                  </a:gsLst>
                  <a:lin ang="5400000" scaled="1"/>
                </a:gradFill>
                <a:latin typeface="Segoe UI" charset="0"/>
                <a:cs typeface="Segoe UI" charset="0"/>
              </a:rPr>
            </a:br>
            <a:r>
              <a:rPr lang="en-US" sz="1200">
                <a:gradFill>
                  <a:gsLst>
                    <a:gs pos="21429">
                      <a:srgbClr val="1A1A1A"/>
                    </a:gs>
                    <a:gs pos="43000">
                      <a:srgbClr val="1A1A1A"/>
                    </a:gs>
                  </a:gsLst>
                  <a:lin ang="5400000" scaled="1"/>
                </a:gradFill>
                <a:latin typeface="Segoe UI" charset="0"/>
                <a:cs typeface="Segoe UI" charset="0"/>
              </a:rPr>
              <a:t>Backup, Monitor)</a:t>
            </a:r>
          </a:p>
        </p:txBody>
      </p:sp>
      <p:sp>
        <p:nvSpPr>
          <p:cNvPr id="118" name="TextBox 117">
            <a:extLst>
              <a:ext uri="{FF2B5EF4-FFF2-40B4-BE49-F238E27FC236}">
                <a16:creationId xmlns:a16="http://schemas.microsoft.com/office/drawing/2014/main" id="{497CCBF8-A3A2-4B00-9E0B-C0BB0C25F04E}"/>
              </a:ext>
            </a:extLst>
          </p:cNvPr>
          <p:cNvSpPr txBox="1"/>
          <p:nvPr/>
        </p:nvSpPr>
        <p:spPr>
          <a:xfrm>
            <a:off x="3766097" y="1480896"/>
            <a:ext cx="1656299" cy="548632"/>
          </a:xfrm>
          <a:prstGeom prst="rect">
            <a:avLst/>
          </a:prstGeom>
          <a:noFill/>
        </p:spPr>
        <p:txBody>
          <a:bodyPr wrap="square" lIns="179257" tIns="143405" rIns="179257" bIns="143405" rtlCol="0" anchor="ctr">
            <a:noAutofit/>
          </a:bodyPr>
          <a:lstStyle/>
          <a:p>
            <a:pPr algn="ctr" defTabSz="914203">
              <a:lnSpc>
                <a:spcPct val="90000"/>
              </a:lnSpc>
              <a:spcAft>
                <a:spcPts val="588"/>
              </a:spcAft>
              <a:defRPr/>
            </a:pPr>
            <a:r>
              <a:rPr lang="en-US" sz="2000">
                <a:gradFill>
                  <a:gsLst>
                    <a:gs pos="21429">
                      <a:srgbClr val="1A1A1A"/>
                    </a:gs>
                    <a:gs pos="43000">
                      <a:srgbClr val="1A1A1A"/>
                    </a:gs>
                  </a:gsLst>
                  <a:lin ang="5400000" scaled="1"/>
                </a:gradFill>
                <a:latin typeface="Segoe UI" panose="020B0502040204020203" pitchFamily="34" charset="0"/>
                <a:cs typeface="Segoe UI" panose="020B0502040204020203" pitchFamily="34" charset="0"/>
              </a:rPr>
              <a:t>Migrate</a:t>
            </a:r>
          </a:p>
        </p:txBody>
      </p:sp>
      <p:cxnSp>
        <p:nvCxnSpPr>
          <p:cNvPr id="121" name="Straight Connector 120">
            <a:extLst>
              <a:ext uri="{FF2B5EF4-FFF2-40B4-BE49-F238E27FC236}">
                <a16:creationId xmlns:a16="http://schemas.microsoft.com/office/drawing/2014/main" id="{AA57EC7A-A298-4405-8547-127CA942306C}"/>
              </a:ext>
            </a:extLst>
          </p:cNvPr>
          <p:cNvCxnSpPr>
            <a:cxnSpLocks/>
          </p:cNvCxnSpPr>
          <p:nvPr/>
        </p:nvCxnSpPr>
        <p:spPr>
          <a:xfrm>
            <a:off x="3376352" y="2108293"/>
            <a:ext cx="1707525" cy="0"/>
          </a:xfrm>
          <a:prstGeom prst="line">
            <a:avLst/>
          </a:prstGeom>
          <a:noFill/>
          <a:ln w="12700" cap="flat" cmpd="sng" algn="ctr">
            <a:solidFill>
              <a:schemeClr val="accent6"/>
            </a:solidFill>
            <a:prstDash val="solid"/>
            <a:headEnd type="none"/>
            <a:tailEnd type="none"/>
          </a:ln>
          <a:effectLst/>
        </p:spPr>
      </p:cxnSp>
      <p:sp>
        <p:nvSpPr>
          <p:cNvPr id="94" name="TextBox 93">
            <a:extLst>
              <a:ext uri="{FF2B5EF4-FFF2-40B4-BE49-F238E27FC236}">
                <a16:creationId xmlns:a16="http://schemas.microsoft.com/office/drawing/2014/main" id="{6CF0D7C2-5519-4B92-9385-37A37F75F960}"/>
              </a:ext>
            </a:extLst>
          </p:cNvPr>
          <p:cNvSpPr txBox="1"/>
          <p:nvPr/>
        </p:nvSpPr>
        <p:spPr>
          <a:xfrm>
            <a:off x="3304332" y="2603935"/>
            <a:ext cx="2601780" cy="280714"/>
          </a:xfrm>
          <a:prstGeom prst="rect">
            <a:avLst/>
          </a:prstGeom>
        </p:spPr>
        <p:txBody>
          <a:bodyPr wrap="square">
            <a:spAutoFit/>
          </a:bodyPr>
          <a:lstStyle>
            <a:defPPr>
              <a:defRPr lang="en-US"/>
            </a:defPPr>
            <a:lvl1pPr marR="0" lvl="0" indent="0" algn="ctr" defTabSz="914016" fontAlgn="auto">
              <a:lnSpc>
                <a:spcPct val="100000"/>
              </a:lnSpc>
              <a:spcBef>
                <a:spcPts val="0"/>
              </a:spcBef>
              <a:spcAft>
                <a:spcPts val="0"/>
              </a:spcAft>
              <a:buClrTx/>
              <a:buSzTx/>
              <a:buFontTx/>
              <a:buNone/>
              <a:tabLst/>
              <a:defRPr sz="1600">
                <a:solidFill>
                  <a:srgbClr val="1A1A1A"/>
                </a:solidFill>
                <a:latin typeface="Segoe UI Semibold" panose="020B0702040204020203" pitchFamily="34" charset="0"/>
                <a:cs typeface="Segoe UI Semibold" panose="020B0702040204020203" pitchFamily="34" charset="0"/>
              </a:defRPr>
            </a:lvl1pPr>
          </a:lstStyle>
          <a:p>
            <a:pPr algn="l" defTabSz="914027">
              <a:defRPr/>
            </a:pPr>
            <a:r>
              <a:rPr lang="en-US" sz="1200">
                <a:gradFill>
                  <a:gsLst>
                    <a:gs pos="21429">
                      <a:srgbClr val="1A1A1A"/>
                    </a:gs>
                    <a:gs pos="43000">
                      <a:srgbClr val="1A1A1A"/>
                    </a:gs>
                  </a:gsLst>
                  <a:lin ang="5400000" scaled="1"/>
                </a:gradFill>
                <a:latin typeface="Segoe UI" charset="0"/>
                <a:cs typeface="Segoe UI" charset="0"/>
              </a:rPr>
              <a:t>Azure Database Migration Service</a:t>
            </a:r>
          </a:p>
        </p:txBody>
      </p:sp>
      <p:sp>
        <p:nvSpPr>
          <p:cNvPr id="103" name="Rectangle 102">
            <a:extLst>
              <a:ext uri="{FF2B5EF4-FFF2-40B4-BE49-F238E27FC236}">
                <a16:creationId xmlns:a16="http://schemas.microsoft.com/office/drawing/2014/main" id="{A9E3B57E-D978-45D8-A421-56A11682DD96}"/>
              </a:ext>
            </a:extLst>
          </p:cNvPr>
          <p:cNvSpPr/>
          <p:nvPr/>
        </p:nvSpPr>
        <p:spPr>
          <a:xfrm>
            <a:off x="3304332" y="2193216"/>
            <a:ext cx="2169612" cy="280714"/>
          </a:xfrm>
          <a:prstGeom prst="rect">
            <a:avLst/>
          </a:prstGeom>
        </p:spPr>
        <p:txBody>
          <a:bodyPr wrap="square">
            <a:spAutoFit/>
          </a:bodyPr>
          <a:lstStyle/>
          <a:p>
            <a:pPr defTabSz="914027">
              <a:defRPr/>
            </a:pPr>
            <a:r>
              <a:rPr lang="en-US" sz="1200">
                <a:gradFill>
                  <a:gsLst>
                    <a:gs pos="21429">
                      <a:srgbClr val="1A1A1A"/>
                    </a:gs>
                    <a:gs pos="43000">
                      <a:srgbClr val="1A1A1A"/>
                    </a:gs>
                  </a:gsLst>
                  <a:lin ang="5400000" scaled="1"/>
                </a:gradFill>
                <a:latin typeface="Segoe UI" charset="0"/>
                <a:cs typeface="Segoe UI" charset="0"/>
              </a:rPr>
              <a:t>Azure Site Recovery (ASR)</a:t>
            </a:r>
          </a:p>
        </p:txBody>
      </p:sp>
      <p:sp>
        <p:nvSpPr>
          <p:cNvPr id="110" name="TextBox 109">
            <a:extLst>
              <a:ext uri="{FF2B5EF4-FFF2-40B4-BE49-F238E27FC236}">
                <a16:creationId xmlns:a16="http://schemas.microsoft.com/office/drawing/2014/main" id="{12EA37F1-275D-4BE3-97D8-B44BE30F1EFB}"/>
              </a:ext>
            </a:extLst>
          </p:cNvPr>
          <p:cNvSpPr txBox="1"/>
          <p:nvPr/>
        </p:nvSpPr>
        <p:spPr>
          <a:xfrm>
            <a:off x="3304331" y="2983348"/>
            <a:ext cx="2718259" cy="280714"/>
          </a:xfrm>
          <a:prstGeom prst="rect">
            <a:avLst/>
          </a:prstGeom>
          <a:noFill/>
        </p:spPr>
        <p:txBody>
          <a:bodyPr wrap="square" rtlCol="0">
            <a:spAutoFit/>
          </a:bodyPr>
          <a:lstStyle/>
          <a:p>
            <a:pPr defTabSz="914027">
              <a:defRPr/>
            </a:pPr>
            <a:r>
              <a:rPr lang="en-US" sz="1200">
                <a:gradFill>
                  <a:gsLst>
                    <a:gs pos="21429">
                      <a:srgbClr val="1A1A1A"/>
                    </a:gs>
                    <a:gs pos="43000">
                      <a:srgbClr val="1A1A1A"/>
                    </a:gs>
                  </a:gsLst>
                  <a:lin ang="5400000" scaled="1"/>
                </a:gradFill>
                <a:latin typeface="Segoe UI" charset="0"/>
                <a:cs typeface="Segoe UI" charset="0"/>
              </a:rPr>
              <a:t>Azure Data Box</a:t>
            </a:r>
          </a:p>
        </p:txBody>
      </p:sp>
      <p:sp>
        <p:nvSpPr>
          <p:cNvPr id="119" name="TextBox 118">
            <a:extLst>
              <a:ext uri="{FF2B5EF4-FFF2-40B4-BE49-F238E27FC236}">
                <a16:creationId xmlns:a16="http://schemas.microsoft.com/office/drawing/2014/main" id="{AF8CFA70-C576-4DC3-9B5B-E4C7372D0ABA}"/>
              </a:ext>
            </a:extLst>
          </p:cNvPr>
          <p:cNvSpPr txBox="1"/>
          <p:nvPr/>
        </p:nvSpPr>
        <p:spPr>
          <a:xfrm>
            <a:off x="6523037" y="1480896"/>
            <a:ext cx="1656299" cy="548632"/>
          </a:xfrm>
          <a:prstGeom prst="rect">
            <a:avLst/>
          </a:prstGeom>
          <a:noFill/>
        </p:spPr>
        <p:txBody>
          <a:bodyPr wrap="square" lIns="179257" tIns="143405" rIns="179257" bIns="143405" rtlCol="0" anchor="ctr">
            <a:noAutofit/>
          </a:bodyPr>
          <a:lstStyle/>
          <a:p>
            <a:pPr algn="ctr" defTabSz="914203">
              <a:lnSpc>
                <a:spcPct val="90000"/>
              </a:lnSpc>
              <a:spcAft>
                <a:spcPts val="588"/>
              </a:spcAft>
              <a:defRPr/>
            </a:pPr>
            <a:r>
              <a:rPr lang="en-US" sz="2000">
                <a:gradFill>
                  <a:gsLst>
                    <a:gs pos="21429">
                      <a:srgbClr val="1A1A1A"/>
                    </a:gs>
                    <a:gs pos="43000">
                      <a:srgbClr val="1A1A1A"/>
                    </a:gs>
                  </a:gsLst>
                  <a:lin ang="5400000" scaled="1"/>
                </a:gradFill>
                <a:latin typeface="Segoe UI" panose="020B0502040204020203" pitchFamily="34" charset="0"/>
                <a:cs typeface="Segoe UI" panose="020B0502040204020203" pitchFamily="34" charset="0"/>
              </a:rPr>
              <a:t>Optimize</a:t>
            </a:r>
          </a:p>
        </p:txBody>
      </p:sp>
      <p:cxnSp>
        <p:nvCxnSpPr>
          <p:cNvPr id="122" name="Straight Connector 121">
            <a:extLst>
              <a:ext uri="{FF2B5EF4-FFF2-40B4-BE49-F238E27FC236}">
                <a16:creationId xmlns:a16="http://schemas.microsoft.com/office/drawing/2014/main" id="{AE6A23C6-FFE1-4782-BB29-765C6AB4CDAE}"/>
              </a:ext>
            </a:extLst>
          </p:cNvPr>
          <p:cNvCxnSpPr>
            <a:cxnSpLocks/>
          </p:cNvCxnSpPr>
          <p:nvPr/>
        </p:nvCxnSpPr>
        <p:spPr>
          <a:xfrm>
            <a:off x="6212491" y="2108293"/>
            <a:ext cx="1742487" cy="0"/>
          </a:xfrm>
          <a:prstGeom prst="line">
            <a:avLst/>
          </a:prstGeom>
          <a:noFill/>
          <a:ln w="12700" cap="flat" cmpd="sng" algn="ctr">
            <a:solidFill>
              <a:schemeClr val="accent6"/>
            </a:solidFill>
            <a:prstDash val="solid"/>
            <a:headEnd type="none"/>
            <a:tailEnd type="none"/>
          </a:ln>
          <a:effectLst/>
        </p:spPr>
      </p:cxnSp>
      <p:sp>
        <p:nvSpPr>
          <p:cNvPr id="95" name="TextBox 94">
            <a:extLst>
              <a:ext uri="{FF2B5EF4-FFF2-40B4-BE49-F238E27FC236}">
                <a16:creationId xmlns:a16="http://schemas.microsoft.com/office/drawing/2014/main" id="{780F2EB9-316E-474B-8356-D0EE9758820F}"/>
              </a:ext>
            </a:extLst>
          </p:cNvPr>
          <p:cNvSpPr txBox="1"/>
          <p:nvPr/>
        </p:nvSpPr>
        <p:spPr>
          <a:xfrm>
            <a:off x="6124076" y="2226592"/>
            <a:ext cx="2468845" cy="657479"/>
          </a:xfrm>
          <a:prstGeom prst="rect">
            <a:avLst/>
          </a:prstGeom>
          <a:noFill/>
        </p:spPr>
        <p:txBody>
          <a:bodyPr wrap="square" rtlCol="0">
            <a:spAutoFit/>
          </a:bodyPr>
          <a:lstStyle>
            <a:defPPr>
              <a:defRPr lang="en-US"/>
            </a:defPPr>
            <a:lvl1pPr lvl="0" algn="ctr" defTabSz="914016">
              <a:defRPr sz="1400">
                <a:solidFill>
                  <a:schemeClr val="tx2"/>
                </a:solidFill>
                <a:latin typeface="Segoe UI" charset="0"/>
                <a:cs typeface="Segoe UI" charset="0"/>
              </a:defRPr>
            </a:lvl1pPr>
          </a:lstStyle>
          <a:p>
            <a:pPr algn="l" defTabSz="914027">
              <a:defRPr/>
            </a:pPr>
            <a:r>
              <a:rPr lang="en-US" sz="1200">
                <a:gradFill>
                  <a:gsLst>
                    <a:gs pos="21429">
                      <a:srgbClr val="1A1A1A"/>
                    </a:gs>
                    <a:gs pos="43000">
                      <a:srgbClr val="1A1A1A"/>
                    </a:gs>
                  </a:gsLst>
                  <a:lin ang="5400000" scaled="1"/>
                </a:gradFill>
              </a:rPr>
              <a:t>Azure Cost Management</a:t>
            </a:r>
          </a:p>
          <a:p>
            <a:pPr algn="l" defTabSz="914027">
              <a:defRPr/>
            </a:pPr>
            <a:endParaRPr lang="en-US" sz="1200">
              <a:gradFill>
                <a:gsLst>
                  <a:gs pos="21429">
                    <a:srgbClr val="1A1A1A"/>
                  </a:gs>
                  <a:gs pos="43000">
                    <a:srgbClr val="1A1A1A"/>
                  </a:gs>
                </a:gsLst>
                <a:lin ang="5400000" scaled="1"/>
              </a:gradFill>
            </a:endParaRPr>
          </a:p>
          <a:p>
            <a:pPr algn="l" defTabSz="914027">
              <a:defRPr/>
            </a:pPr>
            <a:r>
              <a:rPr lang="en-US" sz="1200">
                <a:gradFill>
                  <a:gsLst>
                    <a:gs pos="21429">
                      <a:srgbClr val="1A1A1A"/>
                    </a:gs>
                    <a:gs pos="43000">
                      <a:srgbClr val="1A1A1A"/>
                    </a:gs>
                  </a:gsLst>
                  <a:lin ang="5400000" scaled="1"/>
                </a:gradFill>
              </a:rPr>
              <a:t>Azure Advisor </a:t>
            </a:r>
          </a:p>
        </p:txBody>
      </p:sp>
      <p:pic>
        <p:nvPicPr>
          <p:cNvPr id="77" name="Picture 2" descr="https://upload.wikimedia.org/wikipedia/en/5/56/Chef_Software_Inc._company_logo.png">
            <a:extLst>
              <a:ext uri="{FF2B5EF4-FFF2-40B4-BE49-F238E27FC236}">
                <a16:creationId xmlns:a16="http://schemas.microsoft.com/office/drawing/2014/main" id="{1E58D8C6-1361-4A86-8896-ED3CF33C8DF3}"/>
              </a:ext>
            </a:extLst>
          </p:cNvPr>
          <p:cNvPicPr>
            <a:picLocks noChangeAspect="1" noChangeArrowheads="1"/>
          </p:cNvPicPr>
          <p:nvPr/>
        </p:nvPicPr>
        <p:blipFill>
          <a:blip r:embed="rId21" cstate="screen">
            <a:extLst>
              <a:ext uri="{28A0092B-C50C-407E-A947-70E740481C1C}">
                <a14:useLocalDpi xmlns:a14="http://schemas.microsoft.com/office/drawing/2010/main"/>
              </a:ext>
            </a:extLst>
          </a:blip>
          <a:srcRect/>
          <a:stretch>
            <a:fillRect/>
          </a:stretch>
        </p:blipFill>
        <p:spPr bwMode="auto">
          <a:xfrm>
            <a:off x="10577675" y="4266416"/>
            <a:ext cx="641873" cy="701384"/>
          </a:xfrm>
          <a:prstGeom prst="rect">
            <a:avLst/>
          </a:prstGeom>
          <a:noFill/>
          <a:extLst>
            <a:ext uri="{909E8E84-426E-40DD-AFC4-6F175D3DCCD1}">
              <a14:hiddenFill xmlns:a14="http://schemas.microsoft.com/office/drawing/2010/main">
                <a:solidFill>
                  <a:srgbClr val="FFFFFF"/>
                </a:solidFill>
              </a14:hiddenFill>
            </a:ext>
          </a:extLst>
        </p:spPr>
      </p:pic>
      <p:sp>
        <p:nvSpPr>
          <p:cNvPr id="85" name="Rectangle 84">
            <a:extLst>
              <a:ext uri="{FF2B5EF4-FFF2-40B4-BE49-F238E27FC236}">
                <a16:creationId xmlns:a16="http://schemas.microsoft.com/office/drawing/2014/main" id="{9B544370-EAE5-43BE-A992-01D23D4FA9F3}"/>
              </a:ext>
            </a:extLst>
          </p:cNvPr>
          <p:cNvSpPr/>
          <p:nvPr/>
        </p:nvSpPr>
        <p:spPr bwMode="auto">
          <a:xfrm>
            <a:off x="7100838" y="540986"/>
            <a:ext cx="4838789" cy="4217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defTabSz="914289" fontAlgn="base">
              <a:lnSpc>
                <a:spcPct val="90000"/>
              </a:lnSpc>
              <a:spcBef>
                <a:spcPct val="0"/>
              </a:spcBef>
              <a:spcAft>
                <a:spcPct val="0"/>
              </a:spcAft>
            </a:pPr>
            <a:r>
              <a:rPr lang="en-US" sz="1373">
                <a:solidFill>
                  <a:srgbClr val="20BDEF"/>
                </a:solidFill>
                <a:latin typeface="Segoe UI"/>
                <a:ea typeface="Segoe UI" pitchFamily="34" charset="0"/>
                <a:cs typeface="Segoe UI" pitchFamily="34" charset="0"/>
              </a:rPr>
              <a:t>Expand workload architecture options w/ broaden tooling</a:t>
            </a:r>
          </a:p>
        </p:txBody>
      </p:sp>
      <p:sp>
        <p:nvSpPr>
          <p:cNvPr id="89" name="Title 1">
            <a:extLst>
              <a:ext uri="{FF2B5EF4-FFF2-40B4-BE49-F238E27FC236}">
                <a16:creationId xmlns:a16="http://schemas.microsoft.com/office/drawing/2014/main" id="{CCA992D1-066A-4D4B-9E3B-DA972F614C01}"/>
              </a:ext>
            </a:extLst>
          </p:cNvPr>
          <p:cNvSpPr txBox="1">
            <a:spLocks/>
          </p:cNvSpPr>
          <p:nvPr/>
        </p:nvSpPr>
        <p:spPr>
          <a:xfrm>
            <a:off x="209144" y="207774"/>
            <a:ext cx="11773713" cy="1119560"/>
          </a:xfrm>
          <a:prstGeom prst="rect">
            <a:avLst/>
          </a:prstGeom>
        </p:spPr>
        <p:txBody>
          <a:bodyPr vert="horz" lIns="91436" tIns="45718" rIns="91436" bIns="45718"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896580">
              <a:defRPr/>
            </a:pPr>
            <a:r>
              <a:rPr lang="en-US" sz="3628" b="1">
                <a:solidFill>
                  <a:srgbClr val="E6E6E6">
                    <a:lumMod val="10000"/>
                  </a:srgbClr>
                </a:solidFill>
                <a:latin typeface="Segoe Semibold" panose="020B0502040504020203" pitchFamily="34" charset="0"/>
                <a:cs typeface="Segoe UI Light" panose="020B0502040204020203" pitchFamily="34" charset="0"/>
              </a:rPr>
              <a:t>Migration tooling options</a:t>
            </a:r>
            <a:endParaRPr lang="en-US" sz="1600">
              <a:solidFill>
                <a:srgbClr val="E6E6E6">
                  <a:lumMod val="10000"/>
                </a:srgbClr>
              </a:solidFill>
              <a:latin typeface="Segoe" panose="020B0502040504020203" pitchFamily="34" charset="0"/>
              <a:cs typeface="Segoe UI Light" panose="020B0502040204020203" pitchFamily="34" charset="0"/>
            </a:endParaRPr>
          </a:p>
        </p:txBody>
      </p:sp>
      <p:sp>
        <p:nvSpPr>
          <p:cNvPr id="96" name="magnify" title="Icon of a magnifying glass">
            <a:extLst>
              <a:ext uri="{FF2B5EF4-FFF2-40B4-BE49-F238E27FC236}">
                <a16:creationId xmlns:a16="http://schemas.microsoft.com/office/drawing/2014/main" id="{4D888784-7FE1-3C41-B0C3-C7ED20709F9B}"/>
              </a:ext>
            </a:extLst>
          </p:cNvPr>
          <p:cNvSpPr>
            <a:spLocks noChangeAspect="1" noEditPoints="1"/>
          </p:cNvSpPr>
          <p:nvPr/>
        </p:nvSpPr>
        <p:spPr bwMode="auto">
          <a:xfrm flipH="1">
            <a:off x="639962" y="1580461"/>
            <a:ext cx="365603" cy="358616"/>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54" tIns="44827" rIns="89654" bIns="44827" numCol="1" anchor="t" anchorCtr="0" compatLnSpc="1">
            <a:prstTxWarp prst="textNoShape">
              <a:avLst/>
            </a:prstTxWarp>
          </a:bodyPr>
          <a:lstStyle/>
          <a:p>
            <a:pPr defTabSz="914554"/>
            <a:endParaRPr lang="en-US" sz="1765">
              <a:solidFill>
                <a:srgbClr val="1A1A1A"/>
              </a:solidFill>
              <a:latin typeface="Segoe UI"/>
            </a:endParaRPr>
          </a:p>
        </p:txBody>
      </p:sp>
      <p:sp>
        <p:nvSpPr>
          <p:cNvPr id="98" name="send" title="Icon of a paper airplane">
            <a:extLst>
              <a:ext uri="{FF2B5EF4-FFF2-40B4-BE49-F238E27FC236}">
                <a16:creationId xmlns:a16="http://schemas.microsoft.com/office/drawing/2014/main" id="{E457830A-C056-CA46-9700-A785440C1143}"/>
              </a:ext>
            </a:extLst>
          </p:cNvPr>
          <p:cNvSpPr>
            <a:spLocks noChangeAspect="1" noEditPoints="1"/>
          </p:cNvSpPr>
          <p:nvPr/>
        </p:nvSpPr>
        <p:spPr bwMode="auto">
          <a:xfrm>
            <a:off x="3393658" y="1566606"/>
            <a:ext cx="403443" cy="270146"/>
          </a:xfrm>
          <a:custGeom>
            <a:avLst/>
            <a:gdLst>
              <a:gd name="T0" fmla="*/ 18 w 227"/>
              <a:gd name="T1" fmla="*/ 5 h 152"/>
              <a:gd name="T2" fmla="*/ 227 w 227"/>
              <a:gd name="T3" fmla="*/ 76 h 152"/>
              <a:gd name="T4" fmla="*/ 0 w 227"/>
              <a:gd name="T5" fmla="*/ 152 h 152"/>
              <a:gd name="T6" fmla="*/ 26 w 227"/>
              <a:gd name="T7" fmla="*/ 76 h 152"/>
              <a:gd name="T8" fmla="*/ 5 w 227"/>
              <a:gd name="T9" fmla="*/ 17 h 152"/>
              <a:gd name="T10" fmla="*/ 5 w 227"/>
              <a:gd name="T11" fmla="*/ 17 h 152"/>
              <a:gd name="T12" fmla="*/ 0 w 227"/>
              <a:gd name="T13" fmla="*/ 0 h 152"/>
              <a:gd name="T14" fmla="*/ 18 w 227"/>
              <a:gd name="T15" fmla="*/ 5 h 152"/>
              <a:gd name="T16" fmla="*/ 26 w 227"/>
              <a:gd name="T17" fmla="*/ 76 h 152"/>
              <a:gd name="T18" fmla="*/ 227 w 227"/>
              <a:gd name="T19" fmla="*/ 76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7" h="152">
                <a:moveTo>
                  <a:pt x="18" y="5"/>
                </a:moveTo>
                <a:lnTo>
                  <a:pt x="227" y="76"/>
                </a:lnTo>
                <a:lnTo>
                  <a:pt x="0" y="152"/>
                </a:lnTo>
                <a:lnTo>
                  <a:pt x="26" y="76"/>
                </a:lnTo>
                <a:lnTo>
                  <a:pt x="5" y="17"/>
                </a:lnTo>
                <a:moveTo>
                  <a:pt x="5" y="17"/>
                </a:moveTo>
                <a:lnTo>
                  <a:pt x="0" y="0"/>
                </a:lnTo>
                <a:lnTo>
                  <a:pt x="18" y="5"/>
                </a:lnTo>
                <a:moveTo>
                  <a:pt x="26" y="76"/>
                </a:moveTo>
                <a:lnTo>
                  <a:pt x="227" y="76"/>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54" tIns="44827" rIns="89654" bIns="44827" numCol="1" anchor="t" anchorCtr="0" compatLnSpc="1">
            <a:prstTxWarp prst="textNoShape">
              <a:avLst/>
            </a:prstTxWarp>
          </a:bodyPr>
          <a:lstStyle/>
          <a:p>
            <a:pPr defTabSz="914554"/>
            <a:endParaRPr lang="en-US" sz="1765">
              <a:gradFill>
                <a:gsLst>
                  <a:gs pos="0">
                    <a:srgbClr val="505050"/>
                  </a:gs>
                  <a:gs pos="100000">
                    <a:srgbClr val="505050"/>
                  </a:gs>
                </a:gsLst>
              </a:gradFill>
              <a:latin typeface="Segoe UI"/>
            </a:endParaRPr>
          </a:p>
        </p:txBody>
      </p:sp>
      <p:sp>
        <p:nvSpPr>
          <p:cNvPr id="99" name="speedometer_2" title="Icon of a spedometer showing fast speed">
            <a:extLst>
              <a:ext uri="{FF2B5EF4-FFF2-40B4-BE49-F238E27FC236}">
                <a16:creationId xmlns:a16="http://schemas.microsoft.com/office/drawing/2014/main" id="{1F6B6F76-B2FA-8F43-A29E-2DCE422D51B5}"/>
              </a:ext>
            </a:extLst>
          </p:cNvPr>
          <p:cNvSpPr>
            <a:spLocks noChangeAspect="1" noEditPoints="1"/>
          </p:cNvSpPr>
          <p:nvPr/>
        </p:nvSpPr>
        <p:spPr bwMode="auto">
          <a:xfrm>
            <a:off x="6363703" y="1580461"/>
            <a:ext cx="358616" cy="358616"/>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54" tIns="44827" rIns="89654" bIns="44827" numCol="1" anchor="t" anchorCtr="0" compatLnSpc="1">
            <a:prstTxWarp prst="textNoShape">
              <a:avLst/>
            </a:prstTxWarp>
          </a:bodyPr>
          <a:lstStyle/>
          <a:p>
            <a:pPr defTabSz="914554"/>
            <a:endParaRPr lang="en-US" sz="1765">
              <a:solidFill>
                <a:srgbClr val="1A1A1A"/>
              </a:solidFill>
              <a:latin typeface="Segoe UI"/>
            </a:endParaRPr>
          </a:p>
        </p:txBody>
      </p:sp>
      <p:sp>
        <p:nvSpPr>
          <p:cNvPr id="115" name="arrow" title="Icon of an arrow">
            <a:extLst>
              <a:ext uri="{FF2B5EF4-FFF2-40B4-BE49-F238E27FC236}">
                <a16:creationId xmlns:a16="http://schemas.microsoft.com/office/drawing/2014/main" id="{9A4D7617-2614-9044-8246-B6AF34F6ECB0}"/>
              </a:ext>
            </a:extLst>
          </p:cNvPr>
          <p:cNvSpPr>
            <a:spLocks noChangeAspect="1" noEditPoints="1"/>
          </p:cNvSpPr>
          <p:nvPr/>
        </p:nvSpPr>
        <p:spPr bwMode="auto">
          <a:xfrm>
            <a:off x="8501756" y="1697825"/>
            <a:ext cx="146526" cy="135208"/>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5875" cap="sq">
            <a:solidFill>
              <a:schemeClr val="tx1"/>
            </a:solidFill>
            <a:prstDash val="solid"/>
            <a:miter lim="800000"/>
            <a:headEnd/>
            <a:tailEnd/>
          </a:ln>
        </p:spPr>
        <p:txBody>
          <a:bodyPr vert="horz" wrap="square" lIns="89654" tIns="44827" rIns="89654" bIns="44827" numCol="1" anchor="t" anchorCtr="0" compatLnSpc="1">
            <a:prstTxWarp prst="textNoShape">
              <a:avLst/>
            </a:prstTxWarp>
          </a:bodyPr>
          <a:lstStyle/>
          <a:p>
            <a:pPr defTabSz="914554"/>
            <a:endParaRPr lang="en-US" sz="882">
              <a:gradFill>
                <a:gsLst>
                  <a:gs pos="0">
                    <a:srgbClr val="505050"/>
                  </a:gs>
                  <a:gs pos="100000">
                    <a:srgbClr val="505050"/>
                  </a:gs>
                </a:gsLst>
                <a:lin ang="5400000" scaled="1"/>
              </a:gradFill>
              <a:latin typeface="Segoe UI"/>
            </a:endParaRPr>
          </a:p>
        </p:txBody>
      </p:sp>
      <p:sp>
        <p:nvSpPr>
          <p:cNvPr id="116" name="arrow" title="Icon of an arrow">
            <a:extLst>
              <a:ext uri="{FF2B5EF4-FFF2-40B4-BE49-F238E27FC236}">
                <a16:creationId xmlns:a16="http://schemas.microsoft.com/office/drawing/2014/main" id="{E982D079-BDD9-B14B-9D9D-FF6664D8BB2F}"/>
              </a:ext>
            </a:extLst>
          </p:cNvPr>
          <p:cNvSpPr>
            <a:spLocks noChangeAspect="1" noEditPoints="1"/>
          </p:cNvSpPr>
          <p:nvPr/>
        </p:nvSpPr>
        <p:spPr bwMode="auto">
          <a:xfrm rot="10800000">
            <a:off x="8261267" y="1697825"/>
            <a:ext cx="146526" cy="135208"/>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5875" cap="sq">
            <a:solidFill>
              <a:schemeClr val="tx1"/>
            </a:solidFill>
            <a:prstDash val="solid"/>
            <a:miter lim="800000"/>
            <a:headEnd/>
            <a:tailEnd/>
          </a:ln>
        </p:spPr>
        <p:txBody>
          <a:bodyPr vert="horz" wrap="square" lIns="89654" tIns="44827" rIns="89654" bIns="44827" numCol="1" anchor="t" anchorCtr="0" compatLnSpc="1">
            <a:prstTxWarp prst="textNoShape">
              <a:avLst/>
            </a:prstTxWarp>
          </a:bodyPr>
          <a:lstStyle/>
          <a:p>
            <a:pPr defTabSz="914554"/>
            <a:endParaRPr lang="en-US" sz="882">
              <a:gradFill>
                <a:gsLst>
                  <a:gs pos="0">
                    <a:srgbClr val="505050"/>
                  </a:gs>
                  <a:gs pos="100000">
                    <a:srgbClr val="505050"/>
                  </a:gs>
                </a:gsLst>
                <a:lin ang="5400000" scaled="1"/>
              </a:gradFill>
              <a:latin typeface="Segoe UI"/>
            </a:endParaRPr>
          </a:p>
        </p:txBody>
      </p:sp>
      <p:sp>
        <p:nvSpPr>
          <p:cNvPr id="123" name="key" title="Icon of a key">
            <a:extLst>
              <a:ext uri="{FF2B5EF4-FFF2-40B4-BE49-F238E27FC236}">
                <a16:creationId xmlns:a16="http://schemas.microsoft.com/office/drawing/2014/main" id="{4C6A2490-3595-A043-985A-4E14BF916067}"/>
              </a:ext>
            </a:extLst>
          </p:cNvPr>
          <p:cNvSpPr>
            <a:spLocks noChangeAspect="1" noEditPoints="1"/>
          </p:cNvSpPr>
          <p:nvPr/>
        </p:nvSpPr>
        <p:spPr bwMode="auto">
          <a:xfrm>
            <a:off x="9082482" y="1571086"/>
            <a:ext cx="360465" cy="358616"/>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54" tIns="44827" rIns="89654" bIns="44827" numCol="1" anchor="t" anchorCtr="0" compatLnSpc="1">
            <a:prstTxWarp prst="textNoShape">
              <a:avLst/>
            </a:prstTxWarp>
          </a:bodyPr>
          <a:lstStyle/>
          <a:p>
            <a:pPr defTabSz="914554"/>
            <a:endParaRPr lang="en-US" sz="1765">
              <a:solidFill>
                <a:srgbClr val="1A1A1A"/>
              </a:solidFill>
              <a:latin typeface="Segoe UI"/>
            </a:endParaRPr>
          </a:p>
        </p:txBody>
      </p:sp>
      <p:sp>
        <p:nvSpPr>
          <p:cNvPr id="124" name="Processing_E9F5" title="Icon of two interlocked gears">
            <a:extLst>
              <a:ext uri="{FF2B5EF4-FFF2-40B4-BE49-F238E27FC236}">
                <a16:creationId xmlns:a16="http://schemas.microsoft.com/office/drawing/2014/main" id="{44598D26-0428-3744-9899-C6933C8937CB}"/>
              </a:ext>
            </a:extLst>
          </p:cNvPr>
          <p:cNvSpPr>
            <a:spLocks noChangeAspect="1" noEditPoints="1"/>
          </p:cNvSpPr>
          <p:nvPr/>
        </p:nvSpPr>
        <p:spPr bwMode="auto">
          <a:xfrm>
            <a:off x="9369414" y="1605812"/>
            <a:ext cx="227408" cy="198057"/>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54" tIns="44827" rIns="89654" bIns="44827" numCol="1" anchor="t" anchorCtr="0" compatLnSpc="1">
            <a:prstTxWarp prst="textNoShape">
              <a:avLst/>
            </a:prstTxWarp>
          </a:bodyPr>
          <a:lstStyle/>
          <a:p>
            <a:pPr defTabSz="914554"/>
            <a:endParaRPr lang="en-US" sz="1765">
              <a:solidFill>
                <a:srgbClr val="1A1A1A"/>
              </a:solidFill>
              <a:latin typeface="Segoe UI"/>
            </a:endParaRPr>
          </a:p>
        </p:txBody>
      </p:sp>
      <p:sp>
        <p:nvSpPr>
          <p:cNvPr id="125" name="arrow" title="Icon of an arrow">
            <a:extLst>
              <a:ext uri="{FF2B5EF4-FFF2-40B4-BE49-F238E27FC236}">
                <a16:creationId xmlns:a16="http://schemas.microsoft.com/office/drawing/2014/main" id="{7833B2D3-131A-2141-ACFF-E1B1DE18D419}"/>
              </a:ext>
            </a:extLst>
          </p:cNvPr>
          <p:cNvSpPr>
            <a:spLocks noChangeAspect="1" noEditPoints="1"/>
          </p:cNvSpPr>
          <p:nvPr/>
        </p:nvSpPr>
        <p:spPr bwMode="auto">
          <a:xfrm>
            <a:off x="5735017" y="1697825"/>
            <a:ext cx="146526" cy="135208"/>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5875" cap="sq">
            <a:solidFill>
              <a:schemeClr val="tx1"/>
            </a:solidFill>
            <a:prstDash val="solid"/>
            <a:miter lim="800000"/>
            <a:headEnd/>
            <a:tailEnd/>
          </a:ln>
        </p:spPr>
        <p:txBody>
          <a:bodyPr vert="horz" wrap="square" lIns="89654" tIns="44827" rIns="89654" bIns="44827" numCol="1" anchor="t" anchorCtr="0" compatLnSpc="1">
            <a:prstTxWarp prst="textNoShape">
              <a:avLst/>
            </a:prstTxWarp>
          </a:bodyPr>
          <a:lstStyle/>
          <a:p>
            <a:pPr defTabSz="914554"/>
            <a:endParaRPr lang="en-US" sz="882">
              <a:gradFill>
                <a:gsLst>
                  <a:gs pos="0">
                    <a:srgbClr val="505050"/>
                  </a:gs>
                  <a:gs pos="100000">
                    <a:srgbClr val="505050"/>
                  </a:gs>
                </a:gsLst>
                <a:lin ang="5400000" scaled="1"/>
              </a:gradFill>
              <a:latin typeface="Segoe UI"/>
            </a:endParaRPr>
          </a:p>
        </p:txBody>
      </p:sp>
      <p:sp>
        <p:nvSpPr>
          <p:cNvPr id="126" name="arrow" title="Icon of an arrow">
            <a:extLst>
              <a:ext uri="{FF2B5EF4-FFF2-40B4-BE49-F238E27FC236}">
                <a16:creationId xmlns:a16="http://schemas.microsoft.com/office/drawing/2014/main" id="{D538A0DD-3448-9C47-98BC-B3E0E32F6212}"/>
              </a:ext>
            </a:extLst>
          </p:cNvPr>
          <p:cNvSpPr>
            <a:spLocks noChangeAspect="1" noEditPoints="1"/>
          </p:cNvSpPr>
          <p:nvPr/>
        </p:nvSpPr>
        <p:spPr bwMode="auto">
          <a:xfrm rot="10800000">
            <a:off x="5494528" y="1697825"/>
            <a:ext cx="146526" cy="135208"/>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5875" cap="sq">
            <a:solidFill>
              <a:schemeClr val="tx1"/>
            </a:solidFill>
            <a:prstDash val="solid"/>
            <a:miter lim="800000"/>
            <a:headEnd/>
            <a:tailEnd/>
          </a:ln>
        </p:spPr>
        <p:txBody>
          <a:bodyPr vert="horz" wrap="square" lIns="89654" tIns="44827" rIns="89654" bIns="44827" numCol="1" anchor="t" anchorCtr="0" compatLnSpc="1">
            <a:prstTxWarp prst="textNoShape">
              <a:avLst/>
            </a:prstTxWarp>
          </a:bodyPr>
          <a:lstStyle/>
          <a:p>
            <a:pPr defTabSz="914554"/>
            <a:endParaRPr lang="en-US" sz="882">
              <a:gradFill>
                <a:gsLst>
                  <a:gs pos="0">
                    <a:srgbClr val="505050"/>
                  </a:gs>
                  <a:gs pos="100000">
                    <a:srgbClr val="505050"/>
                  </a:gs>
                </a:gsLst>
                <a:lin ang="5400000" scaled="1"/>
              </a:gradFill>
              <a:latin typeface="Segoe UI"/>
            </a:endParaRPr>
          </a:p>
        </p:txBody>
      </p:sp>
      <p:sp>
        <p:nvSpPr>
          <p:cNvPr id="127" name="arrow" title="Icon of an arrow">
            <a:extLst>
              <a:ext uri="{FF2B5EF4-FFF2-40B4-BE49-F238E27FC236}">
                <a16:creationId xmlns:a16="http://schemas.microsoft.com/office/drawing/2014/main" id="{2188E7AA-3F2E-F045-BF6F-8B6F55F66584}"/>
              </a:ext>
            </a:extLst>
          </p:cNvPr>
          <p:cNvSpPr>
            <a:spLocks noChangeAspect="1" noEditPoints="1"/>
          </p:cNvSpPr>
          <p:nvPr/>
        </p:nvSpPr>
        <p:spPr bwMode="auto">
          <a:xfrm>
            <a:off x="2669427" y="1697825"/>
            <a:ext cx="146526" cy="135208"/>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5875" cap="sq">
            <a:solidFill>
              <a:schemeClr val="tx1"/>
            </a:solidFill>
            <a:prstDash val="solid"/>
            <a:miter lim="800000"/>
            <a:headEnd/>
            <a:tailEnd/>
          </a:ln>
        </p:spPr>
        <p:txBody>
          <a:bodyPr vert="horz" wrap="square" lIns="89654" tIns="44827" rIns="89654" bIns="44827" numCol="1" anchor="t" anchorCtr="0" compatLnSpc="1">
            <a:prstTxWarp prst="textNoShape">
              <a:avLst/>
            </a:prstTxWarp>
          </a:bodyPr>
          <a:lstStyle/>
          <a:p>
            <a:pPr defTabSz="914554"/>
            <a:endParaRPr lang="en-US" sz="882">
              <a:gradFill>
                <a:gsLst>
                  <a:gs pos="0">
                    <a:srgbClr val="505050"/>
                  </a:gs>
                  <a:gs pos="100000">
                    <a:srgbClr val="505050"/>
                  </a:gs>
                </a:gsLst>
                <a:lin ang="5400000" scaled="1"/>
              </a:gradFill>
              <a:latin typeface="Segoe UI"/>
            </a:endParaRPr>
          </a:p>
        </p:txBody>
      </p:sp>
    </p:spTree>
    <p:extLst>
      <p:ext uri="{BB962C8B-B14F-4D97-AF65-F5344CB8AC3E}">
        <p14:creationId xmlns:p14="http://schemas.microsoft.com/office/powerpoint/2010/main" val="26785704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nodeType="withEffect">
                                  <p:stCondLst>
                                    <p:cond delay="0"/>
                                  </p:stCondLst>
                                  <p:childTnLst>
                                    <p:set>
                                      <p:cBhvr>
                                        <p:cTn id="12" dur="1" fill="hold">
                                          <p:stCondLst>
                                            <p:cond delay="0"/>
                                          </p:stCondLst>
                                        </p:cTn>
                                        <p:tgtEl>
                                          <p:spTgt spid="77"/>
                                        </p:tgtEl>
                                        <p:attrNameLst>
                                          <p:attrName>style.visibility</p:attrName>
                                        </p:attrNameLst>
                                      </p:cBhvr>
                                      <p:to>
                                        <p:strVal val="visible"/>
                                      </p:to>
                                    </p:set>
                                    <p:animEffect transition="in" filter="fade">
                                      <p:cBhvr>
                                        <p:cTn id="13" dur="500"/>
                                        <p:tgtEl>
                                          <p:spTgt spid="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ADF6CA-44F9-4996-B5D1-2A9A1BFB90CD}"/>
              </a:ext>
            </a:extLst>
          </p:cNvPr>
          <p:cNvSpPr>
            <a:spLocks noGrp="1"/>
          </p:cNvSpPr>
          <p:nvPr>
            <p:ph type="title"/>
          </p:nvPr>
        </p:nvSpPr>
        <p:spPr/>
        <p:txBody>
          <a:bodyPr/>
          <a:lstStyle/>
          <a:p>
            <a:r>
              <a:rPr lang="en-US" b="1">
                <a:latin typeface="Segoe Semibold" panose="020B0502040504020203" pitchFamily="34" charset="0"/>
              </a:rPr>
              <a:t>Example: Migrate only</a:t>
            </a:r>
          </a:p>
        </p:txBody>
      </p:sp>
      <p:sp>
        <p:nvSpPr>
          <p:cNvPr id="54" name="TextBox 53">
            <a:extLst>
              <a:ext uri="{FF2B5EF4-FFF2-40B4-BE49-F238E27FC236}">
                <a16:creationId xmlns:a16="http://schemas.microsoft.com/office/drawing/2014/main" id="{1973C4FC-563B-4C7C-9BED-EBBFCC48E8AA}"/>
              </a:ext>
            </a:extLst>
          </p:cNvPr>
          <p:cNvSpPr txBox="1"/>
          <p:nvPr/>
        </p:nvSpPr>
        <p:spPr>
          <a:xfrm>
            <a:off x="5373331" y="4017963"/>
            <a:ext cx="1659612" cy="440884"/>
          </a:xfrm>
          <a:prstGeom prst="rect">
            <a:avLst/>
          </a:prstGeom>
          <a:noFill/>
        </p:spPr>
        <p:txBody>
          <a:bodyPr wrap="square" lIns="182878" tIns="146302" rIns="182878" bIns="146302" rtlCol="0">
            <a:spAutoFit/>
          </a:bodyPr>
          <a:lstStyle/>
          <a:p>
            <a:pPr defTabSz="914411">
              <a:lnSpc>
                <a:spcPct val="90000"/>
              </a:lnSpc>
              <a:spcAft>
                <a:spcPts val="600"/>
              </a:spcAft>
              <a:defRPr/>
            </a:pPr>
            <a:r>
              <a:rPr lang="en-US" sz="1050">
                <a:gradFill>
                  <a:gsLst>
                    <a:gs pos="2917">
                      <a:srgbClr val="353535"/>
                    </a:gs>
                    <a:gs pos="30000">
                      <a:srgbClr val="353535"/>
                    </a:gs>
                  </a:gsLst>
                  <a:lin ang="5400000" scaled="0"/>
                </a:gradFill>
                <a:latin typeface="Segoe UI" panose="020B0502040204020203" pitchFamily="34" charset="0"/>
                <a:cs typeface="Segoe UI" panose="020B0502040204020203" pitchFamily="34" charset="0"/>
              </a:rPr>
              <a:t>Azure Site Recovery </a:t>
            </a:r>
          </a:p>
        </p:txBody>
      </p:sp>
      <p:sp>
        <p:nvSpPr>
          <p:cNvPr id="5" name="TextBox 4">
            <a:extLst>
              <a:ext uri="{FF2B5EF4-FFF2-40B4-BE49-F238E27FC236}">
                <a16:creationId xmlns:a16="http://schemas.microsoft.com/office/drawing/2014/main" id="{E9F5912F-24AC-4C3D-B524-31A86BB65272}"/>
              </a:ext>
            </a:extLst>
          </p:cNvPr>
          <p:cNvSpPr txBox="1"/>
          <p:nvPr/>
        </p:nvSpPr>
        <p:spPr>
          <a:xfrm>
            <a:off x="6841225" y="1305578"/>
            <a:ext cx="1027895" cy="577971"/>
          </a:xfrm>
          <a:prstGeom prst="rect">
            <a:avLst/>
          </a:prstGeom>
          <a:noFill/>
        </p:spPr>
        <p:txBody>
          <a:bodyPr wrap="none" lIns="182878" tIns="146302" rIns="182878" bIns="146302" rtlCol="0">
            <a:spAutoFit/>
          </a:bodyPr>
          <a:lstStyle/>
          <a:p>
            <a:pPr defTabSz="914411">
              <a:lnSpc>
                <a:spcPct val="90000"/>
              </a:lnSpc>
              <a:spcAft>
                <a:spcPts val="600"/>
              </a:spcAft>
              <a:defRPr/>
            </a:pPr>
            <a:r>
              <a:rPr lang="en-US" sz="2000">
                <a:gradFill>
                  <a:gsLst>
                    <a:gs pos="1250">
                      <a:srgbClr val="1A1A1A"/>
                    </a:gs>
                    <a:gs pos="100000">
                      <a:srgbClr val="1A1A1A"/>
                    </a:gs>
                  </a:gsLst>
                  <a:lin ang="5400000" scaled="0"/>
                </a:gradFill>
                <a:latin typeface="Segoe" panose="020B0502040504020203" pitchFamily="34" charset="0"/>
                <a:cs typeface="Segoe UI Semilight" panose="020B0402040204020203" pitchFamily="34" charset="0"/>
              </a:rPr>
              <a:t>Azure</a:t>
            </a:r>
          </a:p>
        </p:txBody>
      </p:sp>
      <p:sp>
        <p:nvSpPr>
          <p:cNvPr id="65" name="TextBox 64">
            <a:extLst>
              <a:ext uri="{FF2B5EF4-FFF2-40B4-BE49-F238E27FC236}">
                <a16:creationId xmlns:a16="http://schemas.microsoft.com/office/drawing/2014/main" id="{5FAB5154-2261-47C7-BC30-BEDDFF8A86E1}"/>
              </a:ext>
            </a:extLst>
          </p:cNvPr>
          <p:cNvSpPr txBox="1"/>
          <p:nvPr/>
        </p:nvSpPr>
        <p:spPr>
          <a:xfrm>
            <a:off x="386836" y="1288667"/>
            <a:ext cx="1843812" cy="577971"/>
          </a:xfrm>
          <a:prstGeom prst="rect">
            <a:avLst/>
          </a:prstGeom>
          <a:noFill/>
        </p:spPr>
        <p:txBody>
          <a:bodyPr wrap="none" lIns="182878" tIns="146302" rIns="182878" bIns="146302" rtlCol="0">
            <a:spAutoFit/>
          </a:bodyPr>
          <a:lstStyle/>
          <a:p>
            <a:pPr defTabSz="914411">
              <a:lnSpc>
                <a:spcPct val="90000"/>
              </a:lnSpc>
              <a:spcAft>
                <a:spcPts val="600"/>
              </a:spcAft>
              <a:defRPr/>
            </a:pPr>
            <a:r>
              <a:rPr lang="en-US" sz="2000">
                <a:gradFill>
                  <a:gsLst>
                    <a:gs pos="1250">
                      <a:srgbClr val="1A1A1A"/>
                    </a:gs>
                    <a:gs pos="100000">
                      <a:srgbClr val="1A1A1A"/>
                    </a:gs>
                  </a:gsLst>
                  <a:lin ang="5400000" scaled="0"/>
                </a:gradFill>
                <a:latin typeface="Segoe" panose="020B0502040504020203" pitchFamily="34" charset="0"/>
                <a:cs typeface="Segoe UI Semilight" panose="020B0402040204020203" pitchFamily="34" charset="0"/>
              </a:rPr>
              <a:t>On-premises</a:t>
            </a:r>
          </a:p>
        </p:txBody>
      </p:sp>
      <p:grpSp>
        <p:nvGrpSpPr>
          <p:cNvPr id="7" name="Group 6">
            <a:extLst>
              <a:ext uri="{FF2B5EF4-FFF2-40B4-BE49-F238E27FC236}">
                <a16:creationId xmlns:a16="http://schemas.microsoft.com/office/drawing/2014/main" id="{D18327A3-69A1-465B-AD14-51FF5FE6D35F}"/>
              </a:ext>
            </a:extLst>
          </p:cNvPr>
          <p:cNvGrpSpPr/>
          <p:nvPr/>
        </p:nvGrpSpPr>
        <p:grpSpPr>
          <a:xfrm>
            <a:off x="569289" y="1851487"/>
            <a:ext cx="4621591" cy="3810230"/>
            <a:chOff x="392414" y="2458754"/>
            <a:chExt cx="4621657" cy="3810284"/>
          </a:xfrm>
        </p:grpSpPr>
        <p:sp>
          <p:nvSpPr>
            <p:cNvPr id="49" name="Rectangle 48">
              <a:extLst>
                <a:ext uri="{FF2B5EF4-FFF2-40B4-BE49-F238E27FC236}">
                  <a16:creationId xmlns:a16="http://schemas.microsoft.com/office/drawing/2014/main" id="{E5E9DEC0-8C03-4D15-A7DB-AE422CB19704}"/>
                </a:ext>
              </a:extLst>
            </p:cNvPr>
            <p:cNvSpPr/>
            <p:nvPr/>
          </p:nvSpPr>
          <p:spPr bwMode="auto">
            <a:xfrm>
              <a:off x="392414" y="2458754"/>
              <a:ext cx="4621657" cy="3810284"/>
            </a:xfrm>
            <a:prstGeom prst="rect">
              <a:avLst/>
            </a:prstGeom>
            <a:noFill/>
            <a:ln w="19050">
              <a:solidFill>
                <a:srgbClr val="20BDE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defTabSz="914411">
                <a:lnSpc>
                  <a:spcPct val="90000"/>
                </a:lnSpc>
                <a:spcAft>
                  <a:spcPts val="600"/>
                </a:spcAft>
                <a:defRPr/>
              </a:pPr>
              <a:r>
                <a:rPr lang="en-US" sz="2000">
                  <a:gradFill>
                    <a:gsLst>
                      <a:gs pos="1250">
                        <a:srgbClr val="1A1A1A"/>
                      </a:gs>
                      <a:gs pos="100000">
                        <a:srgbClr val="1A1A1A"/>
                      </a:gs>
                    </a:gsLst>
                    <a:lin ang="5400000" scaled="0"/>
                  </a:gradFill>
                  <a:latin typeface="Segoe" panose="020B0502040504020203" pitchFamily="34" charset="0"/>
                  <a:cs typeface="Segoe UI Semilight" panose="020B0402040204020203" pitchFamily="34" charset="0"/>
                </a:rPr>
                <a:t>VMware</a:t>
              </a:r>
            </a:p>
          </p:txBody>
        </p:sp>
        <p:sp>
          <p:nvSpPr>
            <p:cNvPr id="50" name="Rectangle 49">
              <a:extLst>
                <a:ext uri="{FF2B5EF4-FFF2-40B4-BE49-F238E27FC236}">
                  <a16:creationId xmlns:a16="http://schemas.microsoft.com/office/drawing/2014/main" id="{61F02929-8A9E-473A-ACF0-7848F518ECFE}"/>
                </a:ext>
              </a:extLst>
            </p:cNvPr>
            <p:cNvSpPr/>
            <p:nvPr/>
          </p:nvSpPr>
          <p:spPr bwMode="auto">
            <a:xfrm>
              <a:off x="584200" y="3243951"/>
              <a:ext cx="4202469" cy="2588760"/>
            </a:xfrm>
            <a:prstGeom prst="rect">
              <a:avLst/>
            </a:prstGeom>
            <a:solidFill>
              <a:srgbClr val="137A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defTabSz="932483" fontAlgn="base">
                <a:lnSpc>
                  <a:spcPct val="90000"/>
                </a:lnSpc>
                <a:spcBef>
                  <a:spcPct val="0"/>
                </a:spcBef>
                <a:spcAft>
                  <a:spcPct val="0"/>
                </a:spcAft>
                <a:defRPr/>
              </a:pPr>
              <a:r>
                <a:rPr lang="en-US" sz="2000">
                  <a:solidFill>
                    <a:srgbClr val="FFFFFF"/>
                  </a:solidFill>
                  <a:latin typeface="Segoe UI Semilight"/>
                  <a:ea typeface="Segoe UI" pitchFamily="34" charset="0"/>
                  <a:cs typeface="Segoe UI" pitchFamily="34" charset="0"/>
                </a:rPr>
                <a:t>LOB App</a:t>
              </a:r>
              <a:endParaRPr lang="en-US" sz="2400">
                <a:solidFill>
                  <a:srgbClr val="FFFFFF"/>
                </a:solidFill>
                <a:latin typeface="Segoe UI Semilight"/>
                <a:ea typeface="Segoe UI" pitchFamily="34" charset="0"/>
                <a:cs typeface="Segoe UI Semilight"/>
              </a:endParaRPr>
            </a:p>
          </p:txBody>
        </p:sp>
        <p:sp>
          <p:nvSpPr>
            <p:cNvPr id="51" name="Rectangle 50">
              <a:extLst>
                <a:ext uri="{FF2B5EF4-FFF2-40B4-BE49-F238E27FC236}">
                  <a16:creationId xmlns:a16="http://schemas.microsoft.com/office/drawing/2014/main" id="{707D4EDA-8A50-4ED4-B84D-21804B5F941A}"/>
                </a:ext>
              </a:extLst>
            </p:cNvPr>
            <p:cNvSpPr/>
            <p:nvPr/>
          </p:nvSpPr>
          <p:spPr bwMode="auto">
            <a:xfrm>
              <a:off x="1028514" y="4029148"/>
              <a:ext cx="3360564" cy="758681"/>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defTabSz="932483" fontAlgn="base">
                <a:lnSpc>
                  <a:spcPct val="90000"/>
                </a:lnSpc>
                <a:spcBef>
                  <a:spcPct val="0"/>
                </a:spcBef>
                <a:spcAft>
                  <a:spcPct val="0"/>
                </a:spcAft>
                <a:defRPr/>
              </a:pPr>
              <a:r>
                <a:rPr lang="en-US" sz="1200">
                  <a:solidFill>
                    <a:srgbClr val="1A1A1A"/>
                  </a:solidFill>
                  <a:latin typeface="Segoe UI" panose="020B0502040204020203" pitchFamily="34" charset="0"/>
                  <a:ea typeface="Segoe UI" panose="020B0502040204020203" pitchFamily="34" charset="0"/>
                  <a:cs typeface="Segoe UI" panose="020B0502040204020203" pitchFamily="34" charset="0"/>
                </a:rPr>
                <a:t>Web &amp; App layer</a:t>
              </a:r>
            </a:p>
            <a:p>
              <a:pPr defTabSz="932483" fontAlgn="base">
                <a:lnSpc>
                  <a:spcPct val="90000"/>
                </a:lnSpc>
                <a:spcBef>
                  <a:spcPct val="0"/>
                </a:spcBef>
                <a:spcAft>
                  <a:spcPct val="0"/>
                </a:spcAft>
                <a:defRPr/>
              </a:pPr>
              <a:r>
                <a:rPr lang="en-US" sz="1200">
                  <a:solidFill>
                    <a:srgbClr val="1A1A1A"/>
                  </a:solidFill>
                  <a:latin typeface="Segoe UI" panose="020B0502040204020203" pitchFamily="34" charset="0"/>
                  <a:ea typeface="Segoe UI" panose="020B0502040204020203" pitchFamily="34" charset="0"/>
                  <a:cs typeface="Segoe UI" panose="020B0502040204020203" pitchFamily="34" charset="0"/>
                </a:rPr>
                <a:t>Windows Server 2008 R2</a:t>
              </a:r>
            </a:p>
          </p:txBody>
        </p:sp>
        <p:sp>
          <p:nvSpPr>
            <p:cNvPr id="52" name="Rectangle 51">
              <a:extLst>
                <a:ext uri="{FF2B5EF4-FFF2-40B4-BE49-F238E27FC236}">
                  <a16:creationId xmlns:a16="http://schemas.microsoft.com/office/drawing/2014/main" id="{8FC0105F-1E71-4EA8-9BE9-98FC96C78910}"/>
                </a:ext>
              </a:extLst>
            </p:cNvPr>
            <p:cNvSpPr/>
            <p:nvPr/>
          </p:nvSpPr>
          <p:spPr bwMode="auto">
            <a:xfrm>
              <a:off x="1028514" y="4936334"/>
              <a:ext cx="3344784" cy="632325"/>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defTabSz="932483" fontAlgn="base">
                <a:lnSpc>
                  <a:spcPct val="90000"/>
                </a:lnSpc>
                <a:spcBef>
                  <a:spcPct val="0"/>
                </a:spcBef>
                <a:spcAft>
                  <a:spcPct val="0"/>
                </a:spcAft>
                <a:defRPr/>
              </a:pPr>
              <a:r>
                <a:rPr lang="en-US" sz="1200">
                  <a:solidFill>
                    <a:srgbClr val="1A1A1A"/>
                  </a:solidFill>
                  <a:latin typeface="Segoe UI" panose="020B0502040204020203" pitchFamily="34" charset="0"/>
                  <a:cs typeface="Segoe UI" panose="020B0502040204020203" pitchFamily="34" charset="0"/>
                </a:rPr>
                <a:t>Data layer</a:t>
              </a:r>
            </a:p>
            <a:p>
              <a:pPr defTabSz="932483" fontAlgn="base">
                <a:lnSpc>
                  <a:spcPct val="90000"/>
                </a:lnSpc>
                <a:spcBef>
                  <a:spcPct val="0"/>
                </a:spcBef>
                <a:spcAft>
                  <a:spcPct val="0"/>
                </a:spcAft>
                <a:defRPr/>
              </a:pPr>
              <a:r>
                <a:rPr lang="en-US" sz="1200">
                  <a:solidFill>
                    <a:srgbClr val="1A1A1A"/>
                  </a:solidFill>
                  <a:latin typeface="Segoe UI" panose="020B0502040204020203" pitchFamily="34" charset="0"/>
                  <a:cs typeface="Segoe UI" panose="020B0502040204020203" pitchFamily="34" charset="0"/>
                </a:rPr>
                <a:t>SQL Server 2008 R2</a:t>
              </a:r>
            </a:p>
          </p:txBody>
        </p:sp>
      </p:grpSp>
      <p:sp>
        <p:nvSpPr>
          <p:cNvPr id="59" name="Rectangle 58">
            <a:extLst>
              <a:ext uri="{FF2B5EF4-FFF2-40B4-BE49-F238E27FC236}">
                <a16:creationId xmlns:a16="http://schemas.microsoft.com/office/drawing/2014/main" id="{02AD517A-8AE2-4603-B3F4-7975BE94B308}"/>
              </a:ext>
            </a:extLst>
          </p:cNvPr>
          <p:cNvSpPr/>
          <p:nvPr/>
        </p:nvSpPr>
        <p:spPr bwMode="auto">
          <a:xfrm>
            <a:off x="6991152" y="1851485"/>
            <a:ext cx="4202409" cy="3810229"/>
          </a:xfrm>
          <a:prstGeom prst="rect">
            <a:avLst/>
          </a:prstGeom>
          <a:solidFill>
            <a:srgbClr val="137AD4"/>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defTabSz="914411">
              <a:lnSpc>
                <a:spcPct val="90000"/>
              </a:lnSpc>
              <a:spcAft>
                <a:spcPts val="600"/>
              </a:spcAft>
              <a:defRPr/>
            </a:pPr>
            <a:r>
              <a:rPr lang="en-US" sz="2000">
                <a:solidFill>
                  <a:srgbClr val="FFFFFF"/>
                </a:solidFill>
                <a:latin typeface="Segoe" panose="020B0502040504020203" pitchFamily="34" charset="0"/>
                <a:cs typeface="Segoe UI Semilight" panose="020B0402040204020203" pitchFamily="34" charset="0"/>
              </a:rPr>
              <a:t>LOB App</a:t>
            </a:r>
          </a:p>
        </p:txBody>
      </p:sp>
      <p:sp>
        <p:nvSpPr>
          <p:cNvPr id="63" name="Rectangle 62">
            <a:extLst>
              <a:ext uri="{FF2B5EF4-FFF2-40B4-BE49-F238E27FC236}">
                <a16:creationId xmlns:a16="http://schemas.microsoft.com/office/drawing/2014/main" id="{0ADD61BA-6C89-4A8D-A163-84800868296C}"/>
              </a:ext>
            </a:extLst>
          </p:cNvPr>
          <p:cNvSpPr/>
          <p:nvPr/>
        </p:nvSpPr>
        <p:spPr bwMode="auto">
          <a:xfrm>
            <a:off x="7199091" y="3587869"/>
            <a:ext cx="3807285" cy="75894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defTabSz="932483" fontAlgn="base">
              <a:lnSpc>
                <a:spcPct val="90000"/>
              </a:lnSpc>
              <a:spcBef>
                <a:spcPct val="0"/>
              </a:spcBef>
              <a:spcAft>
                <a:spcPct val="0"/>
              </a:spcAft>
              <a:defRPr/>
            </a:pPr>
            <a:r>
              <a:rPr lang="en-US" sz="1200">
                <a:solidFill>
                  <a:srgbClr val="1A1A1A"/>
                </a:solidFill>
                <a:latin typeface="Segoe UI" panose="020B0502040204020203" pitchFamily="34" charset="0"/>
                <a:cs typeface="Segoe UI" panose="020B0502040204020203" pitchFamily="34" charset="0"/>
              </a:rPr>
              <a:t>Data layer</a:t>
            </a:r>
          </a:p>
          <a:p>
            <a:pPr defTabSz="932483" fontAlgn="base">
              <a:lnSpc>
                <a:spcPct val="90000"/>
              </a:lnSpc>
              <a:spcBef>
                <a:spcPct val="0"/>
              </a:spcBef>
              <a:spcAft>
                <a:spcPct val="0"/>
              </a:spcAft>
              <a:defRPr/>
            </a:pPr>
            <a:r>
              <a:rPr lang="en-US" sz="1200">
                <a:solidFill>
                  <a:srgbClr val="1A1A1A"/>
                </a:solidFill>
                <a:latin typeface="Segoe UI" panose="020B0502040204020203" pitchFamily="34" charset="0"/>
                <a:cs typeface="Segoe UI" panose="020B0502040204020203" pitchFamily="34" charset="0"/>
              </a:rPr>
              <a:t>Azure IaaS VMs</a:t>
            </a:r>
          </a:p>
          <a:p>
            <a:pPr defTabSz="932483" fontAlgn="base">
              <a:lnSpc>
                <a:spcPct val="90000"/>
              </a:lnSpc>
              <a:spcBef>
                <a:spcPct val="0"/>
              </a:spcBef>
              <a:spcAft>
                <a:spcPct val="0"/>
              </a:spcAft>
              <a:defRPr/>
            </a:pPr>
            <a:endParaRPr lang="en-US" sz="1200">
              <a:solidFill>
                <a:srgbClr val="1A1A1A"/>
              </a:solidFill>
              <a:latin typeface="Segoe UI" panose="020B0502040204020203" pitchFamily="34" charset="0"/>
              <a:cs typeface="Segoe UI" panose="020B0502040204020203" pitchFamily="34" charset="0"/>
            </a:endParaRPr>
          </a:p>
        </p:txBody>
      </p:sp>
      <p:sp>
        <p:nvSpPr>
          <p:cNvPr id="61" name="Rectangle 60">
            <a:extLst>
              <a:ext uri="{FF2B5EF4-FFF2-40B4-BE49-F238E27FC236}">
                <a16:creationId xmlns:a16="http://schemas.microsoft.com/office/drawing/2014/main" id="{EC851143-25D9-41DB-8CB9-30BF07A6F717}"/>
              </a:ext>
            </a:extLst>
          </p:cNvPr>
          <p:cNvSpPr/>
          <p:nvPr/>
        </p:nvSpPr>
        <p:spPr bwMode="auto">
          <a:xfrm>
            <a:off x="7199089" y="2636673"/>
            <a:ext cx="3807284" cy="75867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defTabSz="932483" fontAlgn="base">
              <a:lnSpc>
                <a:spcPct val="90000"/>
              </a:lnSpc>
              <a:spcBef>
                <a:spcPct val="0"/>
              </a:spcBef>
              <a:spcAft>
                <a:spcPct val="0"/>
              </a:spcAft>
              <a:defRPr/>
            </a:pPr>
            <a:r>
              <a:rPr lang="en-US" sz="1200">
                <a:solidFill>
                  <a:srgbClr val="1A1A1A"/>
                </a:solidFill>
                <a:latin typeface="Segoe UI" panose="020B0502040204020203" pitchFamily="34" charset="0"/>
                <a:cs typeface="Segoe UI" panose="020B0502040204020203" pitchFamily="34" charset="0"/>
              </a:rPr>
              <a:t>Web &amp; App layer</a:t>
            </a:r>
          </a:p>
          <a:p>
            <a:pPr defTabSz="932483" fontAlgn="base">
              <a:lnSpc>
                <a:spcPct val="90000"/>
              </a:lnSpc>
              <a:spcBef>
                <a:spcPct val="0"/>
              </a:spcBef>
              <a:spcAft>
                <a:spcPct val="0"/>
              </a:spcAft>
              <a:defRPr/>
            </a:pPr>
            <a:r>
              <a:rPr lang="en-US" sz="1200">
                <a:solidFill>
                  <a:srgbClr val="1A1A1A"/>
                </a:solidFill>
                <a:latin typeface="Segoe UI" panose="020B0502040204020203" pitchFamily="34" charset="0"/>
                <a:cs typeface="Segoe UI" panose="020B0502040204020203" pitchFamily="34" charset="0"/>
              </a:rPr>
              <a:t>Azure IaaS VMs</a:t>
            </a:r>
          </a:p>
        </p:txBody>
      </p:sp>
      <p:sp>
        <p:nvSpPr>
          <p:cNvPr id="85" name="TextBox 84">
            <a:extLst>
              <a:ext uri="{FF2B5EF4-FFF2-40B4-BE49-F238E27FC236}">
                <a16:creationId xmlns:a16="http://schemas.microsoft.com/office/drawing/2014/main" id="{4E0EA665-5F69-42A3-BD2C-F0A39AAF7D3F}"/>
              </a:ext>
            </a:extLst>
          </p:cNvPr>
          <p:cNvSpPr txBox="1"/>
          <p:nvPr/>
        </p:nvSpPr>
        <p:spPr>
          <a:xfrm>
            <a:off x="1587372" y="6062452"/>
            <a:ext cx="1659612" cy="440884"/>
          </a:xfrm>
          <a:prstGeom prst="rect">
            <a:avLst/>
          </a:prstGeom>
          <a:noFill/>
        </p:spPr>
        <p:txBody>
          <a:bodyPr wrap="square" lIns="182878" tIns="146302" rIns="182878" bIns="146302" rtlCol="0">
            <a:spAutoFit/>
          </a:bodyPr>
          <a:lstStyle/>
          <a:p>
            <a:pPr defTabSz="914411">
              <a:lnSpc>
                <a:spcPct val="90000"/>
              </a:lnSpc>
              <a:spcAft>
                <a:spcPts val="600"/>
              </a:spcAft>
              <a:defRPr/>
            </a:pPr>
            <a:r>
              <a:rPr lang="en-US" sz="1050">
                <a:gradFill>
                  <a:gsLst>
                    <a:gs pos="2917">
                      <a:srgbClr val="353535"/>
                    </a:gs>
                    <a:gs pos="30000">
                      <a:srgbClr val="353535"/>
                    </a:gs>
                  </a:gsLst>
                  <a:lin ang="5400000" scaled="0"/>
                </a:gradFill>
                <a:latin typeface="Segoe" panose="020B0502040504020203" pitchFamily="34" charset="0"/>
                <a:cs typeface="Segoe UI" panose="020B0502040204020203" pitchFamily="34" charset="0"/>
              </a:rPr>
              <a:t>Azure Migrate</a:t>
            </a:r>
          </a:p>
        </p:txBody>
      </p:sp>
      <p:sp>
        <p:nvSpPr>
          <p:cNvPr id="62" name="TextBox 61">
            <a:extLst>
              <a:ext uri="{FF2B5EF4-FFF2-40B4-BE49-F238E27FC236}">
                <a16:creationId xmlns:a16="http://schemas.microsoft.com/office/drawing/2014/main" id="{D9016043-A13A-42AE-8C11-56DE61B8F5C5}"/>
              </a:ext>
            </a:extLst>
          </p:cNvPr>
          <p:cNvSpPr txBox="1"/>
          <p:nvPr/>
        </p:nvSpPr>
        <p:spPr>
          <a:xfrm>
            <a:off x="3284583" y="6073042"/>
            <a:ext cx="8640498" cy="492443"/>
          </a:xfrm>
          <a:prstGeom prst="rect">
            <a:avLst/>
          </a:prstGeom>
          <a:noFill/>
        </p:spPr>
        <p:txBody>
          <a:bodyPr wrap="square" lIns="0" tIns="0" rIns="0" bIns="0" rtlCol="0">
            <a:spAutoFit/>
          </a:bodyPr>
          <a:lstStyle/>
          <a:p>
            <a:pPr defTabSz="914378">
              <a:defRPr/>
            </a:pPr>
            <a:r>
              <a:rPr lang="en-US" sz="1600">
                <a:gradFill>
                  <a:gsLst>
                    <a:gs pos="2917">
                      <a:srgbClr val="1A1A1A"/>
                    </a:gs>
                    <a:gs pos="30000">
                      <a:srgbClr val="1A1A1A"/>
                    </a:gs>
                  </a:gsLst>
                  <a:lin ang="5400000" scaled="0"/>
                </a:gradFill>
                <a:latin typeface="Segoe" panose="020B0502040504020203" pitchFamily="34" charset="0"/>
              </a:rPr>
              <a:t>Documentation: </a:t>
            </a:r>
            <a:r>
              <a:rPr lang="en-US" sz="1600">
                <a:gradFill>
                  <a:gsLst>
                    <a:gs pos="2917">
                      <a:srgbClr val="1A1A1A"/>
                    </a:gs>
                    <a:gs pos="30000">
                      <a:srgbClr val="1A1A1A"/>
                    </a:gs>
                  </a:gsLst>
                  <a:lin ang="5400000" scaled="0"/>
                </a:gradFill>
                <a:highlight>
                  <a:srgbClr val="FFFF00"/>
                </a:highlight>
                <a:latin typeface="Segoe" panose="020B0502040504020203" pitchFamily="34" charset="0"/>
                <a:hlinkClick r:id="rId3"/>
              </a:rPr>
              <a:t>https://aka.ms/rehostapp_model2</a:t>
            </a:r>
            <a:r>
              <a:rPr lang="en-US" sz="1600">
                <a:gradFill>
                  <a:gsLst>
                    <a:gs pos="2917">
                      <a:srgbClr val="1A1A1A"/>
                    </a:gs>
                    <a:gs pos="30000">
                      <a:srgbClr val="1A1A1A"/>
                    </a:gs>
                  </a:gsLst>
                  <a:lin ang="5400000" scaled="0"/>
                </a:gradFill>
                <a:highlight>
                  <a:srgbClr val="FFFF00"/>
                </a:highlight>
                <a:latin typeface="Segoe" panose="020B0502040504020203" pitchFamily="34" charset="0"/>
              </a:rPr>
              <a:t>  </a:t>
            </a:r>
          </a:p>
          <a:p>
            <a:pPr defTabSz="914378">
              <a:defRPr/>
            </a:pPr>
            <a:r>
              <a:rPr lang="en-US" sz="1600">
                <a:gradFill>
                  <a:gsLst>
                    <a:gs pos="2917">
                      <a:srgbClr val="1A1A1A"/>
                    </a:gs>
                    <a:gs pos="30000">
                      <a:srgbClr val="1A1A1A"/>
                    </a:gs>
                  </a:gsLst>
                  <a:lin ang="5400000" scaled="0"/>
                </a:gradFill>
                <a:latin typeface="Segoe" panose="020B0502040504020203" pitchFamily="34" charset="0"/>
              </a:rPr>
              <a:t>For shared disk SQL clusters – leverage Always-ON</a:t>
            </a:r>
          </a:p>
        </p:txBody>
      </p:sp>
      <p:sp>
        <p:nvSpPr>
          <p:cNvPr id="69" name="Rectangle 68">
            <a:extLst>
              <a:ext uri="{FF2B5EF4-FFF2-40B4-BE49-F238E27FC236}">
                <a16:creationId xmlns:a16="http://schemas.microsoft.com/office/drawing/2014/main" id="{0C9D4A58-061A-4EBD-AF8B-5C34E3458D7B}"/>
              </a:ext>
            </a:extLst>
          </p:cNvPr>
          <p:cNvSpPr/>
          <p:nvPr/>
        </p:nvSpPr>
        <p:spPr bwMode="auto">
          <a:xfrm>
            <a:off x="7353212" y="550146"/>
            <a:ext cx="4838789" cy="4217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defTabSz="914289" fontAlgn="base">
              <a:lnSpc>
                <a:spcPct val="90000"/>
              </a:lnSpc>
              <a:spcBef>
                <a:spcPct val="0"/>
              </a:spcBef>
              <a:spcAft>
                <a:spcPct val="0"/>
              </a:spcAft>
            </a:pPr>
            <a:r>
              <a:rPr lang="en-US" sz="1373">
                <a:solidFill>
                  <a:srgbClr val="20BDEF"/>
                </a:solidFill>
                <a:latin typeface="Segoe UI Semilight"/>
                <a:ea typeface="Segoe UI" pitchFamily="34" charset="0"/>
                <a:cs typeface="Segoe UI" pitchFamily="34" charset="0"/>
              </a:rPr>
              <a:t>Expand workload architecture options w/ broaden tooling</a:t>
            </a:r>
          </a:p>
        </p:txBody>
      </p:sp>
      <p:sp>
        <p:nvSpPr>
          <p:cNvPr id="70" name="arrow_18" title="Icon of a tightly curved arrow pointing to the right">
            <a:extLst>
              <a:ext uri="{FF2B5EF4-FFF2-40B4-BE49-F238E27FC236}">
                <a16:creationId xmlns:a16="http://schemas.microsoft.com/office/drawing/2014/main" id="{404134EB-7AA1-2240-B2C4-959A3DEAB822}"/>
              </a:ext>
            </a:extLst>
          </p:cNvPr>
          <p:cNvSpPr>
            <a:spLocks noChangeAspect="1" noEditPoints="1"/>
          </p:cNvSpPr>
          <p:nvPr/>
        </p:nvSpPr>
        <p:spPr bwMode="auto">
          <a:xfrm flipH="1">
            <a:off x="5706543" y="3333684"/>
            <a:ext cx="346009" cy="503286"/>
          </a:xfrm>
          <a:custGeom>
            <a:avLst/>
            <a:gdLst>
              <a:gd name="T0" fmla="*/ 102 w 242"/>
              <a:gd name="T1" fmla="*/ 102 h 355"/>
              <a:gd name="T2" fmla="*/ 0 w 242"/>
              <a:gd name="T3" fmla="*/ 102 h 355"/>
              <a:gd name="T4" fmla="*/ 0 w 242"/>
              <a:gd name="T5" fmla="*/ 0 h 355"/>
              <a:gd name="T6" fmla="*/ 64 w 242"/>
              <a:gd name="T7" fmla="*/ 355 h 355"/>
              <a:gd name="T8" fmla="*/ 225 w 242"/>
              <a:gd name="T9" fmla="*/ 190 h 355"/>
              <a:gd name="T10" fmla="*/ 242 w 242"/>
              <a:gd name="T11" fmla="*/ 129 h 355"/>
              <a:gd name="T12" fmla="*/ 128 w 242"/>
              <a:gd name="T13" fmla="*/ 14 h 355"/>
              <a:gd name="T14" fmla="*/ 0 w 242"/>
              <a:gd name="T15" fmla="*/ 102 h 35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2" h="355">
                <a:moveTo>
                  <a:pt x="102" y="102"/>
                </a:moveTo>
                <a:cubicBezTo>
                  <a:pt x="0" y="102"/>
                  <a:pt x="0" y="102"/>
                  <a:pt x="0" y="102"/>
                </a:cubicBezTo>
                <a:cubicBezTo>
                  <a:pt x="0" y="0"/>
                  <a:pt x="0" y="0"/>
                  <a:pt x="0" y="0"/>
                </a:cubicBezTo>
                <a:moveTo>
                  <a:pt x="64" y="355"/>
                </a:moveTo>
                <a:cubicBezTo>
                  <a:pt x="64" y="355"/>
                  <a:pt x="194" y="227"/>
                  <a:pt x="225" y="190"/>
                </a:cubicBezTo>
                <a:cubicBezTo>
                  <a:pt x="242" y="169"/>
                  <a:pt x="242" y="151"/>
                  <a:pt x="242" y="129"/>
                </a:cubicBezTo>
                <a:cubicBezTo>
                  <a:pt x="242" y="66"/>
                  <a:pt x="191" y="14"/>
                  <a:pt x="128" y="14"/>
                </a:cubicBezTo>
                <a:cubicBezTo>
                  <a:pt x="64" y="14"/>
                  <a:pt x="38" y="57"/>
                  <a:pt x="0" y="102"/>
                </a:cubicBezTo>
              </a:path>
            </a:pathLst>
          </a:custGeom>
          <a:noFill/>
          <a:ln w="15875" cap="sq">
            <a:solidFill>
              <a:schemeClr val="tx1"/>
            </a:solidFill>
            <a:prstDash val="solid"/>
            <a:miter lim="800000"/>
            <a:headEnd/>
            <a:tailEnd/>
          </a:ln>
        </p:spPr>
        <p:txBody>
          <a:bodyPr vert="horz" wrap="square" lIns="89654" tIns="44827" rIns="89654" bIns="44827" numCol="1" anchor="t" anchorCtr="0" compatLnSpc="1">
            <a:prstTxWarp prst="textNoShape">
              <a:avLst/>
            </a:prstTxWarp>
          </a:bodyPr>
          <a:lstStyle/>
          <a:p>
            <a:pPr defTabSz="914554"/>
            <a:endParaRPr lang="en-US" sz="882">
              <a:gradFill>
                <a:gsLst>
                  <a:gs pos="0">
                    <a:srgbClr val="505050"/>
                  </a:gs>
                  <a:gs pos="100000">
                    <a:srgbClr val="505050"/>
                  </a:gs>
                </a:gsLst>
                <a:lin ang="5400000" scaled="1"/>
              </a:gradFill>
              <a:latin typeface="Segoe UI Semilight"/>
            </a:endParaRPr>
          </a:p>
        </p:txBody>
      </p:sp>
      <p:sp>
        <p:nvSpPr>
          <p:cNvPr id="71" name="cloud" title="Icon of a cloud">
            <a:extLst>
              <a:ext uri="{FF2B5EF4-FFF2-40B4-BE49-F238E27FC236}">
                <a16:creationId xmlns:a16="http://schemas.microsoft.com/office/drawing/2014/main" id="{50B7ED3F-D24D-0342-B683-E4153650026C}"/>
              </a:ext>
            </a:extLst>
          </p:cNvPr>
          <p:cNvSpPr>
            <a:spLocks noChangeAspect="1"/>
          </p:cNvSpPr>
          <p:nvPr/>
        </p:nvSpPr>
        <p:spPr bwMode="auto">
          <a:xfrm>
            <a:off x="5736064" y="3518891"/>
            <a:ext cx="692018" cy="440883"/>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54" tIns="44827" rIns="89654" bIns="44827" numCol="1" anchor="t" anchorCtr="0" compatLnSpc="1">
            <a:prstTxWarp prst="textNoShape">
              <a:avLst/>
            </a:prstTxWarp>
          </a:bodyPr>
          <a:lstStyle/>
          <a:p>
            <a:pPr defTabSz="914554"/>
            <a:endParaRPr lang="en-US" sz="882">
              <a:gradFill>
                <a:gsLst>
                  <a:gs pos="0">
                    <a:srgbClr val="505050"/>
                  </a:gs>
                  <a:gs pos="100000">
                    <a:srgbClr val="505050"/>
                  </a:gs>
                </a:gsLst>
              </a:gradFill>
              <a:latin typeface="Segoe UI Semilight"/>
            </a:endParaRPr>
          </a:p>
        </p:txBody>
      </p:sp>
      <p:sp>
        <p:nvSpPr>
          <p:cNvPr id="72" name="arrow" title="Icon of an arrow">
            <a:extLst>
              <a:ext uri="{FF2B5EF4-FFF2-40B4-BE49-F238E27FC236}">
                <a16:creationId xmlns:a16="http://schemas.microsoft.com/office/drawing/2014/main" id="{8A6B72D1-2411-434F-9B82-EF9DDC183A9B}"/>
              </a:ext>
            </a:extLst>
          </p:cNvPr>
          <p:cNvSpPr>
            <a:spLocks noChangeAspect="1" noEditPoints="1"/>
          </p:cNvSpPr>
          <p:nvPr/>
        </p:nvSpPr>
        <p:spPr bwMode="auto">
          <a:xfrm>
            <a:off x="5902082" y="4910833"/>
            <a:ext cx="341578" cy="315195"/>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5875" cap="sq">
            <a:solidFill>
              <a:schemeClr val="tx1"/>
            </a:solidFill>
            <a:prstDash val="solid"/>
            <a:miter lim="800000"/>
            <a:headEnd/>
            <a:tailEnd/>
          </a:ln>
        </p:spPr>
        <p:txBody>
          <a:bodyPr vert="horz" wrap="square" lIns="89654" tIns="44827" rIns="89654" bIns="44827" numCol="1" anchor="t" anchorCtr="0" compatLnSpc="1">
            <a:prstTxWarp prst="textNoShape">
              <a:avLst/>
            </a:prstTxWarp>
          </a:bodyPr>
          <a:lstStyle/>
          <a:p>
            <a:pPr defTabSz="914554"/>
            <a:endParaRPr lang="en-US" sz="882">
              <a:gradFill>
                <a:gsLst>
                  <a:gs pos="0">
                    <a:srgbClr val="505050"/>
                  </a:gs>
                  <a:gs pos="100000">
                    <a:srgbClr val="505050"/>
                  </a:gs>
                </a:gsLst>
                <a:lin ang="5400000" scaled="1"/>
              </a:gradFill>
              <a:latin typeface="Segoe UI Semilight"/>
            </a:endParaRPr>
          </a:p>
        </p:txBody>
      </p:sp>
      <p:sp>
        <p:nvSpPr>
          <p:cNvPr id="73" name="Database_EFC7" title="Icon of a cylinder">
            <a:extLst>
              <a:ext uri="{FF2B5EF4-FFF2-40B4-BE49-F238E27FC236}">
                <a16:creationId xmlns:a16="http://schemas.microsoft.com/office/drawing/2014/main" id="{7DF6E7CD-C7BE-A44C-B9BA-B5173B02FBA3}"/>
              </a:ext>
            </a:extLst>
          </p:cNvPr>
          <p:cNvSpPr>
            <a:spLocks noChangeAspect="1" noEditPoints="1"/>
          </p:cNvSpPr>
          <p:nvPr/>
        </p:nvSpPr>
        <p:spPr bwMode="auto">
          <a:xfrm>
            <a:off x="3784923" y="4458846"/>
            <a:ext cx="310379" cy="403443"/>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54" tIns="44827" rIns="89654" bIns="44827" numCol="1" anchor="t" anchorCtr="0" compatLnSpc="1">
            <a:prstTxWarp prst="textNoShape">
              <a:avLst/>
            </a:prstTxWarp>
          </a:bodyPr>
          <a:lstStyle/>
          <a:p>
            <a:pPr defTabSz="914554"/>
            <a:endParaRPr lang="en-US" sz="1765">
              <a:solidFill>
                <a:srgbClr val="353535"/>
              </a:solidFill>
              <a:latin typeface="Segoe UI Semilight"/>
            </a:endParaRPr>
          </a:p>
        </p:txBody>
      </p:sp>
      <p:sp>
        <p:nvSpPr>
          <p:cNvPr id="75" name="server" title="Icon of a server tower">
            <a:extLst>
              <a:ext uri="{FF2B5EF4-FFF2-40B4-BE49-F238E27FC236}">
                <a16:creationId xmlns:a16="http://schemas.microsoft.com/office/drawing/2014/main" id="{655ABDC6-6626-FF41-BEAB-5CE7DE0A313E}"/>
              </a:ext>
            </a:extLst>
          </p:cNvPr>
          <p:cNvSpPr>
            <a:spLocks noChangeAspect="1" noEditPoints="1"/>
          </p:cNvSpPr>
          <p:nvPr/>
        </p:nvSpPr>
        <p:spPr bwMode="auto">
          <a:xfrm>
            <a:off x="3596116" y="3644856"/>
            <a:ext cx="188808" cy="358616"/>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54" tIns="44827" rIns="89654" bIns="44827" numCol="1" anchor="t" anchorCtr="0" compatLnSpc="1">
            <a:prstTxWarp prst="textNoShape">
              <a:avLst/>
            </a:prstTxWarp>
          </a:bodyPr>
          <a:lstStyle/>
          <a:p>
            <a:pPr defTabSz="914554"/>
            <a:endParaRPr lang="en-US" sz="882">
              <a:gradFill>
                <a:gsLst>
                  <a:gs pos="0">
                    <a:srgbClr val="505050"/>
                  </a:gs>
                  <a:gs pos="100000">
                    <a:srgbClr val="505050"/>
                  </a:gs>
                </a:gsLst>
                <a:lin ang="5400000" scaled="1"/>
              </a:gradFill>
              <a:latin typeface="Segoe UI Semilight"/>
            </a:endParaRPr>
          </a:p>
        </p:txBody>
      </p:sp>
      <p:sp>
        <p:nvSpPr>
          <p:cNvPr id="79" name="server" title="Icon of a server tower">
            <a:extLst>
              <a:ext uri="{FF2B5EF4-FFF2-40B4-BE49-F238E27FC236}">
                <a16:creationId xmlns:a16="http://schemas.microsoft.com/office/drawing/2014/main" id="{8A898374-7AF1-9444-A28B-D08EA94C52E5}"/>
              </a:ext>
            </a:extLst>
          </p:cNvPr>
          <p:cNvSpPr>
            <a:spLocks noChangeAspect="1" noEditPoints="1"/>
          </p:cNvSpPr>
          <p:nvPr/>
        </p:nvSpPr>
        <p:spPr bwMode="auto">
          <a:xfrm>
            <a:off x="3856401" y="3644856"/>
            <a:ext cx="188808" cy="358616"/>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54" tIns="44827" rIns="89654" bIns="44827" numCol="1" anchor="t" anchorCtr="0" compatLnSpc="1">
            <a:prstTxWarp prst="textNoShape">
              <a:avLst/>
            </a:prstTxWarp>
          </a:bodyPr>
          <a:lstStyle/>
          <a:p>
            <a:pPr defTabSz="914554"/>
            <a:endParaRPr lang="en-US" sz="882">
              <a:gradFill>
                <a:gsLst>
                  <a:gs pos="0">
                    <a:srgbClr val="505050"/>
                  </a:gs>
                  <a:gs pos="100000">
                    <a:srgbClr val="505050"/>
                  </a:gs>
                </a:gsLst>
                <a:lin ang="5400000" scaled="1"/>
              </a:gradFill>
              <a:latin typeface="Segoe UI Semilight"/>
            </a:endParaRPr>
          </a:p>
        </p:txBody>
      </p:sp>
      <p:sp>
        <p:nvSpPr>
          <p:cNvPr id="80" name="server" title="Icon of a server tower">
            <a:extLst>
              <a:ext uri="{FF2B5EF4-FFF2-40B4-BE49-F238E27FC236}">
                <a16:creationId xmlns:a16="http://schemas.microsoft.com/office/drawing/2014/main" id="{70D1BD1C-F9BD-524D-8FE2-38D9BCBD0BD9}"/>
              </a:ext>
            </a:extLst>
          </p:cNvPr>
          <p:cNvSpPr>
            <a:spLocks noChangeAspect="1" noEditPoints="1"/>
          </p:cNvSpPr>
          <p:nvPr/>
        </p:nvSpPr>
        <p:spPr bwMode="auto">
          <a:xfrm>
            <a:off x="4116687" y="3644856"/>
            <a:ext cx="188808" cy="358616"/>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54" tIns="44827" rIns="89654" bIns="44827" numCol="1" anchor="t" anchorCtr="0" compatLnSpc="1">
            <a:prstTxWarp prst="textNoShape">
              <a:avLst/>
            </a:prstTxWarp>
          </a:bodyPr>
          <a:lstStyle/>
          <a:p>
            <a:pPr defTabSz="914554"/>
            <a:endParaRPr lang="en-US" sz="882">
              <a:gradFill>
                <a:gsLst>
                  <a:gs pos="0">
                    <a:srgbClr val="505050"/>
                  </a:gs>
                  <a:gs pos="100000">
                    <a:srgbClr val="505050"/>
                  </a:gs>
                </a:gsLst>
                <a:lin ang="5400000" scaled="1"/>
              </a:gradFill>
              <a:latin typeface="Segoe UI Semilight"/>
            </a:endParaRPr>
          </a:p>
        </p:txBody>
      </p:sp>
      <p:sp>
        <p:nvSpPr>
          <p:cNvPr id="81" name="monitor" title="Icon of a monitor">
            <a:extLst>
              <a:ext uri="{FF2B5EF4-FFF2-40B4-BE49-F238E27FC236}">
                <a16:creationId xmlns:a16="http://schemas.microsoft.com/office/drawing/2014/main" id="{3F56937C-FFE1-834B-BA37-510CFF657EEC}"/>
              </a:ext>
            </a:extLst>
          </p:cNvPr>
          <p:cNvSpPr>
            <a:spLocks noChangeAspect="1" noEditPoints="1"/>
          </p:cNvSpPr>
          <p:nvPr/>
        </p:nvSpPr>
        <p:spPr bwMode="auto">
          <a:xfrm>
            <a:off x="10135153" y="2861975"/>
            <a:ext cx="448270" cy="343551"/>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54" tIns="44827" rIns="89654" bIns="44827" numCol="1" anchor="t" anchorCtr="0" compatLnSpc="1">
            <a:prstTxWarp prst="textNoShape">
              <a:avLst/>
            </a:prstTxWarp>
          </a:bodyPr>
          <a:lstStyle/>
          <a:p>
            <a:pPr defTabSz="914554"/>
            <a:endParaRPr lang="en-US" sz="1765">
              <a:gradFill>
                <a:gsLst>
                  <a:gs pos="0">
                    <a:srgbClr val="505050"/>
                  </a:gs>
                  <a:gs pos="100000">
                    <a:srgbClr val="505050"/>
                  </a:gs>
                </a:gsLst>
              </a:gradFill>
              <a:latin typeface="Segoe UI Semilight"/>
            </a:endParaRPr>
          </a:p>
        </p:txBody>
      </p:sp>
      <p:sp>
        <p:nvSpPr>
          <p:cNvPr id="82" name="monitor" title="Icon of a monitor">
            <a:extLst>
              <a:ext uri="{FF2B5EF4-FFF2-40B4-BE49-F238E27FC236}">
                <a16:creationId xmlns:a16="http://schemas.microsoft.com/office/drawing/2014/main" id="{079AC0E6-357D-044E-A2A4-3642765FA2F7}"/>
              </a:ext>
            </a:extLst>
          </p:cNvPr>
          <p:cNvSpPr>
            <a:spLocks noChangeAspect="1" noEditPoints="1"/>
          </p:cNvSpPr>
          <p:nvPr/>
        </p:nvSpPr>
        <p:spPr bwMode="auto">
          <a:xfrm>
            <a:off x="10135153" y="3768154"/>
            <a:ext cx="448270" cy="343551"/>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54" tIns="44827" rIns="89654" bIns="44827" numCol="1" anchor="t" anchorCtr="0" compatLnSpc="1">
            <a:prstTxWarp prst="textNoShape">
              <a:avLst/>
            </a:prstTxWarp>
          </a:bodyPr>
          <a:lstStyle/>
          <a:p>
            <a:pPr defTabSz="914554"/>
            <a:endParaRPr lang="en-US" sz="1765">
              <a:gradFill>
                <a:gsLst>
                  <a:gs pos="0">
                    <a:srgbClr val="505050"/>
                  </a:gs>
                  <a:gs pos="100000">
                    <a:srgbClr val="505050"/>
                  </a:gs>
                </a:gsLst>
              </a:gradFill>
              <a:latin typeface="Segoe UI Semilight"/>
            </a:endParaRPr>
          </a:p>
        </p:txBody>
      </p:sp>
      <p:sp>
        <p:nvSpPr>
          <p:cNvPr id="87" name="arrow" title="Icon of an arrow">
            <a:extLst>
              <a:ext uri="{FF2B5EF4-FFF2-40B4-BE49-F238E27FC236}">
                <a16:creationId xmlns:a16="http://schemas.microsoft.com/office/drawing/2014/main" id="{C89E83D6-D212-6B4C-897F-D1E2248768A2}"/>
              </a:ext>
            </a:extLst>
          </p:cNvPr>
          <p:cNvSpPr>
            <a:spLocks noChangeAspect="1" noEditPoints="1"/>
          </p:cNvSpPr>
          <p:nvPr/>
        </p:nvSpPr>
        <p:spPr bwMode="auto">
          <a:xfrm rot="18900000">
            <a:off x="1410877" y="6089773"/>
            <a:ext cx="213779" cy="197266"/>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5875" cap="sq">
            <a:solidFill>
              <a:schemeClr val="tx1"/>
            </a:solidFill>
            <a:prstDash val="solid"/>
            <a:miter lim="800000"/>
            <a:headEnd/>
            <a:tailEnd/>
          </a:ln>
        </p:spPr>
        <p:txBody>
          <a:bodyPr vert="horz" wrap="square" lIns="89654" tIns="44827" rIns="89654" bIns="44827" numCol="1" anchor="t" anchorCtr="0" compatLnSpc="1">
            <a:prstTxWarp prst="textNoShape">
              <a:avLst/>
            </a:prstTxWarp>
          </a:bodyPr>
          <a:lstStyle/>
          <a:p>
            <a:pPr defTabSz="914554"/>
            <a:endParaRPr lang="en-US" sz="882">
              <a:gradFill>
                <a:gsLst>
                  <a:gs pos="0">
                    <a:srgbClr val="505050"/>
                  </a:gs>
                  <a:gs pos="100000">
                    <a:srgbClr val="505050"/>
                  </a:gs>
                </a:gsLst>
                <a:lin ang="5400000" scaled="1"/>
              </a:gradFill>
              <a:latin typeface="Segoe UI Semilight"/>
            </a:endParaRPr>
          </a:p>
        </p:txBody>
      </p:sp>
      <p:sp>
        <p:nvSpPr>
          <p:cNvPr id="88" name="arrow" title="Icon of an arrow">
            <a:extLst>
              <a:ext uri="{FF2B5EF4-FFF2-40B4-BE49-F238E27FC236}">
                <a16:creationId xmlns:a16="http://schemas.microsoft.com/office/drawing/2014/main" id="{8B04084B-8565-C24A-9E7E-AD543A3AD934}"/>
              </a:ext>
            </a:extLst>
          </p:cNvPr>
          <p:cNvSpPr>
            <a:spLocks noChangeAspect="1" noEditPoints="1"/>
          </p:cNvSpPr>
          <p:nvPr/>
        </p:nvSpPr>
        <p:spPr bwMode="auto">
          <a:xfrm rot="18900000">
            <a:off x="1173522" y="6107073"/>
            <a:ext cx="213779" cy="197266"/>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5875" cap="sq">
            <a:solidFill>
              <a:schemeClr val="tx1"/>
            </a:solidFill>
            <a:prstDash val="solid"/>
            <a:miter lim="800000"/>
            <a:headEnd/>
            <a:tailEnd/>
          </a:ln>
        </p:spPr>
        <p:txBody>
          <a:bodyPr vert="horz" wrap="square" lIns="89654" tIns="44827" rIns="89654" bIns="44827" numCol="1" anchor="t" anchorCtr="0" compatLnSpc="1">
            <a:prstTxWarp prst="textNoShape">
              <a:avLst/>
            </a:prstTxWarp>
          </a:bodyPr>
          <a:lstStyle/>
          <a:p>
            <a:pPr defTabSz="914554"/>
            <a:endParaRPr lang="en-US" sz="882">
              <a:gradFill>
                <a:gsLst>
                  <a:gs pos="0">
                    <a:srgbClr val="505050"/>
                  </a:gs>
                  <a:gs pos="100000">
                    <a:srgbClr val="505050"/>
                  </a:gs>
                </a:gsLst>
                <a:lin ang="5400000" scaled="1"/>
              </a:gradFill>
              <a:latin typeface="Segoe UI Semilight"/>
            </a:endParaRPr>
          </a:p>
        </p:txBody>
      </p:sp>
      <p:sp>
        <p:nvSpPr>
          <p:cNvPr id="89" name="arrow" title="Icon of an arrow">
            <a:extLst>
              <a:ext uri="{FF2B5EF4-FFF2-40B4-BE49-F238E27FC236}">
                <a16:creationId xmlns:a16="http://schemas.microsoft.com/office/drawing/2014/main" id="{FE813717-F5D2-E843-B2A9-5B3A45A5D82C}"/>
              </a:ext>
            </a:extLst>
          </p:cNvPr>
          <p:cNvSpPr>
            <a:spLocks noChangeAspect="1" noEditPoints="1"/>
          </p:cNvSpPr>
          <p:nvPr/>
        </p:nvSpPr>
        <p:spPr bwMode="auto">
          <a:xfrm rot="18900000">
            <a:off x="1337405" y="6338437"/>
            <a:ext cx="213779" cy="197266"/>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5875" cap="sq">
            <a:solidFill>
              <a:schemeClr val="tx1"/>
            </a:solidFill>
            <a:prstDash val="solid"/>
            <a:miter lim="800000"/>
            <a:headEnd/>
            <a:tailEnd/>
          </a:ln>
        </p:spPr>
        <p:txBody>
          <a:bodyPr vert="horz" wrap="square" lIns="89654" tIns="44827" rIns="89654" bIns="44827" numCol="1" anchor="t" anchorCtr="0" compatLnSpc="1">
            <a:prstTxWarp prst="textNoShape">
              <a:avLst/>
            </a:prstTxWarp>
          </a:bodyPr>
          <a:lstStyle/>
          <a:p>
            <a:pPr defTabSz="914554"/>
            <a:endParaRPr lang="en-US" sz="882">
              <a:gradFill>
                <a:gsLst>
                  <a:gs pos="0">
                    <a:srgbClr val="505050"/>
                  </a:gs>
                  <a:gs pos="100000">
                    <a:srgbClr val="505050"/>
                  </a:gs>
                </a:gsLst>
                <a:lin ang="5400000" scaled="1"/>
              </a:gradFill>
              <a:latin typeface="Segoe UI Semilight"/>
            </a:endParaRPr>
          </a:p>
        </p:txBody>
      </p:sp>
    </p:spTree>
    <p:extLst>
      <p:ext uri="{BB962C8B-B14F-4D97-AF65-F5344CB8AC3E}">
        <p14:creationId xmlns:p14="http://schemas.microsoft.com/office/powerpoint/2010/main" val="12414241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a:xfrm>
            <a:off x="584200" y="457243"/>
            <a:ext cx="11275559" cy="543177"/>
          </a:xfrm>
        </p:spPr>
        <p:txBody>
          <a:bodyPr/>
          <a:lstStyle/>
          <a:p>
            <a:r>
              <a:rPr lang="en-US" sz="3530" b="1">
                <a:latin typeface="Segoe Semibold" panose="020B0502040504020203" pitchFamily="34" charset="0"/>
              </a:rPr>
              <a:t>Azure Migrate – Server Migration</a:t>
            </a:r>
          </a:p>
        </p:txBody>
      </p:sp>
      <p:sp>
        <p:nvSpPr>
          <p:cNvPr id="178" name="Text Placeholder 4">
            <a:extLst>
              <a:ext uri="{FF2B5EF4-FFF2-40B4-BE49-F238E27FC236}">
                <a16:creationId xmlns:a16="http://schemas.microsoft.com/office/drawing/2014/main" id="{DE12FDB4-2C3A-4F06-BBAE-6B6566C2BE5D}"/>
              </a:ext>
            </a:extLst>
          </p:cNvPr>
          <p:cNvSpPr>
            <a:spLocks noGrp="1"/>
          </p:cNvSpPr>
          <p:nvPr>
            <p:ph type="body" sz="quarter" idx="10"/>
          </p:nvPr>
        </p:nvSpPr>
        <p:spPr>
          <a:xfrm>
            <a:off x="5962706" y="1903543"/>
            <a:ext cx="5875202" cy="4134178"/>
          </a:xfrm>
        </p:spPr>
        <p:txBody>
          <a:bodyPr/>
          <a:lstStyle/>
          <a:p>
            <a:pPr defTabSz="914411" eaLnBrk="0" fontAlgn="base" hangingPunct="0">
              <a:spcBef>
                <a:spcPct val="0"/>
              </a:spcBef>
              <a:spcAft>
                <a:spcPct val="0"/>
              </a:spcAft>
              <a:buSzTx/>
            </a:pPr>
            <a:r>
              <a:rPr lang="en-US" altLang="en-US" sz="2353">
                <a:latin typeface="Segoe" panose="020B0502040504020203" pitchFamily="34" charset="0"/>
              </a:rPr>
              <a:t>1. </a:t>
            </a:r>
            <a:r>
              <a:rPr lang="en-US" altLang="en-US" sz="2353" b="1">
                <a:solidFill>
                  <a:srgbClr val="0078D4"/>
                </a:solidFill>
                <a:latin typeface="Segoe" panose="020B0502040504020203" pitchFamily="34" charset="0"/>
              </a:rPr>
              <a:t>Deploy</a:t>
            </a:r>
            <a:r>
              <a:rPr lang="en-US" altLang="en-US" sz="2353">
                <a:latin typeface="Segoe" panose="020B0502040504020203" pitchFamily="34" charset="0"/>
              </a:rPr>
              <a:t> the Azure Migrate </a:t>
            </a:r>
            <a:r>
              <a:rPr lang="en-US" altLang="en-US" sz="2353" b="1">
                <a:solidFill>
                  <a:srgbClr val="0078D4"/>
                </a:solidFill>
                <a:latin typeface="Segoe" panose="020B0502040504020203" pitchFamily="34" charset="0"/>
              </a:rPr>
              <a:t>appliance</a:t>
            </a:r>
            <a:r>
              <a:rPr lang="en-US" altLang="en-US" sz="2353">
                <a:latin typeface="Segoe" panose="020B0502040504020203" pitchFamily="34" charset="0"/>
              </a:rPr>
              <a:t> </a:t>
            </a:r>
          </a:p>
          <a:p>
            <a:pPr defTabSz="914411" eaLnBrk="0" fontAlgn="base" hangingPunct="0">
              <a:spcBef>
                <a:spcPct val="0"/>
              </a:spcBef>
              <a:spcAft>
                <a:spcPct val="0"/>
              </a:spcAft>
              <a:buSzTx/>
              <a:buFontTx/>
              <a:buChar char="•"/>
            </a:pPr>
            <a:endParaRPr lang="en-US" altLang="en-US" sz="2353">
              <a:latin typeface="Segoe" panose="020B0502040504020203" pitchFamily="34" charset="0"/>
            </a:endParaRPr>
          </a:p>
          <a:p>
            <a:pPr defTabSz="914411" eaLnBrk="0" fontAlgn="base" hangingPunct="0">
              <a:spcBef>
                <a:spcPct val="0"/>
              </a:spcBef>
              <a:spcAft>
                <a:spcPct val="0"/>
              </a:spcAft>
              <a:buSzTx/>
            </a:pPr>
            <a:r>
              <a:rPr lang="en-US" altLang="en-US" sz="2353">
                <a:latin typeface="Segoe" panose="020B0502040504020203" pitchFamily="34" charset="0"/>
              </a:rPr>
              <a:t>2. </a:t>
            </a:r>
            <a:r>
              <a:rPr lang="en-US" altLang="en-US" sz="2353" b="1">
                <a:solidFill>
                  <a:srgbClr val="0078D4"/>
                </a:solidFill>
                <a:latin typeface="Segoe" panose="020B0502040504020203" pitchFamily="34" charset="0"/>
              </a:rPr>
              <a:t>Replicate</a:t>
            </a:r>
            <a:r>
              <a:rPr lang="en-US" altLang="en-US" sz="2353" b="1">
                <a:solidFill>
                  <a:srgbClr val="8E0000"/>
                </a:solidFill>
                <a:latin typeface="Segoe" panose="020B0502040504020203" pitchFamily="34" charset="0"/>
              </a:rPr>
              <a:t> </a:t>
            </a:r>
            <a:r>
              <a:rPr lang="en-US" altLang="en-US" sz="2353">
                <a:latin typeface="Segoe" panose="020B0502040504020203" pitchFamily="34" charset="0"/>
              </a:rPr>
              <a:t>Windows or Linux servers from VMware, Hyper-V, AWS, GCP; we support migration of physical servers as well</a:t>
            </a:r>
          </a:p>
          <a:p>
            <a:pPr defTabSz="914411" eaLnBrk="0" fontAlgn="base" hangingPunct="0">
              <a:spcBef>
                <a:spcPct val="0"/>
              </a:spcBef>
              <a:spcAft>
                <a:spcPct val="0"/>
              </a:spcAft>
              <a:buSzTx/>
            </a:pPr>
            <a:endParaRPr lang="en-US" altLang="en-US" sz="2353">
              <a:latin typeface="Segoe" panose="020B0502040504020203" pitchFamily="34" charset="0"/>
            </a:endParaRPr>
          </a:p>
          <a:p>
            <a:pPr defTabSz="914411" eaLnBrk="0" fontAlgn="base" hangingPunct="0">
              <a:spcBef>
                <a:spcPct val="0"/>
              </a:spcBef>
              <a:spcAft>
                <a:spcPct val="0"/>
              </a:spcAft>
              <a:buSzTx/>
            </a:pPr>
            <a:r>
              <a:rPr lang="en-US" altLang="en-US" sz="2353">
                <a:latin typeface="Segoe" panose="020B0502040504020203" pitchFamily="34" charset="0"/>
              </a:rPr>
              <a:t>3. </a:t>
            </a:r>
            <a:r>
              <a:rPr lang="en-US" altLang="en-US" sz="2353" b="1">
                <a:solidFill>
                  <a:srgbClr val="0078D4"/>
                </a:solidFill>
                <a:latin typeface="Segoe" panose="020B0502040504020203" pitchFamily="34" charset="0"/>
              </a:rPr>
              <a:t>Test</a:t>
            </a:r>
            <a:r>
              <a:rPr lang="en-US" altLang="en-US" sz="2353" b="1">
                <a:solidFill>
                  <a:srgbClr val="8E0000"/>
                </a:solidFill>
                <a:latin typeface="Segoe" panose="020B0502040504020203" pitchFamily="34" charset="0"/>
              </a:rPr>
              <a:t> </a:t>
            </a:r>
            <a:r>
              <a:rPr lang="en-US" altLang="en-US" sz="2353" b="1">
                <a:solidFill>
                  <a:srgbClr val="0078D4"/>
                </a:solidFill>
                <a:latin typeface="Segoe" panose="020B0502040504020203" pitchFamily="34" charset="0"/>
              </a:rPr>
              <a:t>migration</a:t>
            </a:r>
            <a:r>
              <a:rPr lang="en-US" altLang="en-US" sz="2353" b="1">
                <a:solidFill>
                  <a:srgbClr val="8E0000"/>
                </a:solidFill>
                <a:latin typeface="Segoe" panose="020B0502040504020203" pitchFamily="34" charset="0"/>
              </a:rPr>
              <a:t> </a:t>
            </a:r>
            <a:r>
              <a:rPr lang="en-US" altLang="en-US" sz="2353">
                <a:latin typeface="Segoe" panose="020B0502040504020203" pitchFamily="34" charset="0"/>
              </a:rPr>
              <a:t>without production impact, perform </a:t>
            </a:r>
            <a:r>
              <a:rPr lang="en-US" altLang="en-US" sz="2353" b="1">
                <a:solidFill>
                  <a:srgbClr val="0078D4"/>
                </a:solidFill>
                <a:latin typeface="Segoe" panose="020B0502040504020203" pitchFamily="34" charset="0"/>
              </a:rPr>
              <a:t>near-zero downtime</a:t>
            </a:r>
            <a:r>
              <a:rPr lang="en-US" altLang="en-US" sz="2353" b="1">
                <a:solidFill>
                  <a:srgbClr val="8E0000"/>
                </a:solidFill>
                <a:latin typeface="Segoe" panose="020B0502040504020203" pitchFamily="34" charset="0"/>
              </a:rPr>
              <a:t> </a:t>
            </a:r>
            <a:r>
              <a:rPr lang="en-US" altLang="en-US" sz="2353">
                <a:latin typeface="Segoe" panose="020B0502040504020203" pitchFamily="34" charset="0"/>
              </a:rPr>
              <a:t>migrations and achieve </a:t>
            </a:r>
            <a:r>
              <a:rPr lang="en-US" altLang="en-US" sz="2353" b="1">
                <a:solidFill>
                  <a:srgbClr val="0078D4"/>
                </a:solidFill>
                <a:latin typeface="Segoe" panose="020B0502040504020203" pitchFamily="34" charset="0"/>
              </a:rPr>
              <a:t>zero application data loss</a:t>
            </a:r>
          </a:p>
          <a:p>
            <a:endParaRPr lang="en-US" sz="2353">
              <a:latin typeface="Segoe" panose="020B0502040504020203" pitchFamily="34" charset="0"/>
            </a:endParaRPr>
          </a:p>
        </p:txBody>
      </p:sp>
      <p:grpSp>
        <p:nvGrpSpPr>
          <p:cNvPr id="2" name="Group 1">
            <a:extLst>
              <a:ext uri="{FF2B5EF4-FFF2-40B4-BE49-F238E27FC236}">
                <a16:creationId xmlns:a16="http://schemas.microsoft.com/office/drawing/2014/main" id="{A8FEEE40-7646-466E-9CE9-8921A7544F4C}"/>
              </a:ext>
            </a:extLst>
          </p:cNvPr>
          <p:cNvGrpSpPr/>
          <p:nvPr/>
        </p:nvGrpSpPr>
        <p:grpSpPr>
          <a:xfrm>
            <a:off x="1410085" y="6114906"/>
            <a:ext cx="4234200" cy="333391"/>
            <a:chOff x="571255" y="5583292"/>
            <a:chExt cx="4234260" cy="333396"/>
          </a:xfrm>
        </p:grpSpPr>
        <p:pic>
          <p:nvPicPr>
            <p:cNvPr id="45" name="Picture 4" descr="Image result for vmware icon transparent">
              <a:extLst>
                <a:ext uri="{FF2B5EF4-FFF2-40B4-BE49-F238E27FC236}">
                  <a16:creationId xmlns:a16="http://schemas.microsoft.com/office/drawing/2014/main" id="{0F6A43E7-8692-4C4B-9F60-7EBF355E1B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255" y="5640451"/>
              <a:ext cx="1530735" cy="249542"/>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6" descr="Image result for aws transparent icon">
              <a:extLst>
                <a:ext uri="{FF2B5EF4-FFF2-40B4-BE49-F238E27FC236}">
                  <a16:creationId xmlns:a16="http://schemas.microsoft.com/office/drawing/2014/main" id="{B28189C8-6AE3-4CE6-AA30-703C2D25DB3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91961" y="5583292"/>
              <a:ext cx="773863" cy="302492"/>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4" descr="Image result for google cloud logo png">
              <a:extLst>
                <a:ext uri="{FF2B5EF4-FFF2-40B4-BE49-F238E27FC236}">
                  <a16:creationId xmlns:a16="http://schemas.microsoft.com/office/drawing/2014/main" id="{C74CA86E-D858-4A87-AFA8-606683E7ED7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55795" y="5647029"/>
              <a:ext cx="1749720" cy="269659"/>
            </a:xfrm>
            <a:prstGeom prst="rect">
              <a:avLst/>
            </a:prstGeom>
            <a:noFill/>
            <a:extLst>
              <a:ext uri="{909E8E84-426E-40DD-AFC4-6F175D3DCCD1}">
                <a14:hiddenFill xmlns:a14="http://schemas.microsoft.com/office/drawing/2010/main">
                  <a:solidFill>
                    <a:srgbClr val="FFFFFF"/>
                  </a:solidFill>
                </a14:hiddenFill>
              </a:ext>
            </a:extLst>
          </p:spPr>
        </p:pic>
      </p:grpSp>
      <p:sp>
        <p:nvSpPr>
          <p:cNvPr id="39" name="TextBox 38">
            <a:extLst>
              <a:ext uri="{FF2B5EF4-FFF2-40B4-BE49-F238E27FC236}">
                <a16:creationId xmlns:a16="http://schemas.microsoft.com/office/drawing/2014/main" id="{1A810E71-1B64-48A3-AAB8-1E277BA98FD1}"/>
              </a:ext>
            </a:extLst>
          </p:cNvPr>
          <p:cNvSpPr txBox="1"/>
          <p:nvPr/>
        </p:nvSpPr>
        <p:spPr>
          <a:xfrm>
            <a:off x="479254" y="1011233"/>
            <a:ext cx="10105051" cy="406260"/>
          </a:xfrm>
          <a:prstGeom prst="rect">
            <a:avLst/>
          </a:prstGeom>
          <a:noFill/>
        </p:spPr>
        <p:txBody>
          <a:bodyPr wrap="square" rtlCol="0">
            <a:spAutoFit/>
          </a:bodyPr>
          <a:lstStyle/>
          <a:p>
            <a:pPr defTabSz="914378"/>
            <a:r>
              <a:rPr lang="en-US" sz="2000" i="1">
                <a:solidFill>
                  <a:srgbClr val="0078D4"/>
                </a:solidFill>
                <a:latin typeface="Segoe" panose="020B0502040504020203" pitchFamily="34" charset="0"/>
                <a:cs typeface="Segoe UI Semilight" panose="020B0402040204020203" pitchFamily="34" charset="0"/>
              </a:rPr>
              <a:t>VMware, Hyper-V, AWS, GCP, Physical Servers</a:t>
            </a:r>
          </a:p>
        </p:txBody>
      </p:sp>
      <p:pic>
        <p:nvPicPr>
          <p:cNvPr id="40" name="Picture 4" descr="Image result for hyper-v logo transparent">
            <a:extLst>
              <a:ext uri="{FF2B5EF4-FFF2-40B4-BE49-F238E27FC236}">
                <a16:creationId xmlns:a16="http://schemas.microsoft.com/office/drawing/2014/main" id="{D4B76A8F-676A-449D-8D9B-CD07450987F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3085" y="6072320"/>
            <a:ext cx="1106858" cy="474368"/>
          </a:xfrm>
          <a:prstGeom prst="rect">
            <a:avLst/>
          </a:prstGeom>
          <a:noFill/>
          <a:extLst>
            <a:ext uri="{909E8E84-426E-40DD-AFC4-6F175D3DCCD1}">
              <a14:hiddenFill xmlns:a14="http://schemas.microsoft.com/office/drawing/2010/main">
                <a:solidFill>
                  <a:srgbClr val="FFFFFF"/>
                </a:solidFill>
              </a14:hiddenFill>
            </a:ext>
          </a:extLst>
        </p:spPr>
      </p:pic>
      <p:sp>
        <p:nvSpPr>
          <p:cNvPr id="41" name="Rectangle 40">
            <a:extLst>
              <a:ext uri="{FF2B5EF4-FFF2-40B4-BE49-F238E27FC236}">
                <a16:creationId xmlns:a16="http://schemas.microsoft.com/office/drawing/2014/main" id="{CC5554D6-1C05-41A8-B7C7-89E94F4CD373}"/>
              </a:ext>
            </a:extLst>
          </p:cNvPr>
          <p:cNvSpPr/>
          <p:nvPr/>
        </p:nvSpPr>
        <p:spPr bwMode="auto">
          <a:xfrm>
            <a:off x="7353212" y="589510"/>
            <a:ext cx="4838789" cy="4217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defTabSz="914289" fontAlgn="base">
              <a:lnSpc>
                <a:spcPct val="90000"/>
              </a:lnSpc>
              <a:spcBef>
                <a:spcPct val="0"/>
              </a:spcBef>
              <a:spcAft>
                <a:spcPct val="0"/>
              </a:spcAft>
            </a:pPr>
            <a:r>
              <a:rPr lang="en-US" sz="1373">
                <a:solidFill>
                  <a:srgbClr val="20BDEF"/>
                </a:solidFill>
                <a:latin typeface="Segoe" panose="020B0502040504020203" pitchFamily="34" charset="0"/>
                <a:ea typeface="Segoe UI" pitchFamily="34" charset="0"/>
                <a:cs typeface="Segoe UI" pitchFamily="34" charset="0"/>
              </a:rPr>
              <a:t>Expand workload architecture options w/ broaden tooling</a:t>
            </a:r>
          </a:p>
        </p:txBody>
      </p:sp>
      <p:sp>
        <p:nvSpPr>
          <p:cNvPr id="51" name="arrow" title="Icon of an arrow">
            <a:extLst>
              <a:ext uri="{FF2B5EF4-FFF2-40B4-BE49-F238E27FC236}">
                <a16:creationId xmlns:a16="http://schemas.microsoft.com/office/drawing/2014/main" id="{067CEFE8-CC5A-3145-A66B-E7F8E4BA621C}"/>
              </a:ext>
            </a:extLst>
          </p:cNvPr>
          <p:cNvSpPr>
            <a:spLocks noChangeAspect="1" noEditPoints="1"/>
          </p:cNvSpPr>
          <p:nvPr/>
        </p:nvSpPr>
        <p:spPr bwMode="auto">
          <a:xfrm rot="16200000">
            <a:off x="2378410" y="3770266"/>
            <a:ext cx="388633" cy="358616"/>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5875" cap="sq">
            <a:solidFill>
              <a:schemeClr val="tx1"/>
            </a:solidFill>
            <a:prstDash val="solid"/>
            <a:miter lim="800000"/>
            <a:headEnd/>
            <a:tailEnd/>
          </a:ln>
        </p:spPr>
        <p:txBody>
          <a:bodyPr vert="horz" wrap="square" lIns="89654" tIns="44827" rIns="89654" bIns="44827" numCol="1" anchor="t" anchorCtr="0" compatLnSpc="1">
            <a:prstTxWarp prst="textNoShape">
              <a:avLst/>
            </a:prstTxWarp>
          </a:bodyPr>
          <a:lstStyle/>
          <a:p>
            <a:pPr defTabSz="914554"/>
            <a:endParaRPr lang="en-US" sz="882">
              <a:gradFill>
                <a:gsLst>
                  <a:gs pos="0">
                    <a:srgbClr val="505050"/>
                  </a:gs>
                  <a:gs pos="100000">
                    <a:srgbClr val="505050"/>
                  </a:gs>
                </a:gsLst>
                <a:lin ang="5400000" scaled="1"/>
              </a:gradFill>
              <a:latin typeface="Segoe UI"/>
            </a:endParaRPr>
          </a:p>
        </p:txBody>
      </p:sp>
      <p:sp>
        <p:nvSpPr>
          <p:cNvPr id="52" name="cloud" title="Icon of a cloud">
            <a:extLst>
              <a:ext uri="{FF2B5EF4-FFF2-40B4-BE49-F238E27FC236}">
                <a16:creationId xmlns:a16="http://schemas.microsoft.com/office/drawing/2014/main" id="{475C1861-A5C5-DC49-AE00-6CEB91B7BF7E}"/>
              </a:ext>
            </a:extLst>
          </p:cNvPr>
          <p:cNvSpPr>
            <a:spLocks noChangeAspect="1"/>
          </p:cNvSpPr>
          <p:nvPr/>
        </p:nvSpPr>
        <p:spPr bwMode="auto">
          <a:xfrm>
            <a:off x="1260448" y="1814905"/>
            <a:ext cx="2624554" cy="1672097"/>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54" tIns="44827" rIns="89654" bIns="44827" numCol="1" anchor="t" anchorCtr="0" compatLnSpc="1">
            <a:prstTxWarp prst="textNoShape">
              <a:avLst/>
            </a:prstTxWarp>
          </a:bodyPr>
          <a:lstStyle/>
          <a:p>
            <a:pPr defTabSz="914554"/>
            <a:endParaRPr lang="en-US" sz="882">
              <a:gradFill>
                <a:gsLst>
                  <a:gs pos="0">
                    <a:srgbClr val="505050"/>
                  </a:gs>
                  <a:gs pos="100000">
                    <a:srgbClr val="505050"/>
                  </a:gs>
                </a:gsLst>
              </a:gradFill>
              <a:latin typeface="Segoe UI"/>
            </a:endParaRPr>
          </a:p>
        </p:txBody>
      </p:sp>
      <p:sp>
        <p:nvSpPr>
          <p:cNvPr id="53" name="graph_9" title="Icon of a line chart with connected circles at varying points">
            <a:extLst>
              <a:ext uri="{FF2B5EF4-FFF2-40B4-BE49-F238E27FC236}">
                <a16:creationId xmlns:a16="http://schemas.microsoft.com/office/drawing/2014/main" id="{C3C2E01C-EA0E-8245-A7FE-DE9A73246CC5}"/>
              </a:ext>
            </a:extLst>
          </p:cNvPr>
          <p:cNvSpPr>
            <a:spLocks noChangeAspect="1" noEditPoints="1"/>
          </p:cNvSpPr>
          <p:nvPr/>
        </p:nvSpPr>
        <p:spPr bwMode="auto">
          <a:xfrm>
            <a:off x="1848467" y="2725086"/>
            <a:ext cx="397427" cy="358616"/>
          </a:xfrm>
          <a:custGeom>
            <a:avLst/>
            <a:gdLst>
              <a:gd name="T0" fmla="*/ 352 w 352"/>
              <a:gd name="T1" fmla="*/ 318 h 318"/>
              <a:gd name="T2" fmla="*/ 0 w 352"/>
              <a:gd name="T3" fmla="*/ 318 h 318"/>
              <a:gd name="T4" fmla="*/ 0 w 352"/>
              <a:gd name="T5" fmla="*/ 0 h 318"/>
              <a:gd name="T6" fmla="*/ 266 w 352"/>
              <a:gd name="T7" fmla="*/ 105 h 318"/>
              <a:gd name="T8" fmla="*/ 286 w 352"/>
              <a:gd name="T9" fmla="*/ 126 h 318"/>
              <a:gd name="T10" fmla="*/ 307 w 352"/>
              <a:gd name="T11" fmla="*/ 105 h 318"/>
              <a:gd name="T12" fmla="*/ 286 w 352"/>
              <a:gd name="T13" fmla="*/ 84 h 318"/>
              <a:gd name="T14" fmla="*/ 266 w 352"/>
              <a:gd name="T15" fmla="*/ 105 h 318"/>
              <a:gd name="T16" fmla="*/ 57 w 352"/>
              <a:gd name="T17" fmla="*/ 252 h 318"/>
              <a:gd name="T18" fmla="*/ 100 w 352"/>
              <a:gd name="T19" fmla="*/ 188 h 318"/>
              <a:gd name="T20" fmla="*/ 200 w 352"/>
              <a:gd name="T21" fmla="*/ 205 h 318"/>
              <a:gd name="T22" fmla="*/ 134 w 352"/>
              <a:gd name="T23" fmla="*/ 181 h 318"/>
              <a:gd name="T24" fmla="*/ 236 w 352"/>
              <a:gd name="T25" fmla="*/ 187 h 318"/>
              <a:gd name="T26" fmla="*/ 276 w 352"/>
              <a:gd name="T27" fmla="*/ 123 h 318"/>
              <a:gd name="T28" fmla="*/ 200 w 352"/>
              <a:gd name="T29" fmla="*/ 201 h 318"/>
              <a:gd name="T30" fmla="*/ 221 w 352"/>
              <a:gd name="T31" fmla="*/ 222 h 318"/>
              <a:gd name="T32" fmla="*/ 241 w 352"/>
              <a:gd name="T33" fmla="*/ 201 h 318"/>
              <a:gd name="T34" fmla="*/ 221 w 352"/>
              <a:gd name="T35" fmla="*/ 180 h 318"/>
              <a:gd name="T36" fmla="*/ 200 w 352"/>
              <a:gd name="T37" fmla="*/ 201 h 318"/>
              <a:gd name="T38" fmla="*/ 200 w 352"/>
              <a:gd name="T39" fmla="*/ 201 h 318"/>
              <a:gd name="T40" fmla="*/ 94 w 352"/>
              <a:gd name="T41" fmla="*/ 174 h 318"/>
              <a:gd name="T42" fmla="*/ 115 w 352"/>
              <a:gd name="T43" fmla="*/ 194 h 318"/>
              <a:gd name="T44" fmla="*/ 136 w 352"/>
              <a:gd name="T45" fmla="*/ 174 h 318"/>
              <a:gd name="T46" fmla="*/ 115 w 352"/>
              <a:gd name="T47" fmla="*/ 153 h 318"/>
              <a:gd name="T48" fmla="*/ 94 w 352"/>
              <a:gd name="T49" fmla="*/ 174 h 318"/>
              <a:gd name="T50" fmla="*/ 94 w 352"/>
              <a:gd name="T51" fmla="*/ 174 h 318"/>
              <a:gd name="T52" fmla="*/ 25 w 352"/>
              <a:gd name="T53" fmla="*/ 269 h 318"/>
              <a:gd name="T54" fmla="*/ 46 w 352"/>
              <a:gd name="T55" fmla="*/ 289 h 318"/>
              <a:gd name="T56" fmla="*/ 66 w 352"/>
              <a:gd name="T57" fmla="*/ 269 h 318"/>
              <a:gd name="T58" fmla="*/ 46 w 352"/>
              <a:gd name="T59" fmla="*/ 248 h 318"/>
              <a:gd name="T60" fmla="*/ 25 w 352"/>
              <a:gd name="T61" fmla="*/ 269 h 318"/>
              <a:gd name="T62" fmla="*/ 25 w 352"/>
              <a:gd name="T63" fmla="*/ 269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52" h="318">
                <a:moveTo>
                  <a:pt x="352" y="318"/>
                </a:moveTo>
                <a:cubicBezTo>
                  <a:pt x="0" y="318"/>
                  <a:pt x="0" y="318"/>
                  <a:pt x="0" y="318"/>
                </a:cubicBezTo>
                <a:cubicBezTo>
                  <a:pt x="0" y="0"/>
                  <a:pt x="0" y="0"/>
                  <a:pt x="0" y="0"/>
                </a:cubicBezTo>
                <a:moveTo>
                  <a:pt x="266" y="105"/>
                </a:moveTo>
                <a:cubicBezTo>
                  <a:pt x="266" y="116"/>
                  <a:pt x="275" y="126"/>
                  <a:pt x="286" y="126"/>
                </a:cubicBezTo>
                <a:cubicBezTo>
                  <a:pt x="298" y="126"/>
                  <a:pt x="307" y="116"/>
                  <a:pt x="307" y="105"/>
                </a:cubicBezTo>
                <a:cubicBezTo>
                  <a:pt x="307" y="93"/>
                  <a:pt x="298" y="84"/>
                  <a:pt x="286" y="84"/>
                </a:cubicBezTo>
                <a:cubicBezTo>
                  <a:pt x="275" y="84"/>
                  <a:pt x="266" y="93"/>
                  <a:pt x="266" y="105"/>
                </a:cubicBezTo>
                <a:close/>
                <a:moveTo>
                  <a:pt x="57" y="252"/>
                </a:moveTo>
                <a:cubicBezTo>
                  <a:pt x="100" y="188"/>
                  <a:pt x="100" y="188"/>
                  <a:pt x="100" y="188"/>
                </a:cubicBezTo>
                <a:moveTo>
                  <a:pt x="200" y="205"/>
                </a:moveTo>
                <a:cubicBezTo>
                  <a:pt x="134" y="181"/>
                  <a:pt x="134" y="181"/>
                  <a:pt x="134" y="181"/>
                </a:cubicBezTo>
                <a:moveTo>
                  <a:pt x="236" y="187"/>
                </a:moveTo>
                <a:cubicBezTo>
                  <a:pt x="276" y="123"/>
                  <a:pt x="276" y="123"/>
                  <a:pt x="276" y="123"/>
                </a:cubicBezTo>
                <a:moveTo>
                  <a:pt x="200" y="201"/>
                </a:moveTo>
                <a:cubicBezTo>
                  <a:pt x="200" y="213"/>
                  <a:pt x="209" y="222"/>
                  <a:pt x="221" y="222"/>
                </a:cubicBezTo>
                <a:cubicBezTo>
                  <a:pt x="232" y="222"/>
                  <a:pt x="241" y="213"/>
                  <a:pt x="241" y="201"/>
                </a:cubicBezTo>
                <a:cubicBezTo>
                  <a:pt x="241" y="190"/>
                  <a:pt x="232" y="180"/>
                  <a:pt x="221" y="180"/>
                </a:cubicBezTo>
                <a:cubicBezTo>
                  <a:pt x="209" y="180"/>
                  <a:pt x="200" y="190"/>
                  <a:pt x="200" y="201"/>
                </a:cubicBezTo>
                <a:cubicBezTo>
                  <a:pt x="200" y="201"/>
                  <a:pt x="200" y="201"/>
                  <a:pt x="200" y="201"/>
                </a:cubicBezTo>
                <a:moveTo>
                  <a:pt x="94" y="174"/>
                </a:moveTo>
                <a:cubicBezTo>
                  <a:pt x="94" y="185"/>
                  <a:pt x="104" y="194"/>
                  <a:pt x="115" y="194"/>
                </a:cubicBezTo>
                <a:cubicBezTo>
                  <a:pt x="127" y="194"/>
                  <a:pt x="136" y="185"/>
                  <a:pt x="136" y="174"/>
                </a:cubicBezTo>
                <a:cubicBezTo>
                  <a:pt x="136" y="162"/>
                  <a:pt x="127" y="153"/>
                  <a:pt x="115" y="153"/>
                </a:cubicBezTo>
                <a:cubicBezTo>
                  <a:pt x="104" y="153"/>
                  <a:pt x="94" y="162"/>
                  <a:pt x="94" y="174"/>
                </a:cubicBezTo>
                <a:cubicBezTo>
                  <a:pt x="94" y="174"/>
                  <a:pt x="94" y="174"/>
                  <a:pt x="94" y="174"/>
                </a:cubicBezTo>
                <a:moveTo>
                  <a:pt x="25" y="269"/>
                </a:moveTo>
                <a:cubicBezTo>
                  <a:pt x="25" y="280"/>
                  <a:pt x="34" y="289"/>
                  <a:pt x="46" y="289"/>
                </a:cubicBezTo>
                <a:cubicBezTo>
                  <a:pt x="57" y="289"/>
                  <a:pt x="66" y="280"/>
                  <a:pt x="66" y="269"/>
                </a:cubicBezTo>
                <a:cubicBezTo>
                  <a:pt x="66" y="257"/>
                  <a:pt x="57" y="248"/>
                  <a:pt x="46" y="248"/>
                </a:cubicBezTo>
                <a:cubicBezTo>
                  <a:pt x="34" y="248"/>
                  <a:pt x="25" y="257"/>
                  <a:pt x="25" y="269"/>
                </a:cubicBezTo>
                <a:cubicBezTo>
                  <a:pt x="25" y="269"/>
                  <a:pt x="25" y="269"/>
                  <a:pt x="25" y="26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54" tIns="44827" rIns="89654" bIns="44827" numCol="1" anchor="t" anchorCtr="0" compatLnSpc="1">
            <a:prstTxWarp prst="textNoShape">
              <a:avLst/>
            </a:prstTxWarp>
          </a:bodyPr>
          <a:lstStyle/>
          <a:p>
            <a:pPr defTabSz="914554"/>
            <a:endParaRPr lang="en-US" sz="1765">
              <a:gradFill>
                <a:gsLst>
                  <a:gs pos="0">
                    <a:srgbClr val="505050"/>
                  </a:gs>
                  <a:gs pos="100000">
                    <a:srgbClr val="505050"/>
                  </a:gs>
                </a:gsLst>
              </a:gradFill>
              <a:latin typeface="Segoe UI"/>
            </a:endParaRPr>
          </a:p>
        </p:txBody>
      </p:sp>
      <p:sp>
        <p:nvSpPr>
          <p:cNvPr id="54" name="Financial_E7BB" title="Icon of a chart made of vertical lines with a line tracing the top of each, turning into an arrow pointing up">
            <a:extLst>
              <a:ext uri="{FF2B5EF4-FFF2-40B4-BE49-F238E27FC236}">
                <a16:creationId xmlns:a16="http://schemas.microsoft.com/office/drawing/2014/main" id="{A8ACB730-450D-3345-954C-C75A4049027D}"/>
              </a:ext>
            </a:extLst>
          </p:cNvPr>
          <p:cNvSpPr>
            <a:spLocks noChangeAspect="1" noEditPoints="1"/>
          </p:cNvSpPr>
          <p:nvPr/>
        </p:nvSpPr>
        <p:spPr bwMode="auto">
          <a:xfrm>
            <a:off x="2833912" y="2725086"/>
            <a:ext cx="402021" cy="358616"/>
          </a:xfrm>
          <a:custGeom>
            <a:avLst/>
            <a:gdLst>
              <a:gd name="T0" fmla="*/ 47 w 4770"/>
              <a:gd name="T1" fmla="*/ 4255 h 4255"/>
              <a:gd name="T2" fmla="*/ 47 w 4770"/>
              <a:gd name="T3" fmla="*/ 3626 h 4255"/>
              <a:gd name="T4" fmla="*/ 676 w 4770"/>
              <a:gd name="T5" fmla="*/ 4255 h 4255"/>
              <a:gd name="T6" fmla="*/ 676 w 4770"/>
              <a:gd name="T7" fmla="*/ 2996 h 4255"/>
              <a:gd name="T8" fmla="*/ 1306 w 4770"/>
              <a:gd name="T9" fmla="*/ 4255 h 4255"/>
              <a:gd name="T10" fmla="*/ 1306 w 4770"/>
              <a:gd name="T11" fmla="*/ 2366 h 4255"/>
              <a:gd name="T12" fmla="*/ 1935 w 4770"/>
              <a:gd name="T13" fmla="*/ 4255 h 4255"/>
              <a:gd name="T14" fmla="*/ 1935 w 4770"/>
              <a:gd name="T15" fmla="*/ 1736 h 4255"/>
              <a:gd name="T16" fmla="*/ 2564 w 4770"/>
              <a:gd name="T17" fmla="*/ 4255 h 4255"/>
              <a:gd name="T18" fmla="*/ 2564 w 4770"/>
              <a:gd name="T19" fmla="*/ 1736 h 4255"/>
              <a:gd name="T20" fmla="*/ 3194 w 4770"/>
              <a:gd name="T21" fmla="*/ 4255 h 4255"/>
              <a:gd name="T22" fmla="*/ 3194 w 4770"/>
              <a:gd name="T23" fmla="*/ 2361 h 4255"/>
              <a:gd name="T24" fmla="*/ 3823 w 4770"/>
              <a:gd name="T25" fmla="*/ 4255 h 4255"/>
              <a:gd name="T26" fmla="*/ 3823 w 4770"/>
              <a:gd name="T27" fmla="*/ 1736 h 4255"/>
              <a:gd name="T28" fmla="*/ 4453 w 4770"/>
              <a:gd name="T29" fmla="*/ 4255 h 4255"/>
              <a:gd name="T30" fmla="*/ 4453 w 4770"/>
              <a:gd name="T31" fmla="*/ 1424 h 4255"/>
              <a:gd name="T32" fmla="*/ 4760 w 4770"/>
              <a:gd name="T33" fmla="*/ 5 h 4255"/>
              <a:gd name="T34" fmla="*/ 3191 w 4770"/>
              <a:gd name="T35" fmla="*/ 1575 h 4255"/>
              <a:gd name="T36" fmla="*/ 2247 w 4770"/>
              <a:gd name="T37" fmla="*/ 630 h 4255"/>
              <a:gd name="T38" fmla="*/ 0 w 4770"/>
              <a:gd name="T39" fmla="*/ 2879 h 4255"/>
              <a:gd name="T40" fmla="*/ 4770 w 4770"/>
              <a:gd name="T41" fmla="*/ 948 h 4255"/>
              <a:gd name="T42" fmla="*/ 4770 w 4770"/>
              <a:gd name="T43" fmla="*/ 0 h 4255"/>
              <a:gd name="T44" fmla="*/ 3818 w 4770"/>
              <a:gd name="T45" fmla="*/ 0 h 4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70" h="4255">
                <a:moveTo>
                  <a:pt x="47" y="4255"/>
                </a:moveTo>
                <a:lnTo>
                  <a:pt x="47" y="3626"/>
                </a:lnTo>
                <a:moveTo>
                  <a:pt x="676" y="4255"/>
                </a:moveTo>
                <a:lnTo>
                  <a:pt x="676" y="2996"/>
                </a:lnTo>
                <a:moveTo>
                  <a:pt x="1306" y="4255"/>
                </a:moveTo>
                <a:lnTo>
                  <a:pt x="1306" y="2366"/>
                </a:lnTo>
                <a:moveTo>
                  <a:pt x="1935" y="4255"/>
                </a:moveTo>
                <a:lnTo>
                  <a:pt x="1935" y="1736"/>
                </a:lnTo>
                <a:moveTo>
                  <a:pt x="2564" y="4255"/>
                </a:moveTo>
                <a:lnTo>
                  <a:pt x="2564" y="1736"/>
                </a:lnTo>
                <a:moveTo>
                  <a:pt x="3194" y="4255"/>
                </a:moveTo>
                <a:lnTo>
                  <a:pt x="3194" y="2361"/>
                </a:lnTo>
                <a:moveTo>
                  <a:pt x="3823" y="4255"/>
                </a:moveTo>
                <a:lnTo>
                  <a:pt x="3823" y="1736"/>
                </a:lnTo>
                <a:moveTo>
                  <a:pt x="4453" y="4255"/>
                </a:moveTo>
                <a:lnTo>
                  <a:pt x="4453" y="1424"/>
                </a:lnTo>
                <a:moveTo>
                  <a:pt x="4760" y="5"/>
                </a:moveTo>
                <a:lnTo>
                  <a:pt x="3191" y="1575"/>
                </a:lnTo>
                <a:lnTo>
                  <a:pt x="2247" y="630"/>
                </a:lnTo>
                <a:lnTo>
                  <a:pt x="0" y="2879"/>
                </a:lnTo>
                <a:moveTo>
                  <a:pt x="4770" y="948"/>
                </a:moveTo>
                <a:lnTo>
                  <a:pt x="4770" y="0"/>
                </a:lnTo>
                <a:lnTo>
                  <a:pt x="3818" y="0"/>
                </a:lnTo>
              </a:path>
            </a:pathLst>
          </a:custGeom>
          <a:noFill/>
          <a:ln w="15875" cap="sq">
            <a:solidFill>
              <a:schemeClr val="tx1"/>
            </a:solidFill>
            <a:prstDash val="solid"/>
            <a:miter lim="800000"/>
            <a:headEnd/>
            <a:tailEnd/>
          </a:ln>
        </p:spPr>
        <p:txBody>
          <a:bodyPr vert="horz" wrap="square" lIns="89654" tIns="44827" rIns="89654" bIns="44827" numCol="1" anchor="t" anchorCtr="0" compatLnSpc="1">
            <a:prstTxWarp prst="textNoShape">
              <a:avLst/>
            </a:prstTxWarp>
          </a:bodyPr>
          <a:lstStyle/>
          <a:p>
            <a:pPr defTabSz="914554"/>
            <a:endParaRPr lang="en-US" sz="882">
              <a:gradFill>
                <a:gsLst>
                  <a:gs pos="0">
                    <a:srgbClr val="505050"/>
                  </a:gs>
                  <a:gs pos="100000">
                    <a:srgbClr val="505050"/>
                  </a:gs>
                </a:gsLst>
                <a:lin ang="5400000" scaled="1"/>
              </a:gradFill>
              <a:latin typeface="Segoe UI"/>
            </a:endParaRPr>
          </a:p>
        </p:txBody>
      </p:sp>
      <p:sp>
        <p:nvSpPr>
          <p:cNvPr id="56" name="graph_4" title="Icon of a pie chart">
            <a:extLst>
              <a:ext uri="{FF2B5EF4-FFF2-40B4-BE49-F238E27FC236}">
                <a16:creationId xmlns:a16="http://schemas.microsoft.com/office/drawing/2014/main" id="{28FC8051-0136-C944-A26D-176ACA3A5550}"/>
              </a:ext>
            </a:extLst>
          </p:cNvPr>
          <p:cNvSpPr>
            <a:spLocks noChangeAspect="1" noEditPoints="1"/>
          </p:cNvSpPr>
          <p:nvPr/>
        </p:nvSpPr>
        <p:spPr bwMode="auto">
          <a:xfrm>
            <a:off x="2393418" y="2197562"/>
            <a:ext cx="360103" cy="358616"/>
          </a:xfrm>
          <a:custGeom>
            <a:avLst/>
            <a:gdLst>
              <a:gd name="T0" fmla="*/ 310 w 334"/>
              <a:gd name="T1" fmla="*/ 178 h 333"/>
              <a:gd name="T2" fmla="*/ 155 w 334"/>
              <a:gd name="T3" fmla="*/ 333 h 333"/>
              <a:gd name="T4" fmla="*/ 0 w 334"/>
              <a:gd name="T5" fmla="*/ 178 h 333"/>
              <a:gd name="T6" fmla="*/ 155 w 334"/>
              <a:gd name="T7" fmla="*/ 23 h 333"/>
              <a:gd name="T8" fmla="*/ 155 w 334"/>
              <a:gd name="T9" fmla="*/ 178 h 333"/>
              <a:gd name="T10" fmla="*/ 310 w 334"/>
              <a:gd name="T11" fmla="*/ 178 h 333"/>
              <a:gd name="T12" fmla="*/ 334 w 334"/>
              <a:gd name="T13" fmla="*/ 139 h 333"/>
              <a:gd name="T14" fmla="*/ 195 w 334"/>
              <a:gd name="T15" fmla="*/ 0 h 333"/>
              <a:gd name="T16" fmla="*/ 195 w 334"/>
              <a:gd name="T17" fmla="*/ 139 h 333"/>
              <a:gd name="T18" fmla="*/ 334 w 334"/>
              <a:gd name="T19" fmla="*/ 139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4" h="333">
                <a:moveTo>
                  <a:pt x="310" y="178"/>
                </a:moveTo>
                <a:cubicBezTo>
                  <a:pt x="310" y="264"/>
                  <a:pt x="241" y="333"/>
                  <a:pt x="155" y="333"/>
                </a:cubicBezTo>
                <a:cubicBezTo>
                  <a:pt x="69" y="333"/>
                  <a:pt x="0" y="264"/>
                  <a:pt x="0" y="178"/>
                </a:cubicBezTo>
                <a:cubicBezTo>
                  <a:pt x="0" y="93"/>
                  <a:pt x="69" y="23"/>
                  <a:pt x="155" y="23"/>
                </a:cubicBezTo>
                <a:cubicBezTo>
                  <a:pt x="155" y="178"/>
                  <a:pt x="155" y="178"/>
                  <a:pt x="155" y="178"/>
                </a:cubicBezTo>
                <a:lnTo>
                  <a:pt x="310" y="178"/>
                </a:lnTo>
                <a:close/>
                <a:moveTo>
                  <a:pt x="334" y="139"/>
                </a:moveTo>
                <a:cubicBezTo>
                  <a:pt x="334" y="62"/>
                  <a:pt x="272" y="0"/>
                  <a:pt x="195" y="0"/>
                </a:cubicBezTo>
                <a:cubicBezTo>
                  <a:pt x="195" y="139"/>
                  <a:pt x="195" y="139"/>
                  <a:pt x="195" y="139"/>
                </a:cubicBezTo>
                <a:lnTo>
                  <a:pt x="334" y="139"/>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54" tIns="44827" rIns="89654" bIns="44827" numCol="1" anchor="t" anchorCtr="0" compatLnSpc="1">
            <a:prstTxWarp prst="textNoShape">
              <a:avLst/>
            </a:prstTxWarp>
          </a:bodyPr>
          <a:lstStyle/>
          <a:p>
            <a:pPr defTabSz="914554"/>
            <a:endParaRPr lang="en-US" sz="882">
              <a:gradFill>
                <a:gsLst>
                  <a:gs pos="0">
                    <a:srgbClr val="505050"/>
                  </a:gs>
                  <a:gs pos="100000">
                    <a:srgbClr val="505050"/>
                  </a:gs>
                </a:gsLst>
              </a:gradFill>
              <a:latin typeface="Segoe UI"/>
            </a:endParaRPr>
          </a:p>
        </p:txBody>
      </p:sp>
      <p:sp>
        <p:nvSpPr>
          <p:cNvPr id="59" name="monitor" title="Icon of a monitor">
            <a:extLst>
              <a:ext uri="{FF2B5EF4-FFF2-40B4-BE49-F238E27FC236}">
                <a16:creationId xmlns:a16="http://schemas.microsoft.com/office/drawing/2014/main" id="{A09CE39B-EFAD-BC41-840B-BAA9D910A8D0}"/>
              </a:ext>
            </a:extLst>
          </p:cNvPr>
          <p:cNvSpPr>
            <a:spLocks noChangeAspect="1" noEditPoints="1"/>
          </p:cNvSpPr>
          <p:nvPr/>
        </p:nvSpPr>
        <p:spPr bwMode="auto">
          <a:xfrm>
            <a:off x="1598910" y="4412147"/>
            <a:ext cx="1871758" cy="1434503"/>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54" tIns="44827" rIns="89654" bIns="44827" numCol="1" anchor="t" anchorCtr="0" compatLnSpc="1">
            <a:prstTxWarp prst="textNoShape">
              <a:avLst/>
            </a:prstTxWarp>
          </a:bodyPr>
          <a:lstStyle/>
          <a:p>
            <a:pPr defTabSz="914554"/>
            <a:endParaRPr lang="en-US" sz="1765">
              <a:gradFill>
                <a:gsLst>
                  <a:gs pos="0">
                    <a:srgbClr val="505050"/>
                  </a:gs>
                  <a:gs pos="100000">
                    <a:srgbClr val="505050"/>
                  </a:gs>
                </a:gsLst>
              </a:gradFill>
              <a:latin typeface="Segoe UI"/>
            </a:endParaRPr>
          </a:p>
        </p:txBody>
      </p:sp>
    </p:spTree>
    <p:extLst>
      <p:ext uri="{BB962C8B-B14F-4D97-AF65-F5344CB8AC3E}">
        <p14:creationId xmlns:p14="http://schemas.microsoft.com/office/powerpoint/2010/main" val="10531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40"/>
                                        </p:tgtEl>
                                        <p:attrNameLst>
                                          <p:attrName>style.visibility</p:attrName>
                                        </p:attrNameLst>
                                      </p:cBhvr>
                                      <p:to>
                                        <p:strVal val="visible"/>
                                      </p:to>
                                    </p:set>
                                    <p:animEffect transition="in" filter="fade">
                                      <p:cBhvr>
                                        <p:cTn id="10" dur="500"/>
                                        <p:tgtEl>
                                          <p:spTgt spid="4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9"/>
                                        </p:tgtEl>
                                        <p:attrNameLst>
                                          <p:attrName>style.visibility</p:attrName>
                                        </p:attrNameLst>
                                      </p:cBhvr>
                                      <p:to>
                                        <p:strVal val="visible"/>
                                      </p:to>
                                    </p:set>
                                    <p:animEffect transition="in" filter="fade">
                                      <p:cBhvr>
                                        <p:cTn id="13" dur="500"/>
                                        <p:tgtEl>
                                          <p:spTgt spid="3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par>
                                <p:cTn id="17" presetID="2" presetClass="entr" presetSubtype="4" fill="hold" nodeType="withEffect">
                                  <p:stCondLst>
                                    <p:cond delay="0"/>
                                  </p:stCondLst>
                                  <p:childTnLst>
                                    <p:set>
                                      <p:cBhvr>
                                        <p:cTn id="18" dur="1" fill="hold">
                                          <p:stCondLst>
                                            <p:cond delay="0"/>
                                          </p:stCondLst>
                                        </p:cTn>
                                        <p:tgtEl>
                                          <p:spTgt spid="178">
                                            <p:txEl>
                                              <p:pRg st="0" end="0"/>
                                            </p:txEl>
                                          </p:spTgt>
                                        </p:tgtEl>
                                        <p:attrNameLst>
                                          <p:attrName>style.visibility</p:attrName>
                                        </p:attrNameLst>
                                      </p:cBhvr>
                                      <p:to>
                                        <p:strVal val="visible"/>
                                      </p:to>
                                    </p:set>
                                    <p:anim calcmode="lin" valueType="num">
                                      <p:cBhvr additive="base">
                                        <p:cTn id="19" dur="500" fill="hold"/>
                                        <p:tgtEl>
                                          <p:spTgt spid="178">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78">
                                            <p:txEl>
                                              <p:pRg st="0" end="0"/>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78">
                                            <p:txEl>
                                              <p:pRg st="2" end="2"/>
                                            </p:txEl>
                                          </p:spTgt>
                                        </p:tgtEl>
                                        <p:attrNameLst>
                                          <p:attrName>style.visibility</p:attrName>
                                        </p:attrNameLst>
                                      </p:cBhvr>
                                      <p:to>
                                        <p:strVal val="visible"/>
                                      </p:to>
                                    </p:set>
                                    <p:anim calcmode="lin" valueType="num">
                                      <p:cBhvr additive="base">
                                        <p:cTn id="23" dur="500" fill="hold"/>
                                        <p:tgtEl>
                                          <p:spTgt spid="178">
                                            <p:txEl>
                                              <p:pRg st="2" end="2"/>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178">
                                            <p:txEl>
                                              <p:pRg st="2" end="2"/>
                                            </p:txEl>
                                          </p:spTgt>
                                        </p:tgtEl>
                                        <p:attrNameLst>
                                          <p:attrName>ppt_y</p:attrName>
                                        </p:attrNameLst>
                                      </p:cBhvr>
                                      <p:tavLst>
                                        <p:tav tm="0">
                                          <p:val>
                                            <p:strVal val="1+#ppt_h/2"/>
                                          </p:val>
                                        </p:tav>
                                        <p:tav tm="100000">
                                          <p:val>
                                            <p:strVal val="#ppt_y"/>
                                          </p:val>
                                        </p:tav>
                                      </p:tavLst>
                                    </p:anim>
                                  </p:childTnLst>
                                </p:cTn>
                              </p:par>
                            </p:childTnLst>
                          </p:cTn>
                        </p:par>
                        <p:par>
                          <p:cTn id="25" fill="hold">
                            <p:stCondLst>
                              <p:cond delay="500"/>
                            </p:stCondLst>
                            <p:childTnLst>
                              <p:par>
                                <p:cTn id="26" presetID="2" presetClass="entr" presetSubtype="4" fill="hold" nodeType="afterEffect">
                                  <p:stCondLst>
                                    <p:cond delay="0"/>
                                  </p:stCondLst>
                                  <p:childTnLst>
                                    <p:set>
                                      <p:cBhvr>
                                        <p:cTn id="27" dur="1" fill="hold">
                                          <p:stCondLst>
                                            <p:cond delay="0"/>
                                          </p:stCondLst>
                                        </p:cTn>
                                        <p:tgtEl>
                                          <p:spTgt spid="178">
                                            <p:txEl>
                                              <p:pRg st="4" end="4"/>
                                            </p:txEl>
                                          </p:spTgt>
                                        </p:tgtEl>
                                        <p:attrNameLst>
                                          <p:attrName>style.visibility</p:attrName>
                                        </p:attrNameLst>
                                      </p:cBhvr>
                                      <p:to>
                                        <p:strVal val="visible"/>
                                      </p:to>
                                    </p:set>
                                    <p:anim calcmode="lin" valueType="num">
                                      <p:cBhvr additive="base">
                                        <p:cTn id="28" dur="500" fill="hold"/>
                                        <p:tgtEl>
                                          <p:spTgt spid="178">
                                            <p:txEl>
                                              <p:pRg st="4" end="4"/>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178">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39" grpId="0"/>
    </p:bld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ADF6CA-44F9-4996-B5D1-2A9A1BFB90CD}"/>
              </a:ext>
            </a:extLst>
          </p:cNvPr>
          <p:cNvSpPr>
            <a:spLocks noGrp="1"/>
          </p:cNvSpPr>
          <p:nvPr>
            <p:ph type="title"/>
          </p:nvPr>
        </p:nvSpPr>
        <p:spPr>
          <a:xfrm>
            <a:off x="584278" y="457242"/>
            <a:ext cx="11275398" cy="984872"/>
          </a:xfrm>
        </p:spPr>
        <p:txBody>
          <a:bodyPr/>
          <a:lstStyle/>
          <a:p>
            <a:r>
              <a:rPr lang="en-US" sz="3530" b="1">
                <a:latin typeface="Segoe Semibold" panose="020B0502040504020203" pitchFamily="34" charset="0"/>
              </a:rPr>
              <a:t>Example: Migrate &amp; Modernize</a:t>
            </a:r>
          </a:p>
        </p:txBody>
      </p:sp>
      <p:sp>
        <p:nvSpPr>
          <p:cNvPr id="54" name="TextBox 53">
            <a:extLst>
              <a:ext uri="{FF2B5EF4-FFF2-40B4-BE49-F238E27FC236}">
                <a16:creationId xmlns:a16="http://schemas.microsoft.com/office/drawing/2014/main" id="{1973C4FC-563B-4C7C-9BED-EBBFCC48E8AA}"/>
              </a:ext>
            </a:extLst>
          </p:cNvPr>
          <p:cNvSpPr txBox="1"/>
          <p:nvPr/>
        </p:nvSpPr>
        <p:spPr>
          <a:xfrm>
            <a:off x="5331539" y="2661596"/>
            <a:ext cx="1659612" cy="440884"/>
          </a:xfrm>
          <a:prstGeom prst="rect">
            <a:avLst/>
          </a:prstGeom>
          <a:noFill/>
        </p:spPr>
        <p:txBody>
          <a:bodyPr wrap="square" lIns="182878" tIns="146302" rIns="182878" bIns="146302" rtlCol="0">
            <a:spAutoFit/>
          </a:bodyPr>
          <a:lstStyle/>
          <a:p>
            <a:pPr defTabSz="914411">
              <a:lnSpc>
                <a:spcPct val="90000"/>
              </a:lnSpc>
              <a:spcAft>
                <a:spcPts val="600"/>
              </a:spcAft>
              <a:defRPr/>
            </a:pPr>
            <a:r>
              <a:rPr lang="en-US" sz="1050">
                <a:gradFill>
                  <a:gsLst>
                    <a:gs pos="2917">
                      <a:srgbClr val="353535"/>
                    </a:gs>
                    <a:gs pos="30000">
                      <a:srgbClr val="353535"/>
                    </a:gs>
                  </a:gsLst>
                  <a:lin ang="5400000" scaled="0"/>
                </a:gradFill>
                <a:latin typeface="Segoe UI" panose="020B0502040204020203" pitchFamily="34" charset="0"/>
                <a:cs typeface="Segoe UI" panose="020B0502040204020203" pitchFamily="34" charset="0"/>
              </a:rPr>
              <a:t>Azure Site Recovery </a:t>
            </a:r>
          </a:p>
        </p:txBody>
      </p:sp>
      <p:sp>
        <p:nvSpPr>
          <p:cNvPr id="55" name="TextBox 54">
            <a:extLst>
              <a:ext uri="{FF2B5EF4-FFF2-40B4-BE49-F238E27FC236}">
                <a16:creationId xmlns:a16="http://schemas.microsoft.com/office/drawing/2014/main" id="{CD0853A3-C0CC-45CC-8CB5-FEF15ED4EA2F}"/>
              </a:ext>
            </a:extLst>
          </p:cNvPr>
          <p:cNvSpPr txBox="1"/>
          <p:nvPr/>
        </p:nvSpPr>
        <p:spPr>
          <a:xfrm>
            <a:off x="5430083" y="4622565"/>
            <a:ext cx="1439486" cy="592077"/>
          </a:xfrm>
          <a:prstGeom prst="rect">
            <a:avLst/>
          </a:prstGeom>
          <a:noFill/>
        </p:spPr>
        <p:txBody>
          <a:bodyPr wrap="square" lIns="182878" tIns="146302" rIns="182878" bIns="146302" rtlCol="0">
            <a:spAutoFit/>
          </a:bodyPr>
          <a:lstStyle/>
          <a:p>
            <a:pPr defTabSz="914411">
              <a:lnSpc>
                <a:spcPct val="90000"/>
              </a:lnSpc>
              <a:spcAft>
                <a:spcPts val="600"/>
              </a:spcAft>
              <a:defRPr/>
            </a:pPr>
            <a:r>
              <a:rPr lang="en-US" sz="1050">
                <a:gradFill>
                  <a:gsLst>
                    <a:gs pos="2917">
                      <a:srgbClr val="353535"/>
                    </a:gs>
                    <a:gs pos="30000">
                      <a:srgbClr val="353535"/>
                    </a:gs>
                  </a:gsLst>
                  <a:lin ang="5400000" scaled="0"/>
                </a:gradFill>
                <a:latin typeface="Segoe UI" panose="020B0502040204020203" pitchFamily="34" charset="0"/>
                <a:cs typeface="Segoe UI" panose="020B0502040204020203" pitchFamily="34" charset="0"/>
              </a:rPr>
              <a:t>Azure Database Migration Service</a:t>
            </a:r>
          </a:p>
        </p:txBody>
      </p:sp>
      <p:sp>
        <p:nvSpPr>
          <p:cNvPr id="5" name="TextBox 4">
            <a:extLst>
              <a:ext uri="{FF2B5EF4-FFF2-40B4-BE49-F238E27FC236}">
                <a16:creationId xmlns:a16="http://schemas.microsoft.com/office/drawing/2014/main" id="{E9F5912F-24AC-4C3D-B524-31A86BB65272}"/>
              </a:ext>
            </a:extLst>
          </p:cNvPr>
          <p:cNvSpPr txBox="1"/>
          <p:nvPr/>
        </p:nvSpPr>
        <p:spPr>
          <a:xfrm>
            <a:off x="6841225" y="1334500"/>
            <a:ext cx="1027895" cy="577971"/>
          </a:xfrm>
          <a:prstGeom prst="rect">
            <a:avLst/>
          </a:prstGeom>
          <a:noFill/>
        </p:spPr>
        <p:txBody>
          <a:bodyPr wrap="none" lIns="182878" tIns="146302" rIns="182878" bIns="146302" rtlCol="0">
            <a:spAutoFit/>
          </a:bodyPr>
          <a:lstStyle/>
          <a:p>
            <a:pPr defTabSz="914411">
              <a:lnSpc>
                <a:spcPct val="90000"/>
              </a:lnSpc>
              <a:spcAft>
                <a:spcPts val="600"/>
              </a:spcAft>
              <a:defRPr/>
            </a:pPr>
            <a:r>
              <a:rPr lang="en-US" sz="2000">
                <a:gradFill>
                  <a:gsLst>
                    <a:gs pos="1250">
                      <a:srgbClr val="1A1A1A"/>
                    </a:gs>
                    <a:gs pos="100000">
                      <a:srgbClr val="1A1A1A"/>
                    </a:gs>
                  </a:gsLst>
                  <a:lin ang="5400000" scaled="0"/>
                </a:gradFill>
                <a:latin typeface="Segoe" panose="020B0502040504020203" pitchFamily="34" charset="0"/>
                <a:cs typeface="Segoe UI Semilight" panose="020B0402040204020203" pitchFamily="34" charset="0"/>
              </a:rPr>
              <a:t>Azure</a:t>
            </a:r>
          </a:p>
        </p:txBody>
      </p:sp>
      <p:sp>
        <p:nvSpPr>
          <p:cNvPr id="65" name="TextBox 64">
            <a:extLst>
              <a:ext uri="{FF2B5EF4-FFF2-40B4-BE49-F238E27FC236}">
                <a16:creationId xmlns:a16="http://schemas.microsoft.com/office/drawing/2014/main" id="{5FAB5154-2261-47C7-BC30-BEDDFF8A86E1}"/>
              </a:ext>
            </a:extLst>
          </p:cNvPr>
          <p:cNvSpPr txBox="1"/>
          <p:nvPr/>
        </p:nvSpPr>
        <p:spPr>
          <a:xfrm>
            <a:off x="386836" y="1317589"/>
            <a:ext cx="1843812" cy="577971"/>
          </a:xfrm>
          <a:prstGeom prst="rect">
            <a:avLst/>
          </a:prstGeom>
          <a:noFill/>
        </p:spPr>
        <p:txBody>
          <a:bodyPr wrap="none" lIns="182878" tIns="146302" rIns="182878" bIns="146302" rtlCol="0">
            <a:spAutoFit/>
          </a:bodyPr>
          <a:lstStyle/>
          <a:p>
            <a:pPr defTabSz="914411">
              <a:lnSpc>
                <a:spcPct val="90000"/>
              </a:lnSpc>
              <a:spcAft>
                <a:spcPts val="600"/>
              </a:spcAft>
              <a:defRPr/>
            </a:pPr>
            <a:r>
              <a:rPr lang="en-US" sz="2000">
                <a:gradFill>
                  <a:gsLst>
                    <a:gs pos="1250">
                      <a:srgbClr val="1A1A1A"/>
                    </a:gs>
                    <a:gs pos="100000">
                      <a:srgbClr val="1A1A1A"/>
                    </a:gs>
                  </a:gsLst>
                  <a:lin ang="5400000" scaled="0"/>
                </a:gradFill>
                <a:latin typeface="Segoe" panose="020B0502040504020203" pitchFamily="34" charset="0"/>
                <a:cs typeface="Segoe UI Semilight" panose="020B0402040204020203" pitchFamily="34" charset="0"/>
              </a:rPr>
              <a:t>On-premises</a:t>
            </a:r>
          </a:p>
        </p:txBody>
      </p:sp>
      <p:grpSp>
        <p:nvGrpSpPr>
          <p:cNvPr id="7" name="Group 6">
            <a:extLst>
              <a:ext uri="{FF2B5EF4-FFF2-40B4-BE49-F238E27FC236}">
                <a16:creationId xmlns:a16="http://schemas.microsoft.com/office/drawing/2014/main" id="{D18327A3-69A1-465B-AD14-51FF5FE6D35F}"/>
              </a:ext>
            </a:extLst>
          </p:cNvPr>
          <p:cNvGrpSpPr/>
          <p:nvPr/>
        </p:nvGrpSpPr>
        <p:grpSpPr>
          <a:xfrm>
            <a:off x="569289" y="1880408"/>
            <a:ext cx="4621591" cy="3810230"/>
            <a:chOff x="392414" y="2458754"/>
            <a:chExt cx="4621657" cy="3810284"/>
          </a:xfrm>
        </p:grpSpPr>
        <p:sp>
          <p:nvSpPr>
            <p:cNvPr id="49" name="Rectangle 48">
              <a:extLst>
                <a:ext uri="{FF2B5EF4-FFF2-40B4-BE49-F238E27FC236}">
                  <a16:creationId xmlns:a16="http://schemas.microsoft.com/office/drawing/2014/main" id="{E5E9DEC0-8C03-4D15-A7DB-AE422CB19704}"/>
                </a:ext>
              </a:extLst>
            </p:cNvPr>
            <p:cNvSpPr/>
            <p:nvPr/>
          </p:nvSpPr>
          <p:spPr bwMode="auto">
            <a:xfrm>
              <a:off x="392414" y="2458754"/>
              <a:ext cx="4621657" cy="3810284"/>
            </a:xfrm>
            <a:prstGeom prst="rect">
              <a:avLst/>
            </a:prstGeom>
            <a:noFill/>
            <a:ln w="19050">
              <a:solidFill>
                <a:srgbClr val="20BDE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defTabSz="914411">
                <a:lnSpc>
                  <a:spcPct val="90000"/>
                </a:lnSpc>
                <a:spcAft>
                  <a:spcPts val="600"/>
                </a:spcAft>
                <a:defRPr/>
              </a:pPr>
              <a:r>
                <a:rPr lang="en-US" sz="2000">
                  <a:gradFill>
                    <a:gsLst>
                      <a:gs pos="1250">
                        <a:srgbClr val="1A1A1A"/>
                      </a:gs>
                      <a:gs pos="100000">
                        <a:srgbClr val="1A1A1A"/>
                      </a:gs>
                    </a:gsLst>
                    <a:lin ang="5400000" scaled="0"/>
                  </a:gradFill>
                  <a:latin typeface="Segoe" panose="020B0502040504020203" pitchFamily="34" charset="0"/>
                  <a:cs typeface="Segoe UI Semilight" panose="020B0402040204020203" pitchFamily="34" charset="0"/>
                </a:rPr>
                <a:t>VMware</a:t>
              </a:r>
            </a:p>
          </p:txBody>
        </p:sp>
        <p:sp>
          <p:nvSpPr>
            <p:cNvPr id="50" name="Rectangle 49">
              <a:extLst>
                <a:ext uri="{FF2B5EF4-FFF2-40B4-BE49-F238E27FC236}">
                  <a16:creationId xmlns:a16="http://schemas.microsoft.com/office/drawing/2014/main" id="{61F02929-8A9E-473A-ACF0-7848F518ECFE}"/>
                </a:ext>
              </a:extLst>
            </p:cNvPr>
            <p:cNvSpPr/>
            <p:nvPr/>
          </p:nvSpPr>
          <p:spPr bwMode="auto">
            <a:xfrm>
              <a:off x="584200" y="3243951"/>
              <a:ext cx="4202469" cy="2588760"/>
            </a:xfrm>
            <a:prstGeom prst="rect">
              <a:avLst/>
            </a:prstGeom>
            <a:solidFill>
              <a:srgbClr val="137A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defTabSz="932483" fontAlgn="base">
                <a:lnSpc>
                  <a:spcPct val="90000"/>
                </a:lnSpc>
                <a:spcBef>
                  <a:spcPct val="0"/>
                </a:spcBef>
                <a:spcAft>
                  <a:spcPct val="0"/>
                </a:spcAft>
                <a:defRPr/>
              </a:pPr>
              <a:r>
                <a:rPr lang="en-US" sz="2000">
                  <a:solidFill>
                    <a:srgbClr val="FFFFFF"/>
                  </a:solidFill>
                  <a:latin typeface="Segoe" panose="020B0502040504020203" pitchFamily="34" charset="0"/>
                  <a:ea typeface="Segoe UI" pitchFamily="34" charset="0"/>
                  <a:cs typeface="Segoe UI" pitchFamily="34" charset="0"/>
                </a:rPr>
                <a:t>LOB App</a:t>
              </a:r>
              <a:endParaRPr lang="en-US" sz="2400">
                <a:solidFill>
                  <a:srgbClr val="FFFFFF"/>
                </a:solidFill>
                <a:latin typeface="Segoe" panose="020B0502040504020203" pitchFamily="34" charset="0"/>
                <a:ea typeface="Segoe UI" pitchFamily="34" charset="0"/>
                <a:cs typeface="Segoe UI Semilight"/>
              </a:endParaRPr>
            </a:p>
          </p:txBody>
        </p:sp>
        <p:sp>
          <p:nvSpPr>
            <p:cNvPr id="51" name="Rectangle 50">
              <a:extLst>
                <a:ext uri="{FF2B5EF4-FFF2-40B4-BE49-F238E27FC236}">
                  <a16:creationId xmlns:a16="http://schemas.microsoft.com/office/drawing/2014/main" id="{707D4EDA-8A50-4ED4-B84D-21804B5F941A}"/>
                </a:ext>
              </a:extLst>
            </p:cNvPr>
            <p:cNvSpPr/>
            <p:nvPr/>
          </p:nvSpPr>
          <p:spPr bwMode="auto">
            <a:xfrm>
              <a:off x="1028514" y="4029148"/>
              <a:ext cx="3360564" cy="7586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defTabSz="932483" fontAlgn="base">
                <a:lnSpc>
                  <a:spcPct val="90000"/>
                </a:lnSpc>
                <a:spcBef>
                  <a:spcPct val="0"/>
                </a:spcBef>
                <a:spcAft>
                  <a:spcPct val="0"/>
                </a:spcAft>
                <a:defRPr/>
              </a:pPr>
              <a:r>
                <a:rPr lang="en-US" sz="1200">
                  <a:solidFill>
                    <a:srgbClr val="1A1A1A"/>
                  </a:solidFill>
                  <a:latin typeface="Segoe UI" panose="020B0502040204020203" pitchFamily="34" charset="0"/>
                  <a:ea typeface="Segoe UI" panose="020B0502040204020203" pitchFamily="34" charset="0"/>
                  <a:cs typeface="Segoe UI" panose="020B0502040204020203" pitchFamily="34" charset="0"/>
                </a:rPr>
                <a:t>Web &amp; App layer</a:t>
              </a:r>
            </a:p>
            <a:p>
              <a:pPr defTabSz="932483" fontAlgn="base">
                <a:lnSpc>
                  <a:spcPct val="90000"/>
                </a:lnSpc>
                <a:spcBef>
                  <a:spcPct val="0"/>
                </a:spcBef>
                <a:spcAft>
                  <a:spcPct val="0"/>
                </a:spcAft>
                <a:defRPr/>
              </a:pPr>
              <a:r>
                <a:rPr lang="en-US" sz="1200">
                  <a:solidFill>
                    <a:srgbClr val="1A1A1A"/>
                  </a:solidFill>
                  <a:latin typeface="Segoe UI" panose="020B0502040204020203" pitchFamily="34" charset="0"/>
                  <a:ea typeface="Segoe UI" panose="020B0502040204020203" pitchFamily="34" charset="0"/>
                  <a:cs typeface="Segoe UI" panose="020B0502040204020203" pitchFamily="34" charset="0"/>
                </a:rPr>
                <a:t>Windows Server 2008 R2</a:t>
              </a:r>
            </a:p>
          </p:txBody>
        </p:sp>
        <p:sp>
          <p:nvSpPr>
            <p:cNvPr id="52" name="Rectangle 51">
              <a:extLst>
                <a:ext uri="{FF2B5EF4-FFF2-40B4-BE49-F238E27FC236}">
                  <a16:creationId xmlns:a16="http://schemas.microsoft.com/office/drawing/2014/main" id="{8FC0105F-1E71-4EA8-9BE9-98FC96C78910}"/>
                </a:ext>
              </a:extLst>
            </p:cNvPr>
            <p:cNvSpPr/>
            <p:nvPr/>
          </p:nvSpPr>
          <p:spPr bwMode="auto">
            <a:xfrm>
              <a:off x="1028514" y="4936334"/>
              <a:ext cx="3344784" cy="63232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defTabSz="932483" fontAlgn="base">
                <a:lnSpc>
                  <a:spcPct val="90000"/>
                </a:lnSpc>
                <a:spcBef>
                  <a:spcPct val="0"/>
                </a:spcBef>
                <a:spcAft>
                  <a:spcPct val="0"/>
                </a:spcAft>
                <a:defRPr/>
              </a:pPr>
              <a:r>
                <a:rPr lang="en-US" sz="1200">
                  <a:solidFill>
                    <a:srgbClr val="1A1A1A"/>
                  </a:solidFill>
                  <a:latin typeface="Segoe UI" panose="020B0502040204020203" pitchFamily="34" charset="0"/>
                  <a:cs typeface="Segoe UI" panose="020B0502040204020203" pitchFamily="34" charset="0"/>
                </a:rPr>
                <a:t>Data layer</a:t>
              </a:r>
            </a:p>
            <a:p>
              <a:pPr defTabSz="932483" fontAlgn="base">
                <a:lnSpc>
                  <a:spcPct val="90000"/>
                </a:lnSpc>
                <a:spcBef>
                  <a:spcPct val="0"/>
                </a:spcBef>
                <a:spcAft>
                  <a:spcPct val="0"/>
                </a:spcAft>
                <a:defRPr/>
              </a:pPr>
              <a:r>
                <a:rPr lang="en-US" sz="1200">
                  <a:solidFill>
                    <a:srgbClr val="1A1A1A"/>
                  </a:solidFill>
                  <a:latin typeface="Segoe UI" panose="020B0502040204020203" pitchFamily="34" charset="0"/>
                  <a:cs typeface="Segoe UI" panose="020B0502040204020203" pitchFamily="34" charset="0"/>
                </a:rPr>
                <a:t>SQL Server 2008 R2</a:t>
              </a:r>
            </a:p>
          </p:txBody>
        </p:sp>
      </p:grpSp>
      <p:sp>
        <p:nvSpPr>
          <p:cNvPr id="59" name="Rectangle 58">
            <a:extLst>
              <a:ext uri="{FF2B5EF4-FFF2-40B4-BE49-F238E27FC236}">
                <a16:creationId xmlns:a16="http://schemas.microsoft.com/office/drawing/2014/main" id="{02AD517A-8AE2-4603-B3F4-7975BE94B308}"/>
              </a:ext>
            </a:extLst>
          </p:cNvPr>
          <p:cNvSpPr/>
          <p:nvPr/>
        </p:nvSpPr>
        <p:spPr bwMode="auto">
          <a:xfrm>
            <a:off x="6991152" y="1880407"/>
            <a:ext cx="4202409" cy="3810229"/>
          </a:xfrm>
          <a:prstGeom prst="rect">
            <a:avLst/>
          </a:prstGeom>
          <a:solidFill>
            <a:srgbClr val="137AD4"/>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defTabSz="914411">
              <a:lnSpc>
                <a:spcPct val="90000"/>
              </a:lnSpc>
              <a:spcAft>
                <a:spcPts val="600"/>
              </a:spcAft>
              <a:defRPr/>
            </a:pPr>
            <a:r>
              <a:rPr lang="en-US" sz="2000">
                <a:solidFill>
                  <a:srgbClr val="FFFFFF"/>
                </a:solidFill>
                <a:latin typeface="Segoe" panose="020B0502040504020203" pitchFamily="34" charset="0"/>
                <a:cs typeface="Segoe UI Semilight" panose="020B0402040204020203" pitchFamily="34" charset="0"/>
              </a:rPr>
              <a:t>LOB App</a:t>
            </a:r>
          </a:p>
        </p:txBody>
      </p:sp>
      <p:sp>
        <p:nvSpPr>
          <p:cNvPr id="63" name="Rectangle 62">
            <a:extLst>
              <a:ext uri="{FF2B5EF4-FFF2-40B4-BE49-F238E27FC236}">
                <a16:creationId xmlns:a16="http://schemas.microsoft.com/office/drawing/2014/main" id="{0ADD61BA-6C89-4A8D-A163-84800868296C}"/>
              </a:ext>
            </a:extLst>
          </p:cNvPr>
          <p:cNvSpPr/>
          <p:nvPr/>
        </p:nvSpPr>
        <p:spPr bwMode="auto">
          <a:xfrm>
            <a:off x="7199091" y="3616791"/>
            <a:ext cx="3807285" cy="75894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defTabSz="932483" fontAlgn="base">
              <a:lnSpc>
                <a:spcPct val="90000"/>
              </a:lnSpc>
              <a:spcBef>
                <a:spcPct val="0"/>
              </a:spcBef>
              <a:spcAft>
                <a:spcPct val="0"/>
              </a:spcAft>
              <a:defRPr/>
            </a:pPr>
            <a:r>
              <a:rPr lang="en-US" sz="1200">
                <a:solidFill>
                  <a:srgbClr val="1A1A1A"/>
                </a:solidFill>
                <a:latin typeface="Segoe UI" panose="020B0502040204020203" pitchFamily="34" charset="0"/>
                <a:cs typeface="Segoe UI" panose="020B0502040204020203" pitchFamily="34" charset="0"/>
              </a:rPr>
              <a:t>Data layer</a:t>
            </a:r>
          </a:p>
          <a:p>
            <a:pPr defTabSz="932483" fontAlgn="base">
              <a:lnSpc>
                <a:spcPct val="90000"/>
              </a:lnSpc>
              <a:spcBef>
                <a:spcPct val="0"/>
              </a:spcBef>
              <a:spcAft>
                <a:spcPct val="0"/>
              </a:spcAft>
              <a:defRPr/>
            </a:pPr>
            <a:r>
              <a:rPr lang="en-US" sz="1200">
                <a:solidFill>
                  <a:srgbClr val="1A1A1A"/>
                </a:solidFill>
                <a:latin typeface="Segoe UI" panose="020B0502040204020203" pitchFamily="34" charset="0"/>
                <a:cs typeface="Segoe UI" panose="020B0502040204020203" pitchFamily="34" charset="0"/>
              </a:rPr>
              <a:t>Azure SQL Database Managed Instance</a:t>
            </a:r>
          </a:p>
          <a:p>
            <a:pPr defTabSz="932483" fontAlgn="base">
              <a:lnSpc>
                <a:spcPct val="90000"/>
              </a:lnSpc>
              <a:spcBef>
                <a:spcPct val="0"/>
              </a:spcBef>
              <a:spcAft>
                <a:spcPct val="0"/>
              </a:spcAft>
              <a:defRPr/>
            </a:pPr>
            <a:endParaRPr lang="en-US" sz="1200">
              <a:solidFill>
                <a:srgbClr val="1A1A1A"/>
              </a:solidFill>
              <a:latin typeface="Segoe UI" panose="020B0502040204020203" pitchFamily="34" charset="0"/>
              <a:cs typeface="Segoe UI" panose="020B0502040204020203" pitchFamily="34" charset="0"/>
            </a:endParaRPr>
          </a:p>
        </p:txBody>
      </p:sp>
      <p:sp>
        <p:nvSpPr>
          <p:cNvPr id="61" name="Rectangle 60">
            <a:extLst>
              <a:ext uri="{FF2B5EF4-FFF2-40B4-BE49-F238E27FC236}">
                <a16:creationId xmlns:a16="http://schemas.microsoft.com/office/drawing/2014/main" id="{EC851143-25D9-41DB-8CB9-30BF07A6F717}"/>
              </a:ext>
            </a:extLst>
          </p:cNvPr>
          <p:cNvSpPr/>
          <p:nvPr/>
        </p:nvSpPr>
        <p:spPr bwMode="auto">
          <a:xfrm>
            <a:off x="7199089" y="2665594"/>
            <a:ext cx="3807284" cy="75867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defTabSz="932483" fontAlgn="base">
              <a:lnSpc>
                <a:spcPct val="90000"/>
              </a:lnSpc>
              <a:spcBef>
                <a:spcPct val="0"/>
              </a:spcBef>
              <a:spcAft>
                <a:spcPct val="0"/>
              </a:spcAft>
              <a:defRPr/>
            </a:pPr>
            <a:r>
              <a:rPr lang="en-US" sz="1200">
                <a:solidFill>
                  <a:srgbClr val="1A1A1A"/>
                </a:solidFill>
                <a:latin typeface="Segoe UI" panose="020B0502040204020203" pitchFamily="34" charset="0"/>
                <a:cs typeface="Segoe UI" panose="020B0502040204020203" pitchFamily="34" charset="0"/>
              </a:rPr>
              <a:t>Web &amp; App layer</a:t>
            </a:r>
          </a:p>
          <a:p>
            <a:pPr defTabSz="932483" fontAlgn="base">
              <a:lnSpc>
                <a:spcPct val="90000"/>
              </a:lnSpc>
              <a:spcBef>
                <a:spcPct val="0"/>
              </a:spcBef>
              <a:spcAft>
                <a:spcPct val="0"/>
              </a:spcAft>
              <a:defRPr/>
            </a:pPr>
            <a:r>
              <a:rPr lang="en-US" sz="1200">
                <a:solidFill>
                  <a:srgbClr val="1A1A1A"/>
                </a:solidFill>
                <a:latin typeface="Segoe UI" panose="020B0502040204020203" pitchFamily="34" charset="0"/>
                <a:cs typeface="Segoe UI" panose="020B0502040204020203" pitchFamily="34" charset="0"/>
              </a:rPr>
              <a:t>Azure IaaS VMs</a:t>
            </a:r>
          </a:p>
        </p:txBody>
      </p:sp>
      <p:sp>
        <p:nvSpPr>
          <p:cNvPr id="6" name="TextBox 5">
            <a:extLst>
              <a:ext uri="{FF2B5EF4-FFF2-40B4-BE49-F238E27FC236}">
                <a16:creationId xmlns:a16="http://schemas.microsoft.com/office/drawing/2014/main" id="{4A6B2F97-776E-4C5F-B0A3-04FBA428654E}"/>
              </a:ext>
            </a:extLst>
          </p:cNvPr>
          <p:cNvSpPr txBox="1"/>
          <p:nvPr/>
        </p:nvSpPr>
        <p:spPr>
          <a:xfrm>
            <a:off x="3989084" y="6196332"/>
            <a:ext cx="4622785" cy="246253"/>
          </a:xfrm>
          <a:prstGeom prst="rect">
            <a:avLst/>
          </a:prstGeom>
          <a:noFill/>
        </p:spPr>
        <p:txBody>
          <a:bodyPr wrap="none" lIns="0" tIns="0" rIns="0" bIns="0" rtlCol="0">
            <a:spAutoFit/>
          </a:bodyPr>
          <a:lstStyle/>
          <a:p>
            <a:pPr defTabSz="914378">
              <a:defRPr/>
            </a:pPr>
            <a:r>
              <a:rPr lang="en-US" sz="1600">
                <a:gradFill>
                  <a:gsLst>
                    <a:gs pos="2917">
                      <a:srgbClr val="1A1A1A"/>
                    </a:gs>
                    <a:gs pos="30000">
                      <a:srgbClr val="1A1A1A"/>
                    </a:gs>
                  </a:gsLst>
                  <a:lin ang="5400000" scaled="0"/>
                </a:gradFill>
                <a:latin typeface="Segoe" panose="020B0502040504020203" pitchFamily="34" charset="0"/>
              </a:rPr>
              <a:t>Documentation: </a:t>
            </a:r>
            <a:r>
              <a:rPr lang="en-US" sz="1600">
                <a:gradFill>
                  <a:gsLst>
                    <a:gs pos="2917">
                      <a:srgbClr val="1A1A1A"/>
                    </a:gs>
                    <a:gs pos="30000">
                      <a:srgbClr val="1A1A1A"/>
                    </a:gs>
                  </a:gsLst>
                  <a:lin ang="5400000" scaled="0"/>
                </a:gradFill>
                <a:latin typeface="Segoe" panose="020B0502040504020203" pitchFamily="34" charset="0"/>
                <a:hlinkClick r:id="rId3"/>
              </a:rPr>
              <a:t>https://aka.ms/rehostapp_model1</a:t>
            </a:r>
            <a:r>
              <a:rPr lang="en-US" sz="1600">
                <a:gradFill>
                  <a:gsLst>
                    <a:gs pos="2917">
                      <a:srgbClr val="1A1A1A"/>
                    </a:gs>
                    <a:gs pos="30000">
                      <a:srgbClr val="1A1A1A"/>
                    </a:gs>
                  </a:gsLst>
                  <a:lin ang="5400000" scaled="0"/>
                </a:gradFill>
                <a:latin typeface="Segoe" panose="020B0502040504020203" pitchFamily="34" charset="0"/>
              </a:rPr>
              <a:t>  </a:t>
            </a:r>
          </a:p>
        </p:txBody>
      </p:sp>
      <p:sp>
        <p:nvSpPr>
          <p:cNvPr id="64" name="Rectangle 63">
            <a:extLst>
              <a:ext uri="{FF2B5EF4-FFF2-40B4-BE49-F238E27FC236}">
                <a16:creationId xmlns:a16="http://schemas.microsoft.com/office/drawing/2014/main" id="{0DDCF8B6-1CBF-476C-BF4A-9B344C63AEBD}"/>
              </a:ext>
            </a:extLst>
          </p:cNvPr>
          <p:cNvSpPr/>
          <p:nvPr/>
        </p:nvSpPr>
        <p:spPr bwMode="auto">
          <a:xfrm>
            <a:off x="7353212" y="592135"/>
            <a:ext cx="4838789" cy="4217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defTabSz="914289" fontAlgn="base">
              <a:lnSpc>
                <a:spcPct val="90000"/>
              </a:lnSpc>
              <a:spcBef>
                <a:spcPct val="0"/>
              </a:spcBef>
              <a:spcAft>
                <a:spcPct val="0"/>
              </a:spcAft>
            </a:pPr>
            <a:r>
              <a:rPr lang="en-US" sz="1373">
                <a:solidFill>
                  <a:srgbClr val="20BDEF"/>
                </a:solidFill>
                <a:latin typeface="Segoe" panose="020B0502040504020203" pitchFamily="34" charset="0"/>
                <a:ea typeface="Segoe UI" pitchFamily="34" charset="0"/>
                <a:cs typeface="Segoe UI" pitchFamily="34" charset="0"/>
              </a:rPr>
              <a:t>Expand workload architecture options w/ broaden tooling</a:t>
            </a:r>
          </a:p>
        </p:txBody>
      </p:sp>
      <p:sp>
        <p:nvSpPr>
          <p:cNvPr id="66" name="Database_EFC7" title="Icon of a cylinder">
            <a:extLst>
              <a:ext uri="{FF2B5EF4-FFF2-40B4-BE49-F238E27FC236}">
                <a16:creationId xmlns:a16="http://schemas.microsoft.com/office/drawing/2014/main" id="{BA49BE2E-24AF-194A-A546-3AFAA3BD9BE4}"/>
              </a:ext>
            </a:extLst>
          </p:cNvPr>
          <p:cNvSpPr>
            <a:spLocks noChangeAspect="1" noEditPoints="1"/>
          </p:cNvSpPr>
          <p:nvPr/>
        </p:nvSpPr>
        <p:spPr bwMode="auto">
          <a:xfrm>
            <a:off x="3784923" y="4497406"/>
            <a:ext cx="310379" cy="403443"/>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54" tIns="44827" rIns="89654" bIns="44827" numCol="1" anchor="t" anchorCtr="0" compatLnSpc="1">
            <a:prstTxWarp prst="textNoShape">
              <a:avLst/>
            </a:prstTxWarp>
          </a:bodyPr>
          <a:lstStyle/>
          <a:p>
            <a:pPr defTabSz="914554"/>
            <a:endParaRPr lang="en-US" sz="1765">
              <a:solidFill>
                <a:srgbClr val="353535"/>
              </a:solidFill>
              <a:latin typeface="Segoe UI Semilight"/>
            </a:endParaRPr>
          </a:p>
        </p:txBody>
      </p:sp>
      <p:sp>
        <p:nvSpPr>
          <p:cNvPr id="67" name="server" title="Icon of a server tower">
            <a:extLst>
              <a:ext uri="{FF2B5EF4-FFF2-40B4-BE49-F238E27FC236}">
                <a16:creationId xmlns:a16="http://schemas.microsoft.com/office/drawing/2014/main" id="{77DE54BE-0BA1-434E-9B1C-A5995BD28AD9}"/>
              </a:ext>
            </a:extLst>
          </p:cNvPr>
          <p:cNvSpPr>
            <a:spLocks noChangeAspect="1" noEditPoints="1"/>
          </p:cNvSpPr>
          <p:nvPr/>
        </p:nvSpPr>
        <p:spPr bwMode="auto">
          <a:xfrm>
            <a:off x="3596116" y="3683415"/>
            <a:ext cx="188808" cy="358616"/>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54" tIns="44827" rIns="89654" bIns="44827" numCol="1" anchor="t" anchorCtr="0" compatLnSpc="1">
            <a:prstTxWarp prst="textNoShape">
              <a:avLst/>
            </a:prstTxWarp>
          </a:bodyPr>
          <a:lstStyle/>
          <a:p>
            <a:pPr defTabSz="914554"/>
            <a:endParaRPr lang="en-US" sz="882">
              <a:gradFill>
                <a:gsLst>
                  <a:gs pos="0">
                    <a:srgbClr val="505050"/>
                  </a:gs>
                  <a:gs pos="100000">
                    <a:srgbClr val="505050"/>
                  </a:gs>
                </a:gsLst>
                <a:lin ang="5400000" scaled="1"/>
              </a:gradFill>
              <a:latin typeface="Segoe UI Semilight"/>
            </a:endParaRPr>
          </a:p>
        </p:txBody>
      </p:sp>
      <p:sp>
        <p:nvSpPr>
          <p:cNvPr id="70" name="server" title="Icon of a server tower">
            <a:extLst>
              <a:ext uri="{FF2B5EF4-FFF2-40B4-BE49-F238E27FC236}">
                <a16:creationId xmlns:a16="http://schemas.microsoft.com/office/drawing/2014/main" id="{3A89E501-5F56-E94E-AD3D-B708435C2223}"/>
              </a:ext>
            </a:extLst>
          </p:cNvPr>
          <p:cNvSpPr>
            <a:spLocks noChangeAspect="1" noEditPoints="1"/>
          </p:cNvSpPr>
          <p:nvPr/>
        </p:nvSpPr>
        <p:spPr bwMode="auto">
          <a:xfrm>
            <a:off x="3856401" y="3683415"/>
            <a:ext cx="188808" cy="358616"/>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54" tIns="44827" rIns="89654" bIns="44827" numCol="1" anchor="t" anchorCtr="0" compatLnSpc="1">
            <a:prstTxWarp prst="textNoShape">
              <a:avLst/>
            </a:prstTxWarp>
          </a:bodyPr>
          <a:lstStyle/>
          <a:p>
            <a:pPr defTabSz="914554"/>
            <a:endParaRPr lang="en-US" sz="882">
              <a:gradFill>
                <a:gsLst>
                  <a:gs pos="0">
                    <a:srgbClr val="505050"/>
                  </a:gs>
                  <a:gs pos="100000">
                    <a:srgbClr val="505050"/>
                  </a:gs>
                </a:gsLst>
                <a:lin ang="5400000" scaled="1"/>
              </a:gradFill>
              <a:latin typeface="Segoe UI Semilight"/>
            </a:endParaRPr>
          </a:p>
        </p:txBody>
      </p:sp>
      <p:sp>
        <p:nvSpPr>
          <p:cNvPr id="76" name="server" title="Icon of a server tower">
            <a:extLst>
              <a:ext uri="{FF2B5EF4-FFF2-40B4-BE49-F238E27FC236}">
                <a16:creationId xmlns:a16="http://schemas.microsoft.com/office/drawing/2014/main" id="{44A02F73-AAF4-734D-AFEA-D06610CC67DA}"/>
              </a:ext>
            </a:extLst>
          </p:cNvPr>
          <p:cNvSpPr>
            <a:spLocks noChangeAspect="1" noEditPoints="1"/>
          </p:cNvSpPr>
          <p:nvPr/>
        </p:nvSpPr>
        <p:spPr bwMode="auto">
          <a:xfrm>
            <a:off x="4116687" y="3683415"/>
            <a:ext cx="188808" cy="358616"/>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54" tIns="44827" rIns="89654" bIns="44827" numCol="1" anchor="t" anchorCtr="0" compatLnSpc="1">
            <a:prstTxWarp prst="textNoShape">
              <a:avLst/>
            </a:prstTxWarp>
          </a:bodyPr>
          <a:lstStyle/>
          <a:p>
            <a:pPr defTabSz="914554"/>
            <a:endParaRPr lang="en-US" sz="882">
              <a:gradFill>
                <a:gsLst>
                  <a:gs pos="0">
                    <a:srgbClr val="505050"/>
                  </a:gs>
                  <a:gs pos="100000">
                    <a:srgbClr val="505050"/>
                  </a:gs>
                </a:gsLst>
                <a:lin ang="5400000" scaled="1"/>
              </a:gradFill>
              <a:latin typeface="Segoe UI Semilight"/>
            </a:endParaRPr>
          </a:p>
        </p:txBody>
      </p:sp>
      <p:sp>
        <p:nvSpPr>
          <p:cNvPr id="115" name="Database_EFC7" title="Icon of a cylinder">
            <a:extLst>
              <a:ext uri="{FF2B5EF4-FFF2-40B4-BE49-F238E27FC236}">
                <a16:creationId xmlns:a16="http://schemas.microsoft.com/office/drawing/2014/main" id="{4EB62195-7F44-D64D-ACD2-6972548ABE56}"/>
              </a:ext>
            </a:extLst>
          </p:cNvPr>
          <p:cNvSpPr>
            <a:spLocks noChangeAspect="1" noEditPoints="1"/>
          </p:cNvSpPr>
          <p:nvPr/>
        </p:nvSpPr>
        <p:spPr bwMode="auto">
          <a:xfrm>
            <a:off x="10253502" y="3784031"/>
            <a:ext cx="310379" cy="403443"/>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54" tIns="44827" rIns="89654" bIns="44827" numCol="1" anchor="t" anchorCtr="0" compatLnSpc="1">
            <a:prstTxWarp prst="textNoShape">
              <a:avLst/>
            </a:prstTxWarp>
          </a:bodyPr>
          <a:lstStyle/>
          <a:p>
            <a:pPr defTabSz="914554"/>
            <a:endParaRPr lang="en-US" sz="1765">
              <a:solidFill>
                <a:srgbClr val="353535"/>
              </a:solidFill>
              <a:latin typeface="Segoe UI Semilight"/>
            </a:endParaRPr>
          </a:p>
        </p:txBody>
      </p:sp>
      <p:sp>
        <p:nvSpPr>
          <p:cNvPr id="116" name="monitor" title="Icon of a monitor">
            <a:extLst>
              <a:ext uri="{FF2B5EF4-FFF2-40B4-BE49-F238E27FC236}">
                <a16:creationId xmlns:a16="http://schemas.microsoft.com/office/drawing/2014/main" id="{6FC5935C-7A57-284C-A879-70488BA62E3E}"/>
              </a:ext>
            </a:extLst>
          </p:cNvPr>
          <p:cNvSpPr>
            <a:spLocks noChangeAspect="1" noEditPoints="1"/>
          </p:cNvSpPr>
          <p:nvPr/>
        </p:nvSpPr>
        <p:spPr bwMode="auto">
          <a:xfrm>
            <a:off x="10135153" y="2871618"/>
            <a:ext cx="448270" cy="343551"/>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54" tIns="44827" rIns="89654" bIns="44827" numCol="1" anchor="t" anchorCtr="0" compatLnSpc="1">
            <a:prstTxWarp prst="textNoShape">
              <a:avLst/>
            </a:prstTxWarp>
          </a:bodyPr>
          <a:lstStyle/>
          <a:p>
            <a:pPr defTabSz="914554"/>
            <a:endParaRPr lang="en-US" sz="1765">
              <a:gradFill>
                <a:gsLst>
                  <a:gs pos="0">
                    <a:srgbClr val="505050"/>
                  </a:gs>
                  <a:gs pos="100000">
                    <a:srgbClr val="505050"/>
                  </a:gs>
                </a:gsLst>
              </a:gradFill>
              <a:latin typeface="Segoe UI Semilight"/>
            </a:endParaRPr>
          </a:p>
        </p:txBody>
      </p:sp>
      <p:sp>
        <p:nvSpPr>
          <p:cNvPr id="118" name="Database_EFC7" title="Icon of a cylinder">
            <a:extLst>
              <a:ext uri="{FF2B5EF4-FFF2-40B4-BE49-F238E27FC236}">
                <a16:creationId xmlns:a16="http://schemas.microsoft.com/office/drawing/2014/main" id="{C6371743-775F-D54B-A36B-27C136C25564}"/>
              </a:ext>
            </a:extLst>
          </p:cNvPr>
          <p:cNvSpPr>
            <a:spLocks noChangeAspect="1" noEditPoints="1"/>
          </p:cNvSpPr>
          <p:nvPr/>
        </p:nvSpPr>
        <p:spPr bwMode="auto">
          <a:xfrm>
            <a:off x="5944330" y="4246761"/>
            <a:ext cx="310379" cy="403443"/>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54" tIns="44827" rIns="89654" bIns="44827" numCol="1" anchor="t" anchorCtr="0" compatLnSpc="1">
            <a:prstTxWarp prst="textNoShape">
              <a:avLst/>
            </a:prstTxWarp>
          </a:bodyPr>
          <a:lstStyle/>
          <a:p>
            <a:pPr defTabSz="914554"/>
            <a:endParaRPr lang="en-US" sz="1765">
              <a:solidFill>
                <a:srgbClr val="353535"/>
              </a:solidFill>
              <a:latin typeface="Segoe UI Semilight"/>
            </a:endParaRPr>
          </a:p>
        </p:txBody>
      </p:sp>
      <p:sp>
        <p:nvSpPr>
          <p:cNvPr id="119" name="arrow" title="Icon of an arrow">
            <a:extLst>
              <a:ext uri="{FF2B5EF4-FFF2-40B4-BE49-F238E27FC236}">
                <a16:creationId xmlns:a16="http://schemas.microsoft.com/office/drawing/2014/main" id="{1706125E-6676-B244-8A2C-9F9683647C27}"/>
              </a:ext>
            </a:extLst>
          </p:cNvPr>
          <p:cNvSpPr>
            <a:spLocks noChangeAspect="1" noEditPoints="1"/>
          </p:cNvSpPr>
          <p:nvPr/>
        </p:nvSpPr>
        <p:spPr bwMode="auto">
          <a:xfrm rot="16200000">
            <a:off x="5928732" y="3995864"/>
            <a:ext cx="341578" cy="315195"/>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5875" cap="sq">
            <a:solidFill>
              <a:schemeClr val="tx1"/>
            </a:solidFill>
            <a:prstDash val="solid"/>
            <a:miter lim="800000"/>
            <a:headEnd/>
            <a:tailEnd/>
          </a:ln>
        </p:spPr>
        <p:txBody>
          <a:bodyPr vert="horz" wrap="square" lIns="89654" tIns="44827" rIns="89654" bIns="44827" numCol="1" anchor="t" anchorCtr="0" compatLnSpc="1">
            <a:prstTxWarp prst="textNoShape">
              <a:avLst/>
            </a:prstTxWarp>
          </a:bodyPr>
          <a:lstStyle/>
          <a:p>
            <a:pPr defTabSz="914554"/>
            <a:endParaRPr lang="en-US" sz="882">
              <a:gradFill>
                <a:gsLst>
                  <a:gs pos="0">
                    <a:srgbClr val="505050"/>
                  </a:gs>
                  <a:gs pos="100000">
                    <a:srgbClr val="505050"/>
                  </a:gs>
                </a:gsLst>
                <a:lin ang="5400000" scaled="1"/>
              </a:gradFill>
              <a:latin typeface="Segoe UI Semilight"/>
            </a:endParaRPr>
          </a:p>
        </p:txBody>
      </p:sp>
      <p:sp>
        <p:nvSpPr>
          <p:cNvPr id="120" name="arrow" title="Icon of an arrow">
            <a:extLst>
              <a:ext uri="{FF2B5EF4-FFF2-40B4-BE49-F238E27FC236}">
                <a16:creationId xmlns:a16="http://schemas.microsoft.com/office/drawing/2014/main" id="{7B6FA84F-8507-3E46-8DA4-9F2DB87E19F3}"/>
              </a:ext>
            </a:extLst>
          </p:cNvPr>
          <p:cNvSpPr>
            <a:spLocks noChangeAspect="1" noEditPoints="1"/>
          </p:cNvSpPr>
          <p:nvPr/>
        </p:nvSpPr>
        <p:spPr bwMode="auto">
          <a:xfrm>
            <a:off x="5880532" y="3272850"/>
            <a:ext cx="341578" cy="315195"/>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5875" cap="sq">
            <a:solidFill>
              <a:schemeClr val="tx1"/>
            </a:solidFill>
            <a:prstDash val="solid"/>
            <a:miter lim="800000"/>
            <a:headEnd/>
            <a:tailEnd/>
          </a:ln>
        </p:spPr>
        <p:txBody>
          <a:bodyPr vert="horz" wrap="square" lIns="89654" tIns="44827" rIns="89654" bIns="44827" numCol="1" anchor="t" anchorCtr="0" compatLnSpc="1">
            <a:prstTxWarp prst="textNoShape">
              <a:avLst/>
            </a:prstTxWarp>
          </a:bodyPr>
          <a:lstStyle/>
          <a:p>
            <a:pPr defTabSz="914554"/>
            <a:endParaRPr lang="en-US" sz="882">
              <a:gradFill>
                <a:gsLst>
                  <a:gs pos="0">
                    <a:srgbClr val="505050"/>
                  </a:gs>
                  <a:gs pos="100000">
                    <a:srgbClr val="505050"/>
                  </a:gs>
                </a:gsLst>
                <a:lin ang="5400000" scaled="1"/>
              </a:gradFill>
              <a:latin typeface="Segoe UI Semilight"/>
            </a:endParaRPr>
          </a:p>
        </p:txBody>
      </p:sp>
      <p:sp>
        <p:nvSpPr>
          <p:cNvPr id="121" name="arrow_18" title="Icon of a tightly curved arrow pointing to the right">
            <a:extLst>
              <a:ext uri="{FF2B5EF4-FFF2-40B4-BE49-F238E27FC236}">
                <a16:creationId xmlns:a16="http://schemas.microsoft.com/office/drawing/2014/main" id="{E6AA9560-778E-7645-AA45-E1C3C855D66D}"/>
              </a:ext>
            </a:extLst>
          </p:cNvPr>
          <p:cNvSpPr>
            <a:spLocks noChangeAspect="1" noEditPoints="1"/>
          </p:cNvSpPr>
          <p:nvPr/>
        </p:nvSpPr>
        <p:spPr bwMode="auto">
          <a:xfrm flipH="1">
            <a:off x="5700724" y="1966029"/>
            <a:ext cx="346009" cy="503286"/>
          </a:xfrm>
          <a:custGeom>
            <a:avLst/>
            <a:gdLst>
              <a:gd name="T0" fmla="*/ 102 w 242"/>
              <a:gd name="T1" fmla="*/ 102 h 355"/>
              <a:gd name="T2" fmla="*/ 0 w 242"/>
              <a:gd name="T3" fmla="*/ 102 h 355"/>
              <a:gd name="T4" fmla="*/ 0 w 242"/>
              <a:gd name="T5" fmla="*/ 0 h 355"/>
              <a:gd name="T6" fmla="*/ 64 w 242"/>
              <a:gd name="T7" fmla="*/ 355 h 355"/>
              <a:gd name="T8" fmla="*/ 225 w 242"/>
              <a:gd name="T9" fmla="*/ 190 h 355"/>
              <a:gd name="T10" fmla="*/ 242 w 242"/>
              <a:gd name="T11" fmla="*/ 129 h 355"/>
              <a:gd name="T12" fmla="*/ 128 w 242"/>
              <a:gd name="T13" fmla="*/ 14 h 355"/>
              <a:gd name="T14" fmla="*/ 0 w 242"/>
              <a:gd name="T15" fmla="*/ 102 h 35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2" h="355">
                <a:moveTo>
                  <a:pt x="102" y="102"/>
                </a:moveTo>
                <a:cubicBezTo>
                  <a:pt x="0" y="102"/>
                  <a:pt x="0" y="102"/>
                  <a:pt x="0" y="102"/>
                </a:cubicBezTo>
                <a:cubicBezTo>
                  <a:pt x="0" y="0"/>
                  <a:pt x="0" y="0"/>
                  <a:pt x="0" y="0"/>
                </a:cubicBezTo>
                <a:moveTo>
                  <a:pt x="64" y="355"/>
                </a:moveTo>
                <a:cubicBezTo>
                  <a:pt x="64" y="355"/>
                  <a:pt x="194" y="227"/>
                  <a:pt x="225" y="190"/>
                </a:cubicBezTo>
                <a:cubicBezTo>
                  <a:pt x="242" y="169"/>
                  <a:pt x="242" y="151"/>
                  <a:pt x="242" y="129"/>
                </a:cubicBezTo>
                <a:cubicBezTo>
                  <a:pt x="242" y="66"/>
                  <a:pt x="191" y="14"/>
                  <a:pt x="128" y="14"/>
                </a:cubicBezTo>
                <a:cubicBezTo>
                  <a:pt x="64" y="14"/>
                  <a:pt x="38" y="57"/>
                  <a:pt x="0" y="102"/>
                </a:cubicBezTo>
              </a:path>
            </a:pathLst>
          </a:custGeom>
          <a:noFill/>
          <a:ln w="15875" cap="sq">
            <a:solidFill>
              <a:schemeClr val="tx1"/>
            </a:solidFill>
            <a:prstDash val="solid"/>
            <a:miter lim="800000"/>
            <a:headEnd/>
            <a:tailEnd/>
          </a:ln>
        </p:spPr>
        <p:txBody>
          <a:bodyPr vert="horz" wrap="square" lIns="89654" tIns="44827" rIns="89654" bIns="44827" numCol="1" anchor="t" anchorCtr="0" compatLnSpc="1">
            <a:prstTxWarp prst="textNoShape">
              <a:avLst/>
            </a:prstTxWarp>
          </a:bodyPr>
          <a:lstStyle/>
          <a:p>
            <a:pPr defTabSz="914554"/>
            <a:endParaRPr lang="en-US" sz="882">
              <a:gradFill>
                <a:gsLst>
                  <a:gs pos="0">
                    <a:srgbClr val="505050"/>
                  </a:gs>
                  <a:gs pos="100000">
                    <a:srgbClr val="505050"/>
                  </a:gs>
                </a:gsLst>
                <a:lin ang="5400000" scaled="1"/>
              </a:gradFill>
              <a:latin typeface="Segoe UI Semilight"/>
            </a:endParaRPr>
          </a:p>
        </p:txBody>
      </p:sp>
      <p:sp>
        <p:nvSpPr>
          <p:cNvPr id="122" name="cloud" title="Icon of a cloud">
            <a:extLst>
              <a:ext uri="{FF2B5EF4-FFF2-40B4-BE49-F238E27FC236}">
                <a16:creationId xmlns:a16="http://schemas.microsoft.com/office/drawing/2014/main" id="{24EC262F-2576-B04A-81F9-D9EDB94F44B0}"/>
              </a:ext>
            </a:extLst>
          </p:cNvPr>
          <p:cNvSpPr>
            <a:spLocks noChangeAspect="1"/>
          </p:cNvSpPr>
          <p:nvPr/>
        </p:nvSpPr>
        <p:spPr bwMode="auto">
          <a:xfrm>
            <a:off x="5730245" y="2151236"/>
            <a:ext cx="692018" cy="440883"/>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54" tIns="44827" rIns="89654" bIns="44827" numCol="1" anchor="t" anchorCtr="0" compatLnSpc="1">
            <a:prstTxWarp prst="textNoShape">
              <a:avLst/>
            </a:prstTxWarp>
          </a:bodyPr>
          <a:lstStyle/>
          <a:p>
            <a:pPr defTabSz="914554"/>
            <a:endParaRPr lang="en-US" sz="882">
              <a:gradFill>
                <a:gsLst>
                  <a:gs pos="0">
                    <a:srgbClr val="505050"/>
                  </a:gs>
                  <a:gs pos="100000">
                    <a:srgbClr val="505050"/>
                  </a:gs>
                </a:gsLst>
              </a:gradFill>
              <a:latin typeface="Segoe UI Semilight"/>
            </a:endParaRPr>
          </a:p>
        </p:txBody>
      </p:sp>
      <p:sp>
        <p:nvSpPr>
          <p:cNvPr id="123" name="TextBox 122">
            <a:extLst>
              <a:ext uri="{FF2B5EF4-FFF2-40B4-BE49-F238E27FC236}">
                <a16:creationId xmlns:a16="http://schemas.microsoft.com/office/drawing/2014/main" id="{85380D2F-B34B-494B-9E60-9833A87395B8}"/>
              </a:ext>
            </a:extLst>
          </p:cNvPr>
          <p:cNvSpPr txBox="1"/>
          <p:nvPr/>
        </p:nvSpPr>
        <p:spPr>
          <a:xfrm>
            <a:off x="1587372" y="6110653"/>
            <a:ext cx="1659612" cy="440884"/>
          </a:xfrm>
          <a:prstGeom prst="rect">
            <a:avLst/>
          </a:prstGeom>
          <a:noFill/>
        </p:spPr>
        <p:txBody>
          <a:bodyPr wrap="square" lIns="182878" tIns="146302" rIns="182878" bIns="146302" rtlCol="0">
            <a:spAutoFit/>
          </a:bodyPr>
          <a:lstStyle/>
          <a:p>
            <a:pPr defTabSz="914411">
              <a:lnSpc>
                <a:spcPct val="90000"/>
              </a:lnSpc>
              <a:spcAft>
                <a:spcPts val="600"/>
              </a:spcAft>
              <a:defRPr/>
            </a:pPr>
            <a:r>
              <a:rPr lang="en-US" sz="1050">
                <a:gradFill>
                  <a:gsLst>
                    <a:gs pos="2917">
                      <a:srgbClr val="353535"/>
                    </a:gs>
                    <a:gs pos="30000">
                      <a:srgbClr val="353535"/>
                    </a:gs>
                  </a:gsLst>
                  <a:lin ang="5400000" scaled="0"/>
                </a:gradFill>
                <a:latin typeface="Segoe" panose="020B0502040504020203" pitchFamily="34" charset="0"/>
                <a:cs typeface="Segoe UI" panose="020B0502040204020203" pitchFamily="34" charset="0"/>
              </a:rPr>
              <a:t>Azure Migrate</a:t>
            </a:r>
          </a:p>
        </p:txBody>
      </p:sp>
      <p:sp>
        <p:nvSpPr>
          <p:cNvPr id="124" name="arrow" title="Icon of an arrow">
            <a:extLst>
              <a:ext uri="{FF2B5EF4-FFF2-40B4-BE49-F238E27FC236}">
                <a16:creationId xmlns:a16="http://schemas.microsoft.com/office/drawing/2014/main" id="{63D26B88-B9DD-5049-94A7-EED8DA8435AA}"/>
              </a:ext>
            </a:extLst>
          </p:cNvPr>
          <p:cNvSpPr>
            <a:spLocks noChangeAspect="1" noEditPoints="1"/>
          </p:cNvSpPr>
          <p:nvPr/>
        </p:nvSpPr>
        <p:spPr bwMode="auto">
          <a:xfrm rot="18900000">
            <a:off x="1410877" y="6137974"/>
            <a:ext cx="213779" cy="197266"/>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5875" cap="sq">
            <a:solidFill>
              <a:schemeClr val="tx1"/>
            </a:solidFill>
            <a:prstDash val="solid"/>
            <a:miter lim="800000"/>
            <a:headEnd/>
            <a:tailEnd/>
          </a:ln>
        </p:spPr>
        <p:txBody>
          <a:bodyPr vert="horz" wrap="square" lIns="89654" tIns="44827" rIns="89654" bIns="44827" numCol="1" anchor="t" anchorCtr="0" compatLnSpc="1">
            <a:prstTxWarp prst="textNoShape">
              <a:avLst/>
            </a:prstTxWarp>
          </a:bodyPr>
          <a:lstStyle/>
          <a:p>
            <a:pPr defTabSz="914554"/>
            <a:endParaRPr lang="en-US" sz="882">
              <a:gradFill>
                <a:gsLst>
                  <a:gs pos="0">
                    <a:srgbClr val="505050"/>
                  </a:gs>
                  <a:gs pos="100000">
                    <a:srgbClr val="505050"/>
                  </a:gs>
                </a:gsLst>
                <a:lin ang="5400000" scaled="1"/>
              </a:gradFill>
              <a:latin typeface="Segoe UI Semilight"/>
            </a:endParaRPr>
          </a:p>
        </p:txBody>
      </p:sp>
      <p:sp>
        <p:nvSpPr>
          <p:cNvPr id="125" name="arrow" title="Icon of an arrow">
            <a:extLst>
              <a:ext uri="{FF2B5EF4-FFF2-40B4-BE49-F238E27FC236}">
                <a16:creationId xmlns:a16="http://schemas.microsoft.com/office/drawing/2014/main" id="{48062196-5EE2-CD43-B9A3-3AC596EDF13A}"/>
              </a:ext>
            </a:extLst>
          </p:cNvPr>
          <p:cNvSpPr>
            <a:spLocks noChangeAspect="1" noEditPoints="1"/>
          </p:cNvSpPr>
          <p:nvPr/>
        </p:nvSpPr>
        <p:spPr bwMode="auto">
          <a:xfrm rot="18900000">
            <a:off x="1173522" y="6155274"/>
            <a:ext cx="213779" cy="197266"/>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5875" cap="sq">
            <a:solidFill>
              <a:schemeClr val="tx1"/>
            </a:solidFill>
            <a:prstDash val="solid"/>
            <a:miter lim="800000"/>
            <a:headEnd/>
            <a:tailEnd/>
          </a:ln>
        </p:spPr>
        <p:txBody>
          <a:bodyPr vert="horz" wrap="square" lIns="89654" tIns="44827" rIns="89654" bIns="44827" numCol="1" anchor="t" anchorCtr="0" compatLnSpc="1">
            <a:prstTxWarp prst="textNoShape">
              <a:avLst/>
            </a:prstTxWarp>
          </a:bodyPr>
          <a:lstStyle/>
          <a:p>
            <a:pPr defTabSz="914554"/>
            <a:endParaRPr lang="en-US" sz="882">
              <a:gradFill>
                <a:gsLst>
                  <a:gs pos="0">
                    <a:srgbClr val="505050"/>
                  </a:gs>
                  <a:gs pos="100000">
                    <a:srgbClr val="505050"/>
                  </a:gs>
                </a:gsLst>
                <a:lin ang="5400000" scaled="1"/>
              </a:gradFill>
              <a:latin typeface="Segoe UI Semilight"/>
            </a:endParaRPr>
          </a:p>
        </p:txBody>
      </p:sp>
      <p:sp>
        <p:nvSpPr>
          <p:cNvPr id="126" name="arrow" title="Icon of an arrow">
            <a:extLst>
              <a:ext uri="{FF2B5EF4-FFF2-40B4-BE49-F238E27FC236}">
                <a16:creationId xmlns:a16="http://schemas.microsoft.com/office/drawing/2014/main" id="{2F9FE554-6296-B540-B860-27A854A177EE}"/>
              </a:ext>
            </a:extLst>
          </p:cNvPr>
          <p:cNvSpPr>
            <a:spLocks noChangeAspect="1" noEditPoints="1"/>
          </p:cNvSpPr>
          <p:nvPr/>
        </p:nvSpPr>
        <p:spPr bwMode="auto">
          <a:xfrm rot="18900000">
            <a:off x="1337405" y="6386637"/>
            <a:ext cx="213779" cy="197266"/>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5875" cap="sq">
            <a:solidFill>
              <a:schemeClr val="tx1"/>
            </a:solidFill>
            <a:prstDash val="solid"/>
            <a:miter lim="800000"/>
            <a:headEnd/>
            <a:tailEnd/>
          </a:ln>
        </p:spPr>
        <p:txBody>
          <a:bodyPr vert="horz" wrap="square" lIns="89654" tIns="44827" rIns="89654" bIns="44827" numCol="1" anchor="t" anchorCtr="0" compatLnSpc="1">
            <a:prstTxWarp prst="textNoShape">
              <a:avLst/>
            </a:prstTxWarp>
          </a:bodyPr>
          <a:lstStyle/>
          <a:p>
            <a:pPr defTabSz="914554"/>
            <a:endParaRPr lang="en-US" sz="882">
              <a:gradFill>
                <a:gsLst>
                  <a:gs pos="0">
                    <a:srgbClr val="505050"/>
                  </a:gs>
                  <a:gs pos="100000">
                    <a:srgbClr val="505050"/>
                  </a:gs>
                </a:gsLst>
                <a:lin ang="5400000" scaled="1"/>
              </a:gradFill>
              <a:latin typeface="Segoe UI Semilight"/>
            </a:endParaRPr>
          </a:p>
        </p:txBody>
      </p:sp>
    </p:spTree>
    <p:extLst>
      <p:ext uri="{BB962C8B-B14F-4D97-AF65-F5344CB8AC3E}">
        <p14:creationId xmlns:p14="http://schemas.microsoft.com/office/powerpoint/2010/main" val="41448582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7" name="Title 3">
            <a:extLst>
              <a:ext uri="{FF2B5EF4-FFF2-40B4-BE49-F238E27FC236}">
                <a16:creationId xmlns:a16="http://schemas.microsoft.com/office/drawing/2014/main" id="{9479E7DA-D284-451C-B428-E1B036ED8631}"/>
              </a:ext>
            </a:extLst>
          </p:cNvPr>
          <p:cNvSpPr>
            <a:spLocks noGrp="1"/>
          </p:cNvSpPr>
          <p:nvPr>
            <p:ph type="title"/>
          </p:nvPr>
        </p:nvSpPr>
        <p:spPr>
          <a:xfrm>
            <a:off x="584278" y="457243"/>
            <a:ext cx="11275398" cy="543177"/>
          </a:xfrm>
        </p:spPr>
        <p:txBody>
          <a:bodyPr/>
          <a:lstStyle/>
          <a:p>
            <a:r>
              <a:rPr lang="en-US" sz="3530" b="1">
                <a:latin typeface="Segoe Semibold" panose="020B0502040504020203" pitchFamily="34" charset="0"/>
              </a:rPr>
              <a:t>Azure Migrate – Database Migration</a:t>
            </a:r>
          </a:p>
        </p:txBody>
      </p:sp>
      <p:sp>
        <p:nvSpPr>
          <p:cNvPr id="78" name="Text Placeholder 4">
            <a:extLst>
              <a:ext uri="{FF2B5EF4-FFF2-40B4-BE49-F238E27FC236}">
                <a16:creationId xmlns:a16="http://schemas.microsoft.com/office/drawing/2014/main" id="{1B566688-A7C1-463F-BA7B-A3FC8A16B6CE}"/>
              </a:ext>
            </a:extLst>
          </p:cNvPr>
          <p:cNvSpPr txBox="1">
            <a:spLocks/>
          </p:cNvSpPr>
          <p:nvPr/>
        </p:nvSpPr>
        <p:spPr>
          <a:xfrm>
            <a:off x="5962706" y="1391851"/>
            <a:ext cx="5875202" cy="5324460"/>
          </a:xfrm>
          <a:prstGeom prst="rect">
            <a:avLst/>
          </a:prstGeom>
        </p:spPr>
        <p:txBody>
          <a:bodyPr/>
          <a:lstStyle>
            <a:lvl1pPr marL="0" marR="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14357" indent="-514357" defTabSz="932574">
              <a:spcAft>
                <a:spcPts val="612"/>
              </a:spcAft>
              <a:buFont typeface="+mj-lt"/>
              <a:buAutoNum type="arabicPeriod"/>
              <a:defRPr/>
            </a:pPr>
            <a:r>
              <a:rPr lang="en-US" sz="2353">
                <a:gradFill>
                  <a:gsLst>
                    <a:gs pos="1250">
                      <a:srgbClr val="1A1A1A"/>
                    </a:gs>
                    <a:gs pos="100000">
                      <a:srgbClr val="1A1A1A"/>
                    </a:gs>
                  </a:gsLst>
                  <a:lin ang="5400000" scaled="0"/>
                </a:gradFill>
                <a:latin typeface="Segoe" panose="020B0502040504020203" pitchFamily="34" charset="0"/>
              </a:rPr>
              <a:t>Seamless, </a:t>
            </a:r>
            <a:r>
              <a:rPr lang="en-US" sz="2353" b="1">
                <a:solidFill>
                  <a:srgbClr val="0078D4"/>
                </a:solidFill>
                <a:latin typeface="Segoe" panose="020B0502040504020203" pitchFamily="34" charset="0"/>
              </a:rPr>
              <a:t>end-to-end solution </a:t>
            </a:r>
            <a:r>
              <a:rPr lang="en-US" sz="2353">
                <a:gradFill>
                  <a:gsLst>
                    <a:gs pos="1250">
                      <a:srgbClr val="1A1A1A"/>
                    </a:gs>
                    <a:gs pos="100000">
                      <a:srgbClr val="1A1A1A"/>
                    </a:gs>
                  </a:gsLst>
                  <a:lin ang="5400000" scaled="0"/>
                </a:gradFill>
                <a:latin typeface="Segoe" panose="020B0502040504020203" pitchFamily="34" charset="0"/>
              </a:rPr>
              <a:t>for moving databases to the cloud from on-premises and AWS RDS</a:t>
            </a:r>
          </a:p>
          <a:p>
            <a:pPr marL="514357" indent="-514357" defTabSz="932574">
              <a:spcAft>
                <a:spcPts val="612"/>
              </a:spcAft>
              <a:buFont typeface="+mj-lt"/>
              <a:buAutoNum type="arabicPeriod"/>
              <a:defRPr/>
            </a:pPr>
            <a:r>
              <a:rPr lang="en-US" sz="2353">
                <a:gradFill>
                  <a:gsLst>
                    <a:gs pos="2917">
                      <a:srgbClr val="1A1A1A"/>
                    </a:gs>
                    <a:gs pos="30000">
                      <a:srgbClr val="1A1A1A"/>
                    </a:gs>
                  </a:gsLst>
                  <a:lin ang="5400000" scaled="0"/>
                </a:gradFill>
                <a:latin typeface="Segoe" panose="020B0502040504020203" pitchFamily="34" charset="0"/>
              </a:rPr>
              <a:t>Assessments across various database targets including </a:t>
            </a:r>
            <a:r>
              <a:rPr lang="en-US" sz="2353" b="1">
                <a:solidFill>
                  <a:srgbClr val="0078D4"/>
                </a:solidFill>
                <a:latin typeface="Segoe" panose="020B0502040504020203" pitchFamily="34" charset="0"/>
              </a:rPr>
              <a:t>Azure SQL Database </a:t>
            </a:r>
            <a:r>
              <a:rPr lang="en-US" sz="2353">
                <a:gradFill>
                  <a:gsLst>
                    <a:gs pos="2917">
                      <a:srgbClr val="1A1A1A"/>
                    </a:gs>
                    <a:gs pos="30000">
                      <a:srgbClr val="1A1A1A"/>
                    </a:gs>
                  </a:gsLst>
                  <a:lin ang="5400000" scaled="0"/>
                </a:gradFill>
                <a:latin typeface="Segoe" panose="020B0502040504020203" pitchFamily="34" charset="0"/>
              </a:rPr>
              <a:t>and </a:t>
            </a:r>
            <a:r>
              <a:rPr lang="en-US" sz="2353" b="1">
                <a:solidFill>
                  <a:srgbClr val="0078D4"/>
                </a:solidFill>
                <a:latin typeface="Segoe" panose="020B0502040504020203" pitchFamily="34" charset="0"/>
              </a:rPr>
              <a:t>Managed Instance </a:t>
            </a:r>
            <a:endParaRPr lang="en-US" sz="2353">
              <a:gradFill>
                <a:gsLst>
                  <a:gs pos="1250">
                    <a:srgbClr val="1A1A1A"/>
                  </a:gs>
                  <a:gs pos="100000">
                    <a:srgbClr val="1A1A1A"/>
                  </a:gs>
                </a:gsLst>
                <a:lin ang="5400000" scaled="0"/>
              </a:gradFill>
              <a:latin typeface="Segoe" panose="020B0502040504020203" pitchFamily="34" charset="0"/>
            </a:endParaRPr>
          </a:p>
          <a:p>
            <a:pPr marL="514357" indent="-514357" defTabSz="932574">
              <a:spcAft>
                <a:spcPts val="612"/>
              </a:spcAft>
              <a:buFont typeface="+mj-lt"/>
              <a:buAutoNum type="arabicPeriod"/>
              <a:defRPr/>
            </a:pPr>
            <a:r>
              <a:rPr lang="en-US" sz="2353">
                <a:gradFill>
                  <a:gsLst>
                    <a:gs pos="1250">
                      <a:srgbClr val="1A1A1A"/>
                    </a:gs>
                    <a:gs pos="100000">
                      <a:srgbClr val="1A1A1A"/>
                    </a:gs>
                  </a:gsLst>
                  <a:lin ang="5400000" scaled="0"/>
                </a:gradFill>
                <a:latin typeface="Segoe" panose="020B0502040504020203" pitchFamily="34" charset="0"/>
              </a:rPr>
              <a:t>Achieve </a:t>
            </a:r>
            <a:r>
              <a:rPr lang="en-US" sz="2353" b="1">
                <a:solidFill>
                  <a:srgbClr val="0078D4"/>
                </a:solidFill>
                <a:latin typeface="Segoe" panose="020B0502040504020203" pitchFamily="34" charset="0"/>
              </a:rPr>
              <a:t>near-zero downtime </a:t>
            </a:r>
            <a:r>
              <a:rPr lang="en-US" sz="2353">
                <a:gradFill>
                  <a:gsLst>
                    <a:gs pos="1250">
                      <a:srgbClr val="1A1A1A"/>
                    </a:gs>
                    <a:gs pos="100000">
                      <a:srgbClr val="1A1A1A"/>
                    </a:gs>
                  </a:gsLst>
                  <a:lin ang="5400000" scaled="0"/>
                </a:gradFill>
                <a:latin typeface="Segoe" panose="020B0502040504020203" pitchFamily="34" charset="0"/>
              </a:rPr>
              <a:t>as you migrate your business-critical applications</a:t>
            </a:r>
          </a:p>
          <a:p>
            <a:pPr marL="514357" indent="-514357" defTabSz="932574">
              <a:spcAft>
                <a:spcPts val="612"/>
              </a:spcAft>
              <a:buFont typeface="+mj-lt"/>
              <a:buAutoNum type="arabicPeriod"/>
              <a:defRPr/>
            </a:pPr>
            <a:r>
              <a:rPr lang="en-US" sz="2353">
                <a:gradFill>
                  <a:gsLst>
                    <a:gs pos="1250">
                      <a:srgbClr val="1A1A1A"/>
                    </a:gs>
                    <a:gs pos="100000">
                      <a:srgbClr val="1A1A1A"/>
                    </a:gs>
                  </a:gsLst>
                  <a:lin ang="5400000" scaled="0"/>
                </a:gradFill>
                <a:latin typeface="Segoe" panose="020B0502040504020203" pitchFamily="34" charset="0"/>
              </a:rPr>
              <a:t>Migrate </a:t>
            </a:r>
            <a:r>
              <a:rPr lang="en-US" sz="2353" b="1">
                <a:solidFill>
                  <a:srgbClr val="0078D4"/>
                </a:solidFill>
                <a:latin typeface="Segoe" panose="020B0502040504020203" pitchFamily="34" charset="0"/>
              </a:rPr>
              <a:t>at scale from multiple sources</a:t>
            </a:r>
            <a:r>
              <a:rPr lang="en-US" sz="2353">
                <a:gradFill>
                  <a:gsLst>
                    <a:gs pos="1250">
                      <a:srgbClr val="1A1A1A"/>
                    </a:gs>
                    <a:gs pos="100000">
                      <a:srgbClr val="1A1A1A"/>
                    </a:gs>
                  </a:gsLst>
                  <a:lin ang="5400000" scaled="0"/>
                </a:gradFill>
                <a:latin typeface="Segoe" panose="020B0502040504020203" pitchFamily="34" charset="0"/>
              </a:rPr>
              <a:t> to your target database</a:t>
            </a:r>
          </a:p>
          <a:p>
            <a:pPr defTabSz="932754"/>
            <a:endParaRPr lang="en-US" sz="2353">
              <a:gradFill>
                <a:gsLst>
                  <a:gs pos="1250">
                    <a:srgbClr val="1A1A1A"/>
                  </a:gs>
                  <a:gs pos="100000">
                    <a:srgbClr val="1A1A1A"/>
                  </a:gs>
                </a:gsLst>
                <a:lin ang="5400000" scaled="0"/>
              </a:gradFill>
              <a:latin typeface="Segoe" panose="020B0502040504020203" pitchFamily="34" charset="0"/>
            </a:endParaRPr>
          </a:p>
        </p:txBody>
      </p:sp>
      <p:pic>
        <p:nvPicPr>
          <p:cNvPr id="88" name="Picture 87">
            <a:extLst>
              <a:ext uri="{FF2B5EF4-FFF2-40B4-BE49-F238E27FC236}">
                <a16:creationId xmlns:a16="http://schemas.microsoft.com/office/drawing/2014/main" id="{ABED1B5A-AC7A-4710-B48C-FB3780C1E169}"/>
              </a:ext>
            </a:extLst>
          </p:cNvPr>
          <p:cNvPicPr>
            <a:picLocks noChangeAspect="1"/>
          </p:cNvPicPr>
          <p:nvPr/>
        </p:nvPicPr>
        <p:blipFill>
          <a:blip r:embed="rId3"/>
          <a:stretch>
            <a:fillRect/>
          </a:stretch>
        </p:blipFill>
        <p:spPr>
          <a:xfrm>
            <a:off x="2767487" y="5628170"/>
            <a:ext cx="612743" cy="681269"/>
          </a:xfrm>
          <a:prstGeom prst="rect">
            <a:avLst/>
          </a:prstGeom>
        </p:spPr>
      </p:pic>
      <p:pic>
        <p:nvPicPr>
          <p:cNvPr id="2056" name="Picture 8" descr="Image result for SQL Database logo">
            <a:extLst>
              <a:ext uri="{FF2B5EF4-FFF2-40B4-BE49-F238E27FC236}">
                <a16:creationId xmlns:a16="http://schemas.microsoft.com/office/drawing/2014/main" id="{1CA4FA5B-6FDE-4B61-B106-269C8820C4B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9558" r="27134"/>
          <a:stretch/>
        </p:blipFill>
        <p:spPr bwMode="auto">
          <a:xfrm>
            <a:off x="797303" y="5681522"/>
            <a:ext cx="643065" cy="893251"/>
          </a:xfrm>
          <a:prstGeom prst="rect">
            <a:avLst/>
          </a:prstGeom>
          <a:noFill/>
          <a:extLst>
            <a:ext uri="{909E8E84-426E-40DD-AFC4-6F175D3DCCD1}">
              <a14:hiddenFill xmlns:a14="http://schemas.microsoft.com/office/drawing/2010/main">
                <a:solidFill>
                  <a:srgbClr val="FFFFFF"/>
                </a:solidFill>
              </a14:hiddenFill>
            </a:ext>
          </a:extLst>
        </p:spPr>
      </p:pic>
      <p:pic>
        <p:nvPicPr>
          <p:cNvPr id="119" name="Picture 6" descr="Image result for mysql logo transparent">
            <a:extLst>
              <a:ext uri="{FF2B5EF4-FFF2-40B4-BE49-F238E27FC236}">
                <a16:creationId xmlns:a16="http://schemas.microsoft.com/office/drawing/2014/main" id="{6D1E0B38-118B-4F0B-A548-FE2FEB0DCF3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63018" y="5698485"/>
            <a:ext cx="1025413" cy="531303"/>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mage result for mongoDB">
            <a:extLst>
              <a:ext uri="{FF2B5EF4-FFF2-40B4-BE49-F238E27FC236}">
                <a16:creationId xmlns:a16="http://schemas.microsoft.com/office/drawing/2014/main" id="{687518DA-E3E2-4F1C-8623-32E53E7B9B8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59288" y="5764611"/>
            <a:ext cx="1837241" cy="499022"/>
          </a:xfrm>
          <a:prstGeom prst="rect">
            <a:avLst/>
          </a:prstGeom>
          <a:noFill/>
          <a:extLst>
            <a:ext uri="{909E8E84-426E-40DD-AFC4-6F175D3DCCD1}">
              <a14:hiddenFill xmlns:a14="http://schemas.microsoft.com/office/drawing/2010/main">
                <a:solidFill>
                  <a:srgbClr val="FFFFFF"/>
                </a:solidFill>
              </a14:hiddenFill>
            </a:ext>
          </a:extLst>
        </p:spPr>
      </p:pic>
      <p:grpSp>
        <p:nvGrpSpPr>
          <p:cNvPr id="32" name="Group 31">
            <a:extLst>
              <a:ext uri="{FF2B5EF4-FFF2-40B4-BE49-F238E27FC236}">
                <a16:creationId xmlns:a16="http://schemas.microsoft.com/office/drawing/2014/main" id="{5073BD1F-701A-410F-9088-70CCB6B1A5C1}"/>
              </a:ext>
            </a:extLst>
          </p:cNvPr>
          <p:cNvGrpSpPr/>
          <p:nvPr/>
        </p:nvGrpSpPr>
        <p:grpSpPr>
          <a:xfrm>
            <a:off x="1916508" y="1950404"/>
            <a:ext cx="1410390" cy="1228190"/>
            <a:chOff x="3655986" y="1385486"/>
            <a:chExt cx="2362395" cy="2057211"/>
          </a:xfrm>
        </p:grpSpPr>
        <p:pic>
          <p:nvPicPr>
            <p:cNvPr id="2050" name="Picture 2" descr="Image result for Cosmos DB logo">
              <a:extLst>
                <a:ext uri="{FF2B5EF4-FFF2-40B4-BE49-F238E27FC236}">
                  <a16:creationId xmlns:a16="http://schemas.microsoft.com/office/drawing/2014/main" id="{1A84FF53-5EBF-44DB-9ED4-FB4DA1ACA20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31365" y="1385486"/>
              <a:ext cx="1487016" cy="780684"/>
            </a:xfrm>
            <a:prstGeom prst="rect">
              <a:avLst/>
            </a:prstGeom>
            <a:noFill/>
            <a:extLst>
              <a:ext uri="{909E8E84-426E-40DD-AFC4-6F175D3DCCD1}">
                <a14:hiddenFill xmlns:a14="http://schemas.microsoft.com/office/drawing/2010/main">
                  <a:solidFill>
                    <a:srgbClr val="FFFFFF"/>
                  </a:solidFill>
                </a14:hiddenFill>
              </a:ext>
            </a:extLst>
          </p:spPr>
        </p:pic>
        <p:pic>
          <p:nvPicPr>
            <p:cNvPr id="122" name="Picture 8" descr="Image result for SQL Database logo">
              <a:extLst>
                <a:ext uri="{FF2B5EF4-FFF2-40B4-BE49-F238E27FC236}">
                  <a16:creationId xmlns:a16="http://schemas.microsoft.com/office/drawing/2014/main" id="{94419DAA-2C51-4EF0-9F3A-068D0126AA3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9558" r="27134"/>
            <a:stretch/>
          </p:blipFill>
          <p:spPr bwMode="auto">
            <a:xfrm>
              <a:off x="3712234" y="1385486"/>
              <a:ext cx="643074" cy="893263"/>
            </a:xfrm>
            <a:prstGeom prst="rect">
              <a:avLst/>
            </a:prstGeom>
            <a:noFill/>
            <a:extLst>
              <a:ext uri="{909E8E84-426E-40DD-AFC4-6F175D3DCCD1}">
                <a14:hiddenFill xmlns:a14="http://schemas.microsoft.com/office/drawing/2010/main">
                  <a:solidFill>
                    <a:srgbClr val="FFFFFF"/>
                  </a:solidFill>
                </a14:hiddenFill>
              </a:ext>
            </a:extLst>
          </p:spPr>
        </p:pic>
        <p:pic>
          <p:nvPicPr>
            <p:cNvPr id="129" name="Picture 128">
              <a:extLst>
                <a:ext uri="{FF2B5EF4-FFF2-40B4-BE49-F238E27FC236}">
                  <a16:creationId xmlns:a16="http://schemas.microsoft.com/office/drawing/2014/main" id="{336F5084-34AA-4AE2-9BCA-C4B3CCA1E4BE}"/>
                </a:ext>
              </a:extLst>
            </p:cNvPr>
            <p:cNvPicPr>
              <a:picLocks noChangeAspect="1"/>
            </p:cNvPicPr>
            <p:nvPr/>
          </p:nvPicPr>
          <p:blipFill>
            <a:blip r:embed="rId3"/>
            <a:stretch>
              <a:fillRect/>
            </a:stretch>
          </p:blipFill>
          <p:spPr>
            <a:xfrm>
              <a:off x="3655986" y="2665168"/>
              <a:ext cx="699321" cy="777529"/>
            </a:xfrm>
            <a:prstGeom prst="rect">
              <a:avLst/>
            </a:prstGeom>
          </p:spPr>
        </p:pic>
        <p:pic>
          <p:nvPicPr>
            <p:cNvPr id="130" name="Picture 6" descr="Image result for mysql logo transparent">
              <a:extLst>
                <a:ext uri="{FF2B5EF4-FFF2-40B4-BE49-F238E27FC236}">
                  <a16:creationId xmlns:a16="http://schemas.microsoft.com/office/drawing/2014/main" id="{487A1B48-6209-4EE9-BC8A-A7C2B7C7973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56026" y="2074262"/>
              <a:ext cx="1025427" cy="531311"/>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64" name="Elbow Connector 116">
            <a:extLst>
              <a:ext uri="{FF2B5EF4-FFF2-40B4-BE49-F238E27FC236}">
                <a16:creationId xmlns:a16="http://schemas.microsoft.com/office/drawing/2014/main" id="{DB5F2725-1297-46EB-8FEC-910D192C2D22}"/>
              </a:ext>
            </a:extLst>
          </p:cNvPr>
          <p:cNvCxnSpPr>
            <a:cxnSpLocks/>
          </p:cNvCxnSpPr>
          <p:nvPr/>
        </p:nvCxnSpPr>
        <p:spPr>
          <a:xfrm rot="5400000" flipH="1" flipV="1">
            <a:off x="1148417" y="4626840"/>
            <a:ext cx="861997" cy="921160"/>
          </a:xfrm>
          <a:prstGeom prst="bentConnector2">
            <a:avLst/>
          </a:prstGeom>
          <a:ln w="19050">
            <a:prstDash val="solid"/>
            <a:headEnd type="none"/>
            <a:tailEnd type="none"/>
          </a:ln>
        </p:spPr>
        <p:style>
          <a:lnRef idx="1">
            <a:schemeClr val="accent3"/>
          </a:lnRef>
          <a:fillRef idx="0">
            <a:schemeClr val="accent3"/>
          </a:fillRef>
          <a:effectRef idx="0">
            <a:schemeClr val="accent3"/>
          </a:effectRef>
          <a:fontRef idx="minor">
            <a:schemeClr val="tx1"/>
          </a:fontRef>
        </p:style>
      </p:cxnSp>
      <p:cxnSp>
        <p:nvCxnSpPr>
          <p:cNvPr id="165" name="Elbow Connector 116">
            <a:extLst>
              <a:ext uri="{FF2B5EF4-FFF2-40B4-BE49-F238E27FC236}">
                <a16:creationId xmlns:a16="http://schemas.microsoft.com/office/drawing/2014/main" id="{ABD80FAA-D2BA-4F24-A45F-F97B824BEA07}"/>
              </a:ext>
            </a:extLst>
          </p:cNvPr>
          <p:cNvCxnSpPr>
            <a:cxnSpLocks/>
          </p:cNvCxnSpPr>
          <p:nvPr/>
        </p:nvCxnSpPr>
        <p:spPr>
          <a:xfrm rot="10800000">
            <a:off x="3371898" y="4645512"/>
            <a:ext cx="1006897" cy="895106"/>
          </a:xfrm>
          <a:prstGeom prst="bentConnector3">
            <a:avLst>
              <a:gd name="adj1" fmla="val 53"/>
            </a:avLst>
          </a:prstGeom>
          <a:ln w="19050">
            <a:prstDash val="solid"/>
            <a:headEnd type="none"/>
            <a:tailEnd type="none"/>
          </a:ln>
        </p:spPr>
        <p:style>
          <a:lnRef idx="1">
            <a:schemeClr val="accent3"/>
          </a:lnRef>
          <a:fillRef idx="0">
            <a:schemeClr val="accent3"/>
          </a:fillRef>
          <a:effectRef idx="0">
            <a:schemeClr val="accent3"/>
          </a:effectRef>
          <a:fontRef idx="minor">
            <a:schemeClr val="tx1"/>
          </a:fontRef>
        </p:style>
      </p:cxnSp>
      <p:sp>
        <p:nvSpPr>
          <p:cNvPr id="23" name="Rectangle 22">
            <a:extLst>
              <a:ext uri="{FF2B5EF4-FFF2-40B4-BE49-F238E27FC236}">
                <a16:creationId xmlns:a16="http://schemas.microsoft.com/office/drawing/2014/main" id="{A3508028-43F6-4037-B42E-972DD8E79CFD}"/>
              </a:ext>
            </a:extLst>
          </p:cNvPr>
          <p:cNvSpPr/>
          <p:nvPr/>
        </p:nvSpPr>
        <p:spPr bwMode="auto">
          <a:xfrm>
            <a:off x="7709900" y="578698"/>
            <a:ext cx="4838789" cy="4217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defTabSz="914289" fontAlgn="base">
              <a:lnSpc>
                <a:spcPct val="90000"/>
              </a:lnSpc>
              <a:spcBef>
                <a:spcPct val="0"/>
              </a:spcBef>
              <a:spcAft>
                <a:spcPct val="0"/>
              </a:spcAft>
            </a:pPr>
            <a:r>
              <a:rPr lang="en-US" sz="1373">
                <a:solidFill>
                  <a:srgbClr val="20BDEF"/>
                </a:solidFill>
                <a:latin typeface="Segoe UI"/>
                <a:ea typeface="Segoe UI" pitchFamily="34" charset="0"/>
                <a:cs typeface="Segoe UI" pitchFamily="34" charset="0"/>
              </a:rPr>
              <a:t>Expand workload architecture options w/ broaden tooling</a:t>
            </a:r>
          </a:p>
        </p:txBody>
      </p:sp>
      <p:sp>
        <p:nvSpPr>
          <p:cNvPr id="24" name="arrow" title="Icon of an arrow">
            <a:extLst>
              <a:ext uri="{FF2B5EF4-FFF2-40B4-BE49-F238E27FC236}">
                <a16:creationId xmlns:a16="http://schemas.microsoft.com/office/drawing/2014/main" id="{18477BD8-31FA-C64A-B873-08E53EE476D1}"/>
              </a:ext>
            </a:extLst>
          </p:cNvPr>
          <p:cNvSpPr>
            <a:spLocks noChangeAspect="1" noEditPoints="1"/>
          </p:cNvSpPr>
          <p:nvPr/>
        </p:nvSpPr>
        <p:spPr bwMode="auto">
          <a:xfrm rot="16200000">
            <a:off x="2378410" y="3693147"/>
            <a:ext cx="388633" cy="358616"/>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5875" cap="sq">
            <a:solidFill>
              <a:schemeClr val="tx1"/>
            </a:solidFill>
            <a:prstDash val="solid"/>
            <a:miter lim="800000"/>
            <a:headEnd/>
            <a:tailEnd/>
          </a:ln>
        </p:spPr>
        <p:txBody>
          <a:bodyPr vert="horz" wrap="square" lIns="89654" tIns="44827" rIns="89654" bIns="44827" numCol="1" anchor="t" anchorCtr="0" compatLnSpc="1">
            <a:prstTxWarp prst="textNoShape">
              <a:avLst/>
            </a:prstTxWarp>
          </a:bodyPr>
          <a:lstStyle/>
          <a:p>
            <a:pPr defTabSz="914554"/>
            <a:endParaRPr lang="en-US" sz="882">
              <a:gradFill>
                <a:gsLst>
                  <a:gs pos="0">
                    <a:srgbClr val="505050"/>
                  </a:gs>
                  <a:gs pos="100000">
                    <a:srgbClr val="505050"/>
                  </a:gs>
                </a:gsLst>
                <a:lin ang="5400000" scaled="1"/>
              </a:gradFill>
              <a:latin typeface="Segoe UI"/>
            </a:endParaRPr>
          </a:p>
        </p:txBody>
      </p:sp>
      <p:sp>
        <p:nvSpPr>
          <p:cNvPr id="25" name="cloud" title="Icon of a cloud">
            <a:extLst>
              <a:ext uri="{FF2B5EF4-FFF2-40B4-BE49-F238E27FC236}">
                <a16:creationId xmlns:a16="http://schemas.microsoft.com/office/drawing/2014/main" id="{D6A9C65B-DA97-9045-B38F-2C95FB009FAE}"/>
              </a:ext>
            </a:extLst>
          </p:cNvPr>
          <p:cNvSpPr>
            <a:spLocks noChangeAspect="1"/>
          </p:cNvSpPr>
          <p:nvPr/>
        </p:nvSpPr>
        <p:spPr bwMode="auto">
          <a:xfrm>
            <a:off x="1045445" y="1339583"/>
            <a:ext cx="3226941" cy="2055876"/>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54" tIns="44827" rIns="89654" bIns="44827" numCol="1" anchor="t" anchorCtr="0" compatLnSpc="1">
            <a:prstTxWarp prst="textNoShape">
              <a:avLst/>
            </a:prstTxWarp>
          </a:bodyPr>
          <a:lstStyle/>
          <a:p>
            <a:pPr defTabSz="914554"/>
            <a:endParaRPr lang="en-US" sz="882">
              <a:gradFill>
                <a:gsLst>
                  <a:gs pos="0">
                    <a:srgbClr val="505050"/>
                  </a:gs>
                  <a:gs pos="100000">
                    <a:srgbClr val="505050"/>
                  </a:gs>
                </a:gsLst>
              </a:gradFill>
              <a:latin typeface="Segoe UI"/>
            </a:endParaRPr>
          </a:p>
        </p:txBody>
      </p:sp>
      <p:sp>
        <p:nvSpPr>
          <p:cNvPr id="29" name="magnify" title="Icon of a magnifying glass">
            <a:extLst>
              <a:ext uri="{FF2B5EF4-FFF2-40B4-BE49-F238E27FC236}">
                <a16:creationId xmlns:a16="http://schemas.microsoft.com/office/drawing/2014/main" id="{C6554816-542D-4441-BF11-B98EA8ED214A}"/>
              </a:ext>
            </a:extLst>
          </p:cNvPr>
          <p:cNvSpPr>
            <a:spLocks noChangeAspect="1" noEditPoints="1"/>
          </p:cNvSpPr>
          <p:nvPr/>
        </p:nvSpPr>
        <p:spPr bwMode="auto">
          <a:xfrm flipH="1">
            <a:off x="2210616" y="4524012"/>
            <a:ext cx="365603" cy="358616"/>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54" tIns="44827" rIns="89654" bIns="44827" numCol="1" anchor="t" anchorCtr="0" compatLnSpc="1">
            <a:prstTxWarp prst="textNoShape">
              <a:avLst/>
            </a:prstTxWarp>
          </a:bodyPr>
          <a:lstStyle/>
          <a:p>
            <a:pPr defTabSz="914554"/>
            <a:endParaRPr lang="en-US" sz="1765">
              <a:solidFill>
                <a:srgbClr val="1A1A1A"/>
              </a:solidFill>
              <a:latin typeface="Segoe UI"/>
            </a:endParaRPr>
          </a:p>
        </p:txBody>
      </p:sp>
      <p:sp>
        <p:nvSpPr>
          <p:cNvPr id="30" name="Freeform 29" title="Icon of a gear with a wrench">
            <a:extLst>
              <a:ext uri="{FF2B5EF4-FFF2-40B4-BE49-F238E27FC236}">
                <a16:creationId xmlns:a16="http://schemas.microsoft.com/office/drawing/2014/main" id="{55A6B5AD-0589-4D49-A524-518B11B9E8D3}"/>
              </a:ext>
            </a:extLst>
          </p:cNvPr>
          <p:cNvSpPr>
            <a:spLocks noChangeAspect="1" noEditPoints="1"/>
          </p:cNvSpPr>
          <p:nvPr/>
        </p:nvSpPr>
        <p:spPr bwMode="auto">
          <a:xfrm>
            <a:off x="2746839" y="4466204"/>
            <a:ext cx="389478" cy="358616"/>
          </a:xfrm>
          <a:custGeom>
            <a:avLst/>
            <a:gdLst>
              <a:gd name="T0" fmla="*/ 224 w 356"/>
              <a:gd name="T1" fmla="*/ 273 h 328"/>
              <a:gd name="T2" fmla="*/ 181 w 356"/>
              <a:gd name="T3" fmla="*/ 295 h 328"/>
              <a:gd name="T4" fmla="*/ 181 w 356"/>
              <a:gd name="T5" fmla="*/ 328 h 328"/>
              <a:gd name="T6" fmla="*/ 121 w 356"/>
              <a:gd name="T7" fmla="*/ 328 h 328"/>
              <a:gd name="T8" fmla="*/ 121 w 356"/>
              <a:gd name="T9" fmla="*/ 291 h 328"/>
              <a:gd name="T10" fmla="*/ 57 w 356"/>
              <a:gd name="T11" fmla="*/ 254 h 328"/>
              <a:gd name="T12" fmla="*/ 28 w 356"/>
              <a:gd name="T13" fmla="*/ 269 h 328"/>
              <a:gd name="T14" fmla="*/ 0 w 356"/>
              <a:gd name="T15" fmla="*/ 214 h 328"/>
              <a:gd name="T16" fmla="*/ 28 w 356"/>
              <a:gd name="T17" fmla="*/ 199 h 328"/>
              <a:gd name="T18" fmla="*/ 21 w 356"/>
              <a:gd name="T19" fmla="*/ 162 h 328"/>
              <a:gd name="T20" fmla="*/ 28 w 356"/>
              <a:gd name="T21" fmla="*/ 125 h 328"/>
              <a:gd name="T22" fmla="*/ 0 w 356"/>
              <a:gd name="T23" fmla="*/ 111 h 328"/>
              <a:gd name="T24" fmla="*/ 28 w 356"/>
              <a:gd name="T25" fmla="*/ 55 h 328"/>
              <a:gd name="T26" fmla="*/ 57 w 356"/>
              <a:gd name="T27" fmla="*/ 70 h 328"/>
              <a:gd name="T28" fmla="*/ 121 w 356"/>
              <a:gd name="T29" fmla="*/ 33 h 328"/>
              <a:gd name="T30" fmla="*/ 121 w 356"/>
              <a:gd name="T31" fmla="*/ 0 h 328"/>
              <a:gd name="T32" fmla="*/ 181 w 356"/>
              <a:gd name="T33" fmla="*/ 0 h 328"/>
              <a:gd name="T34" fmla="*/ 181 w 356"/>
              <a:gd name="T35" fmla="*/ 30 h 328"/>
              <a:gd name="T36" fmla="*/ 249 w 356"/>
              <a:gd name="T37" fmla="*/ 70 h 328"/>
              <a:gd name="T38" fmla="*/ 274 w 356"/>
              <a:gd name="T39" fmla="*/ 55 h 328"/>
              <a:gd name="T40" fmla="*/ 306 w 356"/>
              <a:gd name="T41" fmla="*/ 111 h 328"/>
              <a:gd name="T42" fmla="*/ 277 w 356"/>
              <a:gd name="T43" fmla="*/ 125 h 328"/>
              <a:gd name="T44" fmla="*/ 282 w 356"/>
              <a:gd name="T45" fmla="*/ 162 h 328"/>
              <a:gd name="T46" fmla="*/ 279 w 356"/>
              <a:gd name="T47" fmla="*/ 188 h 328"/>
              <a:gd name="T48" fmla="*/ 186 w 356"/>
              <a:gd name="T49" fmla="*/ 100 h 328"/>
              <a:gd name="T50" fmla="*/ 150 w 356"/>
              <a:gd name="T51" fmla="*/ 89 h 328"/>
              <a:gd name="T52" fmla="*/ 75 w 356"/>
              <a:gd name="T53" fmla="*/ 166 h 328"/>
              <a:gd name="T54" fmla="*/ 107 w 356"/>
              <a:gd name="T55" fmla="*/ 231 h 328"/>
              <a:gd name="T56" fmla="*/ 209 w 356"/>
              <a:gd name="T57" fmla="*/ 238 h 328"/>
              <a:gd name="T58" fmla="*/ 310 w 356"/>
              <a:gd name="T59" fmla="*/ 302 h 328"/>
              <a:gd name="T60" fmla="*/ 348 w 356"/>
              <a:gd name="T61" fmla="*/ 294 h 328"/>
              <a:gd name="T62" fmla="*/ 340 w 356"/>
              <a:gd name="T63" fmla="*/ 256 h 328"/>
              <a:gd name="T64" fmla="*/ 237 w 356"/>
              <a:gd name="T65" fmla="*/ 195 h 328"/>
              <a:gd name="T66" fmla="*/ 235 w 356"/>
              <a:gd name="T67" fmla="*/ 194 h 328"/>
              <a:gd name="T68" fmla="*/ 234 w 356"/>
              <a:gd name="T69" fmla="*/ 179 h 328"/>
              <a:gd name="T70" fmla="*/ 172 w 356"/>
              <a:gd name="T71" fmla="*/ 139 h 328"/>
              <a:gd name="T72" fmla="*/ 145 w 356"/>
              <a:gd name="T73" fmla="*/ 153 h 328"/>
              <a:gd name="T74" fmla="*/ 194 w 356"/>
              <a:gd name="T75" fmla="*/ 183 h 328"/>
              <a:gd name="T76" fmla="*/ 182 w 356"/>
              <a:gd name="T77" fmla="*/ 199 h 328"/>
              <a:gd name="T78" fmla="*/ 135 w 356"/>
              <a:gd name="T79" fmla="*/ 169 h 328"/>
              <a:gd name="T80" fmla="*/ 132 w 356"/>
              <a:gd name="T81" fmla="*/ 201 h 328"/>
              <a:gd name="T82" fmla="*/ 194 w 356"/>
              <a:gd name="T83" fmla="*/ 241 h 328"/>
              <a:gd name="T84" fmla="*/ 207 w 356"/>
              <a:gd name="T85" fmla="*/ 237 h 328"/>
              <a:gd name="T86" fmla="*/ 209 w 356"/>
              <a:gd name="T87" fmla="*/ 23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6" h="328">
                <a:moveTo>
                  <a:pt x="224" y="273"/>
                </a:moveTo>
                <a:cubicBezTo>
                  <a:pt x="213" y="284"/>
                  <a:pt x="195" y="291"/>
                  <a:pt x="181" y="295"/>
                </a:cubicBezTo>
                <a:cubicBezTo>
                  <a:pt x="181" y="295"/>
                  <a:pt x="181" y="295"/>
                  <a:pt x="181" y="328"/>
                </a:cubicBezTo>
                <a:cubicBezTo>
                  <a:pt x="181" y="328"/>
                  <a:pt x="181" y="328"/>
                  <a:pt x="121" y="328"/>
                </a:cubicBezTo>
                <a:cubicBezTo>
                  <a:pt x="121" y="328"/>
                  <a:pt x="121" y="328"/>
                  <a:pt x="121" y="291"/>
                </a:cubicBezTo>
                <a:cubicBezTo>
                  <a:pt x="96" y="287"/>
                  <a:pt x="75" y="273"/>
                  <a:pt x="57" y="254"/>
                </a:cubicBezTo>
                <a:cubicBezTo>
                  <a:pt x="57" y="254"/>
                  <a:pt x="57" y="254"/>
                  <a:pt x="28" y="269"/>
                </a:cubicBezTo>
                <a:cubicBezTo>
                  <a:pt x="28" y="269"/>
                  <a:pt x="28" y="269"/>
                  <a:pt x="0" y="214"/>
                </a:cubicBezTo>
                <a:cubicBezTo>
                  <a:pt x="0" y="214"/>
                  <a:pt x="0" y="214"/>
                  <a:pt x="28" y="199"/>
                </a:cubicBezTo>
                <a:cubicBezTo>
                  <a:pt x="25" y="188"/>
                  <a:pt x="21" y="177"/>
                  <a:pt x="21" y="162"/>
                </a:cubicBezTo>
                <a:cubicBezTo>
                  <a:pt x="21" y="151"/>
                  <a:pt x="25" y="136"/>
                  <a:pt x="28" y="125"/>
                </a:cubicBezTo>
                <a:cubicBezTo>
                  <a:pt x="28" y="125"/>
                  <a:pt x="28" y="125"/>
                  <a:pt x="0" y="111"/>
                </a:cubicBezTo>
                <a:cubicBezTo>
                  <a:pt x="0" y="111"/>
                  <a:pt x="0" y="111"/>
                  <a:pt x="28" y="55"/>
                </a:cubicBezTo>
                <a:cubicBezTo>
                  <a:pt x="28" y="55"/>
                  <a:pt x="28" y="55"/>
                  <a:pt x="57" y="70"/>
                </a:cubicBezTo>
                <a:cubicBezTo>
                  <a:pt x="75" y="52"/>
                  <a:pt x="96" y="37"/>
                  <a:pt x="121" y="33"/>
                </a:cubicBezTo>
                <a:cubicBezTo>
                  <a:pt x="121" y="33"/>
                  <a:pt x="121" y="33"/>
                  <a:pt x="121" y="0"/>
                </a:cubicBezTo>
                <a:cubicBezTo>
                  <a:pt x="121" y="0"/>
                  <a:pt x="121" y="0"/>
                  <a:pt x="181" y="0"/>
                </a:cubicBezTo>
                <a:cubicBezTo>
                  <a:pt x="181" y="0"/>
                  <a:pt x="181" y="0"/>
                  <a:pt x="181" y="30"/>
                </a:cubicBezTo>
                <a:cubicBezTo>
                  <a:pt x="206" y="37"/>
                  <a:pt x="231" y="52"/>
                  <a:pt x="249" y="70"/>
                </a:cubicBezTo>
                <a:cubicBezTo>
                  <a:pt x="249" y="70"/>
                  <a:pt x="249" y="70"/>
                  <a:pt x="274" y="55"/>
                </a:cubicBezTo>
                <a:cubicBezTo>
                  <a:pt x="274" y="55"/>
                  <a:pt x="274" y="55"/>
                  <a:pt x="306" y="111"/>
                </a:cubicBezTo>
                <a:cubicBezTo>
                  <a:pt x="306" y="111"/>
                  <a:pt x="306" y="111"/>
                  <a:pt x="277" y="125"/>
                </a:cubicBezTo>
                <a:cubicBezTo>
                  <a:pt x="281" y="136"/>
                  <a:pt x="282" y="150"/>
                  <a:pt x="282" y="162"/>
                </a:cubicBezTo>
                <a:cubicBezTo>
                  <a:pt x="282" y="169"/>
                  <a:pt x="282" y="178"/>
                  <a:pt x="279" y="188"/>
                </a:cubicBezTo>
                <a:moveTo>
                  <a:pt x="186" y="100"/>
                </a:moveTo>
                <a:cubicBezTo>
                  <a:pt x="176" y="93"/>
                  <a:pt x="165" y="89"/>
                  <a:pt x="150" y="89"/>
                </a:cubicBezTo>
                <a:cubicBezTo>
                  <a:pt x="107" y="89"/>
                  <a:pt x="75" y="126"/>
                  <a:pt x="75" y="166"/>
                </a:cubicBezTo>
                <a:cubicBezTo>
                  <a:pt x="75" y="195"/>
                  <a:pt x="85" y="217"/>
                  <a:pt x="107" y="231"/>
                </a:cubicBezTo>
                <a:moveTo>
                  <a:pt x="209" y="238"/>
                </a:moveTo>
                <a:cubicBezTo>
                  <a:pt x="310" y="302"/>
                  <a:pt x="310" y="302"/>
                  <a:pt x="310" y="302"/>
                </a:cubicBezTo>
                <a:cubicBezTo>
                  <a:pt x="323" y="310"/>
                  <a:pt x="340" y="307"/>
                  <a:pt x="348" y="294"/>
                </a:cubicBezTo>
                <a:cubicBezTo>
                  <a:pt x="356" y="282"/>
                  <a:pt x="353" y="265"/>
                  <a:pt x="340" y="256"/>
                </a:cubicBezTo>
                <a:cubicBezTo>
                  <a:pt x="237" y="195"/>
                  <a:pt x="237" y="195"/>
                  <a:pt x="237" y="195"/>
                </a:cubicBezTo>
                <a:cubicBezTo>
                  <a:pt x="235" y="194"/>
                  <a:pt x="235" y="194"/>
                  <a:pt x="235" y="194"/>
                </a:cubicBezTo>
                <a:cubicBezTo>
                  <a:pt x="236" y="189"/>
                  <a:pt x="235" y="184"/>
                  <a:pt x="234" y="179"/>
                </a:cubicBezTo>
                <a:cubicBezTo>
                  <a:pt x="228" y="151"/>
                  <a:pt x="200" y="132"/>
                  <a:pt x="172" y="139"/>
                </a:cubicBezTo>
                <a:cubicBezTo>
                  <a:pt x="162" y="141"/>
                  <a:pt x="152" y="146"/>
                  <a:pt x="145" y="153"/>
                </a:cubicBezTo>
                <a:cubicBezTo>
                  <a:pt x="194" y="183"/>
                  <a:pt x="194" y="183"/>
                  <a:pt x="194" y="183"/>
                </a:cubicBezTo>
                <a:cubicBezTo>
                  <a:pt x="182" y="199"/>
                  <a:pt x="182" y="199"/>
                  <a:pt x="182" y="199"/>
                </a:cubicBezTo>
                <a:cubicBezTo>
                  <a:pt x="135" y="169"/>
                  <a:pt x="135" y="169"/>
                  <a:pt x="135" y="169"/>
                </a:cubicBezTo>
                <a:cubicBezTo>
                  <a:pt x="131" y="179"/>
                  <a:pt x="129" y="190"/>
                  <a:pt x="132" y="201"/>
                </a:cubicBezTo>
                <a:cubicBezTo>
                  <a:pt x="138" y="229"/>
                  <a:pt x="165" y="247"/>
                  <a:pt x="194" y="241"/>
                </a:cubicBezTo>
                <a:cubicBezTo>
                  <a:pt x="198" y="240"/>
                  <a:pt x="203" y="239"/>
                  <a:pt x="207" y="237"/>
                </a:cubicBezTo>
                <a:lnTo>
                  <a:pt x="209" y="238"/>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54" tIns="44827" rIns="89654" bIns="44827" numCol="1" anchor="t" anchorCtr="0" compatLnSpc="1">
            <a:prstTxWarp prst="textNoShape">
              <a:avLst/>
            </a:prstTxWarp>
          </a:bodyPr>
          <a:lstStyle/>
          <a:p>
            <a:pPr defTabSz="914554"/>
            <a:endParaRPr lang="en-US" sz="1765">
              <a:gradFill>
                <a:gsLst>
                  <a:gs pos="0">
                    <a:srgbClr val="505050"/>
                  </a:gs>
                  <a:gs pos="100000">
                    <a:srgbClr val="505050"/>
                  </a:gs>
                </a:gsLst>
              </a:gradFill>
              <a:latin typeface="Segoe UI"/>
            </a:endParaRPr>
          </a:p>
        </p:txBody>
      </p:sp>
    </p:spTree>
    <p:extLst>
      <p:ext uri="{BB962C8B-B14F-4D97-AF65-F5344CB8AC3E}">
        <p14:creationId xmlns:p14="http://schemas.microsoft.com/office/powerpoint/2010/main" val="3841809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8"/>
                                        </p:tgtEl>
                                        <p:attrNameLst>
                                          <p:attrName>style.visibility</p:attrName>
                                        </p:attrNameLst>
                                      </p:cBhvr>
                                      <p:to>
                                        <p:strVal val="visible"/>
                                      </p:to>
                                    </p:set>
                                    <p:animEffect transition="in" filter="fade">
                                      <p:cBhvr>
                                        <p:cTn id="7" dur="500"/>
                                        <p:tgtEl>
                                          <p:spTgt spid="88"/>
                                        </p:tgtEl>
                                      </p:cBhvr>
                                    </p:animEffect>
                                  </p:childTnLst>
                                </p:cTn>
                              </p:par>
                              <p:par>
                                <p:cTn id="8" presetID="10" presetClass="entr" presetSubtype="0" fill="hold" nodeType="withEffect">
                                  <p:stCondLst>
                                    <p:cond delay="0"/>
                                  </p:stCondLst>
                                  <p:childTnLst>
                                    <p:set>
                                      <p:cBhvr>
                                        <p:cTn id="9" dur="1" fill="hold">
                                          <p:stCondLst>
                                            <p:cond delay="0"/>
                                          </p:stCondLst>
                                        </p:cTn>
                                        <p:tgtEl>
                                          <p:spTgt spid="2056"/>
                                        </p:tgtEl>
                                        <p:attrNameLst>
                                          <p:attrName>style.visibility</p:attrName>
                                        </p:attrNameLst>
                                      </p:cBhvr>
                                      <p:to>
                                        <p:strVal val="visible"/>
                                      </p:to>
                                    </p:set>
                                    <p:animEffect transition="in" filter="fade">
                                      <p:cBhvr>
                                        <p:cTn id="10" dur="500"/>
                                        <p:tgtEl>
                                          <p:spTgt spid="2056"/>
                                        </p:tgtEl>
                                      </p:cBhvr>
                                    </p:animEffect>
                                  </p:childTnLst>
                                </p:cTn>
                              </p:par>
                              <p:par>
                                <p:cTn id="11" presetID="10" presetClass="entr" presetSubtype="0" fill="hold" nodeType="withEffect">
                                  <p:stCondLst>
                                    <p:cond delay="0"/>
                                  </p:stCondLst>
                                  <p:childTnLst>
                                    <p:set>
                                      <p:cBhvr>
                                        <p:cTn id="12" dur="1" fill="hold">
                                          <p:stCondLst>
                                            <p:cond delay="0"/>
                                          </p:stCondLst>
                                        </p:cTn>
                                        <p:tgtEl>
                                          <p:spTgt spid="119"/>
                                        </p:tgtEl>
                                        <p:attrNameLst>
                                          <p:attrName>style.visibility</p:attrName>
                                        </p:attrNameLst>
                                      </p:cBhvr>
                                      <p:to>
                                        <p:strVal val="visible"/>
                                      </p:to>
                                    </p:set>
                                    <p:animEffect transition="in" filter="fade">
                                      <p:cBhvr>
                                        <p:cTn id="13" dur="500"/>
                                        <p:tgtEl>
                                          <p:spTgt spid="119"/>
                                        </p:tgtEl>
                                      </p:cBhvr>
                                    </p:animEffect>
                                  </p:childTnLst>
                                </p:cTn>
                              </p:par>
                              <p:par>
                                <p:cTn id="14" presetID="10" presetClass="entr" presetSubtype="0" fill="hold" nodeType="withEffect">
                                  <p:stCondLst>
                                    <p:cond delay="0"/>
                                  </p:stCondLst>
                                  <p:childTnLst>
                                    <p:set>
                                      <p:cBhvr>
                                        <p:cTn id="15" dur="1" fill="hold">
                                          <p:stCondLst>
                                            <p:cond delay="0"/>
                                          </p:stCondLst>
                                        </p:cTn>
                                        <p:tgtEl>
                                          <p:spTgt spid="2058"/>
                                        </p:tgtEl>
                                        <p:attrNameLst>
                                          <p:attrName>style.visibility</p:attrName>
                                        </p:attrNameLst>
                                      </p:cBhvr>
                                      <p:to>
                                        <p:strVal val="visible"/>
                                      </p:to>
                                    </p:set>
                                    <p:animEffect transition="in" filter="fade">
                                      <p:cBhvr>
                                        <p:cTn id="16" dur="500"/>
                                        <p:tgtEl>
                                          <p:spTgt spid="2058"/>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77"/>
                                        </p:tgtEl>
                                        <p:attrNameLst>
                                          <p:attrName>style.visibility</p:attrName>
                                        </p:attrNameLst>
                                      </p:cBhvr>
                                      <p:to>
                                        <p:strVal val="visible"/>
                                      </p:to>
                                    </p:set>
                                    <p:animEffect transition="in" filter="fade">
                                      <p:cBhvr>
                                        <p:cTn id="20" dur="500"/>
                                        <p:tgtEl>
                                          <p:spTgt spid="77"/>
                                        </p:tgtEl>
                                      </p:cBhvr>
                                    </p:animEffect>
                                  </p:childTnLst>
                                </p:cTn>
                              </p:par>
                            </p:childTnLst>
                          </p:cTn>
                        </p:par>
                        <p:par>
                          <p:cTn id="21" fill="hold">
                            <p:stCondLst>
                              <p:cond delay="1000"/>
                            </p:stCondLst>
                            <p:childTnLst>
                              <p:par>
                                <p:cTn id="22" presetID="1" presetClass="entr" presetSubtype="0" fill="hold" nodeType="afterEffect">
                                  <p:stCondLst>
                                    <p:cond delay="0"/>
                                  </p:stCondLst>
                                  <p:childTnLst>
                                    <p:set>
                                      <p:cBhvr>
                                        <p:cTn id="23" dur="1" fill="hold">
                                          <p:stCondLst>
                                            <p:cond delay="0"/>
                                          </p:stCondLst>
                                        </p:cTn>
                                        <p:tgtEl>
                                          <p:spTgt spid="78">
                                            <p:txEl>
                                              <p:pRg st="0" end="0"/>
                                            </p:txEl>
                                          </p:spTgt>
                                        </p:tgtEl>
                                        <p:attrNameLst>
                                          <p:attrName>style.visibility</p:attrName>
                                        </p:attrNameLst>
                                      </p:cBhvr>
                                      <p:to>
                                        <p:strVal val="visible"/>
                                      </p:to>
                                    </p:set>
                                  </p:childTnLst>
                                </p:cTn>
                              </p:par>
                            </p:childTnLst>
                          </p:cTn>
                        </p:par>
                        <p:par>
                          <p:cTn id="24" fill="hold">
                            <p:stCondLst>
                              <p:cond delay="1000"/>
                            </p:stCondLst>
                            <p:childTnLst>
                              <p:par>
                                <p:cTn id="25" presetID="22" presetClass="entr" presetSubtype="4" fill="hold" nodeType="afterEffect">
                                  <p:stCondLst>
                                    <p:cond delay="0"/>
                                  </p:stCondLst>
                                  <p:childTnLst>
                                    <p:set>
                                      <p:cBhvr>
                                        <p:cTn id="26" dur="1" fill="hold">
                                          <p:stCondLst>
                                            <p:cond delay="0"/>
                                          </p:stCondLst>
                                        </p:cTn>
                                        <p:tgtEl>
                                          <p:spTgt spid="164"/>
                                        </p:tgtEl>
                                        <p:attrNameLst>
                                          <p:attrName>style.visibility</p:attrName>
                                        </p:attrNameLst>
                                      </p:cBhvr>
                                      <p:to>
                                        <p:strVal val="visible"/>
                                      </p:to>
                                    </p:set>
                                    <p:animEffect transition="in" filter="wipe(down)">
                                      <p:cBhvr>
                                        <p:cTn id="27" dur="500"/>
                                        <p:tgtEl>
                                          <p:spTgt spid="164"/>
                                        </p:tgtEl>
                                      </p:cBhvr>
                                    </p:animEffect>
                                  </p:childTnLst>
                                </p:cTn>
                              </p:par>
                              <p:par>
                                <p:cTn id="28" presetID="22" presetClass="entr" presetSubtype="4" fill="hold" nodeType="withEffect">
                                  <p:stCondLst>
                                    <p:cond delay="0"/>
                                  </p:stCondLst>
                                  <p:childTnLst>
                                    <p:set>
                                      <p:cBhvr>
                                        <p:cTn id="29" dur="1" fill="hold">
                                          <p:stCondLst>
                                            <p:cond delay="0"/>
                                          </p:stCondLst>
                                        </p:cTn>
                                        <p:tgtEl>
                                          <p:spTgt spid="165"/>
                                        </p:tgtEl>
                                        <p:attrNameLst>
                                          <p:attrName>style.visibility</p:attrName>
                                        </p:attrNameLst>
                                      </p:cBhvr>
                                      <p:to>
                                        <p:strVal val="visible"/>
                                      </p:to>
                                    </p:set>
                                    <p:animEffect transition="in" filter="wipe(down)">
                                      <p:cBhvr>
                                        <p:cTn id="30" dur="500"/>
                                        <p:tgtEl>
                                          <p:spTgt spid="165"/>
                                        </p:tgtEl>
                                      </p:cBhvr>
                                    </p:animEffect>
                                  </p:childTnLst>
                                </p:cTn>
                              </p:par>
                              <p:par>
                                <p:cTn id="31" presetID="1" presetClass="entr" presetSubtype="0" fill="hold" nodeType="withEffect">
                                  <p:stCondLst>
                                    <p:cond delay="0"/>
                                  </p:stCondLst>
                                  <p:childTnLst>
                                    <p:set>
                                      <p:cBhvr>
                                        <p:cTn id="32" dur="1" fill="hold">
                                          <p:stCondLst>
                                            <p:cond delay="0"/>
                                          </p:stCondLst>
                                        </p:cTn>
                                        <p:tgtEl>
                                          <p:spTgt spid="78">
                                            <p:txEl>
                                              <p:pRg st="1" end="1"/>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78">
                                            <p:txEl>
                                              <p:pRg st="2" end="2"/>
                                            </p:txEl>
                                          </p:spTgt>
                                        </p:tgtEl>
                                        <p:attrNameLst>
                                          <p:attrName>style.visibility</p:attrName>
                                        </p:attrNameLst>
                                      </p:cBhvr>
                                      <p:to>
                                        <p:strVal val="visible"/>
                                      </p:to>
                                    </p:set>
                                  </p:childTnLst>
                                </p:cTn>
                              </p:par>
                            </p:childTnLst>
                          </p:cTn>
                        </p:par>
                        <p:par>
                          <p:cTn id="35" fill="hold">
                            <p:stCondLst>
                              <p:cond delay="1500"/>
                            </p:stCondLst>
                            <p:childTnLst>
                              <p:par>
                                <p:cTn id="36" presetID="42" presetClass="entr" presetSubtype="0" fill="hold" nodeType="afterEffect">
                                  <p:stCondLst>
                                    <p:cond delay="0"/>
                                  </p:stCondLst>
                                  <p:childTnLst>
                                    <p:set>
                                      <p:cBhvr>
                                        <p:cTn id="37" dur="1" fill="hold">
                                          <p:stCondLst>
                                            <p:cond delay="0"/>
                                          </p:stCondLst>
                                        </p:cTn>
                                        <p:tgtEl>
                                          <p:spTgt spid="32"/>
                                        </p:tgtEl>
                                        <p:attrNameLst>
                                          <p:attrName>style.visibility</p:attrName>
                                        </p:attrNameLst>
                                      </p:cBhvr>
                                      <p:to>
                                        <p:strVal val="visible"/>
                                      </p:to>
                                    </p:set>
                                    <p:animEffect transition="in" filter="fade">
                                      <p:cBhvr>
                                        <p:cTn id="38" dur="1000"/>
                                        <p:tgtEl>
                                          <p:spTgt spid="32"/>
                                        </p:tgtEl>
                                      </p:cBhvr>
                                    </p:animEffect>
                                    <p:anim calcmode="lin" valueType="num">
                                      <p:cBhvr>
                                        <p:cTn id="39" dur="1000" fill="hold"/>
                                        <p:tgtEl>
                                          <p:spTgt spid="32"/>
                                        </p:tgtEl>
                                        <p:attrNameLst>
                                          <p:attrName>ppt_x</p:attrName>
                                        </p:attrNameLst>
                                      </p:cBhvr>
                                      <p:tavLst>
                                        <p:tav tm="0">
                                          <p:val>
                                            <p:strVal val="#ppt_x"/>
                                          </p:val>
                                        </p:tav>
                                        <p:tav tm="100000">
                                          <p:val>
                                            <p:strVal val="#ppt_x"/>
                                          </p:val>
                                        </p:tav>
                                      </p:tavLst>
                                    </p:anim>
                                    <p:anim calcmode="lin" valueType="num">
                                      <p:cBhvr>
                                        <p:cTn id="40" dur="1000" fill="hold"/>
                                        <p:tgtEl>
                                          <p:spTgt spid="32"/>
                                        </p:tgtEl>
                                        <p:attrNameLst>
                                          <p:attrName>ppt_y</p:attrName>
                                        </p:attrNameLst>
                                      </p:cBhvr>
                                      <p:tavLst>
                                        <p:tav tm="0">
                                          <p:val>
                                            <p:strVal val="#ppt_y+.1"/>
                                          </p:val>
                                        </p:tav>
                                        <p:tav tm="100000">
                                          <p:val>
                                            <p:strVal val="#ppt_y"/>
                                          </p:val>
                                        </p:tav>
                                      </p:tavLst>
                                    </p:anim>
                                  </p:childTnLst>
                                </p:cTn>
                              </p:par>
                              <p:par>
                                <p:cTn id="41" presetID="1" presetClass="entr" presetSubtype="0" fill="hold" nodeType="withEffect">
                                  <p:stCondLst>
                                    <p:cond delay="0"/>
                                  </p:stCondLst>
                                  <p:childTnLst>
                                    <p:set>
                                      <p:cBhvr>
                                        <p:cTn id="42" dur="1" fill="hold">
                                          <p:stCondLst>
                                            <p:cond delay="0"/>
                                          </p:stCondLst>
                                        </p:cTn>
                                        <p:tgtEl>
                                          <p:spTgt spid="7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80033B43-53D6-4E5A-86CC-1DA4481090D5}"/>
              </a:ext>
            </a:extLst>
          </p:cNvPr>
          <p:cNvSpPr>
            <a:spLocks noGrp="1"/>
          </p:cNvSpPr>
          <p:nvPr>
            <p:ph type="body" sz="quarter" idx="10"/>
          </p:nvPr>
        </p:nvSpPr>
        <p:spPr>
          <a:xfrm>
            <a:off x="536495" y="2484302"/>
            <a:ext cx="6829202" cy="3692218"/>
          </a:xfrm>
        </p:spPr>
        <p:txBody>
          <a:bodyPr/>
          <a:lstStyle/>
          <a:p>
            <a:pPr lvl="0"/>
            <a:r>
              <a:rPr lang="en-US">
                <a:latin typeface="Segoe" panose="020B0502040504020203" pitchFamily="34" charset="0"/>
              </a:rPr>
              <a:t>As you move</a:t>
            </a:r>
          </a:p>
          <a:p>
            <a:pPr marL="285753" lvl="2" indent="-285753">
              <a:buFont typeface="Arial" panose="020B0604020202020204" pitchFamily="34" charset="0"/>
              <a:buChar char="•"/>
            </a:pPr>
            <a:r>
              <a:rPr lang="en-US">
                <a:latin typeface="Segoe" panose="020B0502040504020203" pitchFamily="34" charset="0"/>
              </a:rPr>
              <a:t>Right-size Azure resources based on assessment guidance</a:t>
            </a:r>
          </a:p>
          <a:p>
            <a:pPr marL="285753" lvl="2" indent="-285753">
              <a:buFont typeface="Arial" panose="020B0604020202020204" pitchFamily="34" charset="0"/>
              <a:buChar char="•"/>
            </a:pPr>
            <a:r>
              <a:rPr lang="en-US">
                <a:latin typeface="Segoe" panose="020B0502040504020203" pitchFamily="34" charset="0"/>
              </a:rPr>
              <a:t>Use Azure Hybrid Benefit and Azure Reserved Instances to save money</a:t>
            </a:r>
          </a:p>
          <a:p>
            <a:pPr lvl="0"/>
            <a:r>
              <a:rPr lang="en-US">
                <a:latin typeface="Segoe" panose="020B0502040504020203" pitchFamily="34" charset="0"/>
              </a:rPr>
              <a:t>After you move</a:t>
            </a:r>
          </a:p>
          <a:p>
            <a:pPr marL="285753" lvl="2" indent="-285753">
              <a:buFont typeface="Arial" panose="020B0604020202020204" pitchFamily="34" charset="0"/>
              <a:buChar char="•"/>
            </a:pPr>
            <a:r>
              <a:rPr lang="en-US">
                <a:latin typeface="Segoe" panose="020B0502040504020203" pitchFamily="34" charset="0"/>
              </a:rPr>
              <a:t>Unified experience to optimize cloud spends: Azure Cost Management</a:t>
            </a:r>
          </a:p>
          <a:p>
            <a:pPr marL="285753" lvl="2" indent="-285753">
              <a:spcBef>
                <a:spcPts val="0"/>
              </a:spcBef>
              <a:spcAft>
                <a:spcPts val="0"/>
              </a:spcAft>
              <a:buFont typeface="Arial" panose="020B0604020202020204" pitchFamily="34" charset="0"/>
              <a:buChar char="•"/>
            </a:pPr>
            <a:r>
              <a:rPr lang="en-US">
                <a:latin typeface="Segoe" panose="020B0502040504020203" pitchFamily="34" charset="0"/>
              </a:rPr>
              <a:t>Azure Advisor: Built-in best practice recommendations </a:t>
            </a:r>
          </a:p>
          <a:p>
            <a:pPr lvl="2">
              <a:spcBef>
                <a:spcPts val="0"/>
              </a:spcBef>
              <a:spcAft>
                <a:spcPts val="0"/>
              </a:spcAft>
            </a:pPr>
            <a:r>
              <a:rPr lang="en-US">
                <a:latin typeface="Segoe" panose="020B0502040504020203" pitchFamily="34" charset="0"/>
              </a:rPr>
              <a:t>     (e.g., turn off idle VMs)</a:t>
            </a:r>
          </a:p>
          <a:p>
            <a:pPr marL="285753" lvl="2" indent="-285753">
              <a:spcBef>
                <a:spcPts val="0"/>
              </a:spcBef>
              <a:spcAft>
                <a:spcPts val="0"/>
              </a:spcAft>
              <a:buFont typeface="Arial" panose="020B0604020202020204" pitchFamily="34" charset="0"/>
              <a:buChar char="•"/>
            </a:pPr>
            <a:r>
              <a:rPr lang="en-US">
                <a:latin typeface="Segoe" panose="020B0502040504020203" pitchFamily="34" charset="0"/>
              </a:rPr>
              <a:t>Balance optimization and performance decisions with </a:t>
            </a:r>
          </a:p>
          <a:p>
            <a:pPr lvl="2">
              <a:spcBef>
                <a:spcPts val="0"/>
              </a:spcBef>
              <a:spcAft>
                <a:spcPts val="0"/>
              </a:spcAft>
            </a:pPr>
            <a:r>
              <a:rPr lang="en-US">
                <a:latin typeface="Segoe" panose="020B0502040504020203" pitchFamily="34" charset="0"/>
              </a:rPr>
              <a:t>     Azure Monitor</a:t>
            </a:r>
          </a:p>
          <a:p>
            <a:r>
              <a:rPr lang="en-US">
                <a:latin typeface="Segoe" panose="020B0502040504020203" pitchFamily="34" charset="0"/>
              </a:rPr>
              <a:t>Modernize for longer term value</a:t>
            </a:r>
          </a:p>
        </p:txBody>
      </p:sp>
      <p:sp>
        <p:nvSpPr>
          <p:cNvPr id="9" name="Title 8">
            <a:extLst>
              <a:ext uri="{FF2B5EF4-FFF2-40B4-BE49-F238E27FC236}">
                <a16:creationId xmlns:a16="http://schemas.microsoft.com/office/drawing/2014/main" id="{14C6FAC2-5B67-4423-AFBB-A78CEA46243E}"/>
              </a:ext>
            </a:extLst>
          </p:cNvPr>
          <p:cNvSpPr>
            <a:spLocks noGrp="1"/>
          </p:cNvSpPr>
          <p:nvPr>
            <p:ph type="title"/>
          </p:nvPr>
        </p:nvSpPr>
        <p:spPr>
          <a:xfrm>
            <a:off x="584280" y="457243"/>
            <a:ext cx="4809767" cy="1629530"/>
          </a:xfrm>
        </p:spPr>
        <p:txBody>
          <a:bodyPr/>
          <a:lstStyle/>
          <a:p>
            <a:r>
              <a:rPr lang="en-US" sz="3530" b="1">
                <a:latin typeface="Segoe Semibold" panose="020B0502040504020203" pitchFamily="34" charset="0"/>
              </a:rPr>
              <a:t>Continuously optimize </a:t>
            </a:r>
            <a:br>
              <a:rPr lang="en-US" sz="3530" b="1">
                <a:latin typeface="Segoe Semibold" panose="020B0502040504020203" pitchFamily="34" charset="0"/>
              </a:rPr>
            </a:br>
            <a:r>
              <a:rPr lang="en-US" sz="3530" b="1">
                <a:latin typeface="Segoe Semibold" panose="020B0502040504020203" pitchFamily="34" charset="0"/>
              </a:rPr>
              <a:t>resources during and after migration</a:t>
            </a:r>
          </a:p>
        </p:txBody>
      </p:sp>
      <p:grpSp>
        <p:nvGrpSpPr>
          <p:cNvPr id="3" name="Group 2">
            <a:extLst>
              <a:ext uri="{FF2B5EF4-FFF2-40B4-BE49-F238E27FC236}">
                <a16:creationId xmlns:a16="http://schemas.microsoft.com/office/drawing/2014/main" id="{BD550CEA-3E0D-4F84-BFDA-F48F40F2C7E7}"/>
              </a:ext>
            </a:extLst>
          </p:cNvPr>
          <p:cNvGrpSpPr/>
          <p:nvPr/>
        </p:nvGrpSpPr>
        <p:grpSpPr>
          <a:xfrm>
            <a:off x="6297153" y="110842"/>
            <a:ext cx="5762559" cy="6682476"/>
            <a:chOff x="6217129" y="60960"/>
            <a:chExt cx="5805616" cy="6732405"/>
          </a:xfrm>
        </p:grpSpPr>
        <p:sp>
          <p:nvSpPr>
            <p:cNvPr id="20" name="Rectangle 19">
              <a:extLst>
                <a:ext uri="{FF2B5EF4-FFF2-40B4-BE49-F238E27FC236}">
                  <a16:creationId xmlns:a16="http://schemas.microsoft.com/office/drawing/2014/main" id="{FBDCDC5D-4054-417D-870F-8A19C1DCFE84}"/>
                </a:ext>
              </a:extLst>
            </p:cNvPr>
            <p:cNvSpPr/>
            <p:nvPr/>
          </p:nvSpPr>
          <p:spPr bwMode="auto">
            <a:xfrm>
              <a:off x="6217129" y="4678091"/>
              <a:ext cx="5805616" cy="2072348"/>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6" rIns="0" bIns="46636" numCol="1" rtlCol="0" anchor="ctr" anchorCtr="0" compatLnSpc="1">
              <a:prstTxWarp prst="textNoShape">
                <a:avLst/>
              </a:prstTxWarp>
            </a:bodyPr>
            <a:lstStyle/>
            <a:p>
              <a:pPr algn="ctr" defTabSz="932483" fontAlgn="base">
                <a:spcBef>
                  <a:spcPct val="0"/>
                </a:spcBef>
                <a:spcAft>
                  <a:spcPct val="0"/>
                </a:spcAft>
                <a:defRPr/>
              </a:pPr>
              <a:endParaRPr lang="en-US" sz="1600">
                <a:gradFill>
                  <a:gsLst>
                    <a:gs pos="40075">
                      <a:srgbClr val="FFFFFF"/>
                    </a:gs>
                    <a:gs pos="30000">
                      <a:srgbClr val="FFFFFF"/>
                    </a:gs>
                  </a:gsLst>
                  <a:lin ang="5400000" scaled="0"/>
                </a:gradFill>
                <a:latin typeface="Segoe UI"/>
              </a:endParaRPr>
            </a:p>
          </p:txBody>
        </p:sp>
        <p:sp>
          <p:nvSpPr>
            <p:cNvPr id="8" name="Rectangle 7">
              <a:extLst>
                <a:ext uri="{FF2B5EF4-FFF2-40B4-BE49-F238E27FC236}">
                  <a16:creationId xmlns:a16="http://schemas.microsoft.com/office/drawing/2014/main" id="{701BE9BF-80BE-46E6-BA14-A60BB97EEFDE}"/>
                </a:ext>
              </a:extLst>
            </p:cNvPr>
            <p:cNvSpPr/>
            <p:nvPr/>
          </p:nvSpPr>
          <p:spPr bwMode="auto">
            <a:xfrm>
              <a:off x="7463246" y="60960"/>
              <a:ext cx="4206240" cy="4529877"/>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6" rIns="0" bIns="46636" numCol="1" rtlCol="0" anchor="ctr" anchorCtr="0" compatLnSpc="1">
              <a:prstTxWarp prst="textNoShape">
                <a:avLst/>
              </a:prstTxWarp>
            </a:bodyPr>
            <a:lstStyle/>
            <a:p>
              <a:pPr algn="ctr" defTabSz="932483" fontAlgn="base">
                <a:spcBef>
                  <a:spcPct val="0"/>
                </a:spcBef>
                <a:spcAft>
                  <a:spcPct val="0"/>
                </a:spcAft>
                <a:defRPr/>
              </a:pPr>
              <a:endParaRPr lang="en-US" sz="1600">
                <a:gradFill>
                  <a:gsLst>
                    <a:gs pos="40075">
                      <a:srgbClr val="FFFFFF"/>
                    </a:gs>
                    <a:gs pos="30000">
                      <a:srgbClr val="FFFFFF"/>
                    </a:gs>
                  </a:gsLst>
                  <a:lin ang="5400000" scaled="0"/>
                </a:gradFill>
                <a:latin typeface="Segoe UI"/>
              </a:endParaRPr>
            </a:p>
          </p:txBody>
        </p:sp>
        <p:grpSp>
          <p:nvGrpSpPr>
            <p:cNvPr id="2" name="Group 1">
              <a:extLst>
                <a:ext uri="{FF2B5EF4-FFF2-40B4-BE49-F238E27FC236}">
                  <a16:creationId xmlns:a16="http://schemas.microsoft.com/office/drawing/2014/main" id="{F41B9D81-99A1-476D-BFB8-8E39EB77B438}"/>
                </a:ext>
              </a:extLst>
            </p:cNvPr>
            <p:cNvGrpSpPr/>
            <p:nvPr/>
          </p:nvGrpSpPr>
          <p:grpSpPr>
            <a:xfrm>
              <a:off x="6322923" y="4764782"/>
              <a:ext cx="2704574" cy="2028583"/>
              <a:chOff x="6101893" y="1796895"/>
              <a:chExt cx="5810907" cy="3704840"/>
            </a:xfrm>
          </p:grpSpPr>
          <p:grpSp>
            <p:nvGrpSpPr>
              <p:cNvPr id="38" name="Group 37">
                <a:extLst>
                  <a:ext uri="{FF2B5EF4-FFF2-40B4-BE49-F238E27FC236}">
                    <a16:creationId xmlns:a16="http://schemas.microsoft.com/office/drawing/2014/main" id="{BCF1ADD4-9FBD-4924-8173-A3AAD9B839E1}"/>
                  </a:ext>
                </a:extLst>
              </p:cNvPr>
              <p:cNvGrpSpPr/>
              <p:nvPr/>
            </p:nvGrpSpPr>
            <p:grpSpPr>
              <a:xfrm>
                <a:off x="6101893" y="1796895"/>
                <a:ext cx="5810907" cy="3704840"/>
                <a:chOff x="4569387" y="1859015"/>
                <a:chExt cx="7737332" cy="5124635"/>
              </a:xfrm>
            </p:grpSpPr>
            <p:sp>
              <p:nvSpPr>
                <p:cNvPr id="39" name="Rectangle 38">
                  <a:extLst>
                    <a:ext uri="{FF2B5EF4-FFF2-40B4-BE49-F238E27FC236}">
                      <a16:creationId xmlns:a16="http://schemas.microsoft.com/office/drawing/2014/main" id="{4A0A6AB0-91C3-48E2-BAE9-32A68E1D71CE}"/>
                    </a:ext>
                  </a:extLst>
                </p:cNvPr>
                <p:cNvSpPr/>
                <p:nvPr/>
              </p:nvSpPr>
              <p:spPr bwMode="auto">
                <a:xfrm>
                  <a:off x="4762500" y="2109518"/>
                  <a:ext cx="7351107" cy="4372353"/>
                </a:xfrm>
                <a:prstGeom prst="rect">
                  <a:avLst/>
                </a:prstGeom>
                <a:gradFill>
                  <a:gsLst>
                    <a:gs pos="1000">
                      <a:schemeClr val="tx2">
                        <a:lumMod val="90000"/>
                        <a:lumOff val="10000"/>
                      </a:schemeClr>
                    </a:gs>
                    <a:gs pos="85000">
                      <a:schemeClr val="accent1"/>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7" tIns="143405" rIns="179257" bIns="143405" numCol="1" spcCol="0" rtlCol="0" fromWordArt="0" anchor="t" anchorCtr="0" forceAA="0" compatLnSpc="1">
                  <a:prstTxWarp prst="textNoShape">
                    <a:avLst/>
                  </a:prstTxWarp>
                  <a:noAutofit/>
                </a:bodyPr>
                <a:lstStyle/>
                <a:p>
                  <a:pPr algn="ctr" defTabSz="913938"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40" name="Picture 39">
                  <a:extLst>
                    <a:ext uri="{FF2B5EF4-FFF2-40B4-BE49-F238E27FC236}">
                      <a16:creationId xmlns:a16="http://schemas.microsoft.com/office/drawing/2014/main" id="{FFA464E1-CC30-4207-A677-BBDE0F8CFE5E}"/>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569387" y="1859015"/>
                  <a:ext cx="7737332" cy="5124635"/>
                </a:xfrm>
                <a:prstGeom prst="rect">
                  <a:avLst/>
                </a:prstGeom>
              </p:spPr>
            </p:pic>
          </p:grpSp>
          <p:grpSp>
            <p:nvGrpSpPr>
              <p:cNvPr id="41" name="Group 40">
                <a:extLst>
                  <a:ext uri="{FF2B5EF4-FFF2-40B4-BE49-F238E27FC236}">
                    <a16:creationId xmlns:a16="http://schemas.microsoft.com/office/drawing/2014/main" id="{EDFDEE84-B302-4135-AEC0-065E7E4CA187}"/>
                  </a:ext>
                </a:extLst>
              </p:cNvPr>
              <p:cNvGrpSpPr/>
              <p:nvPr/>
            </p:nvGrpSpPr>
            <p:grpSpPr>
              <a:xfrm>
                <a:off x="6276640" y="1988870"/>
                <a:ext cx="5488163" cy="3004176"/>
                <a:chOff x="5123981" y="3367540"/>
                <a:chExt cx="7162924" cy="4073193"/>
              </a:xfrm>
            </p:grpSpPr>
            <p:pic>
              <p:nvPicPr>
                <p:cNvPr id="42" name="Picture 41">
                  <a:extLst>
                    <a:ext uri="{FF2B5EF4-FFF2-40B4-BE49-F238E27FC236}">
                      <a16:creationId xmlns:a16="http://schemas.microsoft.com/office/drawing/2014/main" id="{00B7C6BE-8265-4B8A-8940-125CC99E9F7E}"/>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5123981" y="3367540"/>
                  <a:ext cx="7162924" cy="4073193"/>
                </a:xfrm>
                <a:prstGeom prst="rect">
                  <a:avLst/>
                </a:prstGeom>
              </p:spPr>
            </p:pic>
            <p:sp>
              <p:nvSpPr>
                <p:cNvPr id="51" name="Rectangle 50">
                  <a:extLst>
                    <a:ext uri="{FF2B5EF4-FFF2-40B4-BE49-F238E27FC236}">
                      <a16:creationId xmlns:a16="http://schemas.microsoft.com/office/drawing/2014/main" id="{57AE1BFE-DEBF-43EB-AFCD-58E31F52DF0D}"/>
                    </a:ext>
                  </a:extLst>
                </p:cNvPr>
                <p:cNvSpPr/>
                <p:nvPr/>
              </p:nvSpPr>
              <p:spPr bwMode="auto">
                <a:xfrm>
                  <a:off x="11663584" y="3376774"/>
                  <a:ext cx="147761" cy="116600"/>
                </a:xfrm>
                <a:prstGeom prst="rect">
                  <a:avLst/>
                </a:prstGeom>
                <a:solidFill>
                  <a:srgbClr val="1C1C1C"/>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9" rIns="0" bIns="46629" numCol="1" rtlCol="0" anchor="ctr" anchorCtr="0" compatLnSpc="1">
                  <a:prstTxWarp prst="textNoShape">
                    <a:avLst/>
                  </a:prstTxWarp>
                </a:bodyPr>
                <a:lstStyle/>
                <a:p>
                  <a:pPr algn="ctr" defTabSz="932305" fontAlgn="base">
                    <a:spcBef>
                      <a:spcPct val="0"/>
                    </a:spcBef>
                    <a:spcAft>
                      <a:spcPct val="0"/>
                    </a:spcAft>
                    <a:defRPr/>
                  </a:pPr>
                  <a:endParaRPr lang="en-US" sz="1600">
                    <a:gradFill>
                      <a:gsLst>
                        <a:gs pos="40075">
                          <a:srgbClr val="FFFFFF"/>
                        </a:gs>
                        <a:gs pos="30000">
                          <a:srgbClr val="FFFFFF"/>
                        </a:gs>
                      </a:gsLst>
                      <a:lin ang="5400000" scaled="0"/>
                    </a:gradFill>
                    <a:latin typeface="Segoe UI"/>
                  </a:endParaRPr>
                </a:p>
              </p:txBody>
            </p:sp>
          </p:grpSp>
        </p:grpSp>
        <p:pic>
          <p:nvPicPr>
            <p:cNvPr id="5" name="Picture 4">
              <a:extLst>
                <a:ext uri="{FF2B5EF4-FFF2-40B4-BE49-F238E27FC236}">
                  <a16:creationId xmlns:a16="http://schemas.microsoft.com/office/drawing/2014/main" id="{F0F23704-CDB7-46F8-8B21-DF42B1B8C20B}"/>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837786" y="2493819"/>
              <a:ext cx="3456685" cy="1823761"/>
            </a:xfrm>
            <a:prstGeom prst="rect">
              <a:avLst/>
            </a:prstGeom>
          </p:spPr>
        </p:pic>
        <p:pic>
          <p:nvPicPr>
            <p:cNvPr id="7" name="Picture 6">
              <a:extLst>
                <a:ext uri="{FF2B5EF4-FFF2-40B4-BE49-F238E27FC236}">
                  <a16:creationId xmlns:a16="http://schemas.microsoft.com/office/drawing/2014/main" id="{79711AD8-9D54-4F96-8323-5CD1E8BEE150}"/>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837786" y="393269"/>
              <a:ext cx="3456684" cy="1740039"/>
            </a:xfrm>
            <a:prstGeom prst="rect">
              <a:avLst/>
            </a:prstGeom>
          </p:spPr>
        </p:pic>
        <p:pic>
          <p:nvPicPr>
            <p:cNvPr id="18" name="Picture 17">
              <a:extLst>
                <a:ext uri="{FF2B5EF4-FFF2-40B4-BE49-F238E27FC236}">
                  <a16:creationId xmlns:a16="http://schemas.microsoft.com/office/drawing/2014/main" id="{E734D851-128E-4347-A351-52A89A4C4708}"/>
                </a:ext>
              </a:extLst>
            </p:cNvPr>
            <p:cNvPicPr/>
            <p:nvPr/>
          </p:nvPicPr>
          <p:blipFill>
            <a:blip r:embed="rId7" cstate="screen">
              <a:extLst>
                <a:ext uri="{28A0092B-C50C-407E-A947-70E740481C1C}">
                  <a14:useLocalDpi xmlns:a14="http://schemas.microsoft.com/office/drawing/2010/main"/>
                </a:ext>
              </a:extLst>
            </a:blip>
            <a:srcRect/>
            <a:stretch>
              <a:fillRect/>
            </a:stretch>
          </p:blipFill>
          <p:spPr bwMode="auto">
            <a:xfrm>
              <a:off x="9172834" y="4848868"/>
              <a:ext cx="2704574" cy="1730793"/>
            </a:xfrm>
            <a:prstGeom prst="rect">
              <a:avLst/>
            </a:prstGeom>
            <a:noFill/>
            <a:ln>
              <a:noFill/>
            </a:ln>
          </p:spPr>
        </p:pic>
      </p:grpSp>
      <p:sp>
        <p:nvSpPr>
          <p:cNvPr id="17" name="Rectangle 16">
            <a:extLst>
              <a:ext uri="{FF2B5EF4-FFF2-40B4-BE49-F238E27FC236}">
                <a16:creationId xmlns:a16="http://schemas.microsoft.com/office/drawing/2014/main" id="{65F5BCE8-0CAE-4057-B22E-FD3EEF3631F5}"/>
              </a:ext>
            </a:extLst>
          </p:cNvPr>
          <p:cNvSpPr/>
          <p:nvPr/>
        </p:nvSpPr>
        <p:spPr bwMode="auto">
          <a:xfrm>
            <a:off x="7353212" y="49"/>
            <a:ext cx="4838789" cy="36132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defTabSz="914289" fontAlgn="base">
              <a:lnSpc>
                <a:spcPct val="90000"/>
              </a:lnSpc>
              <a:spcBef>
                <a:spcPct val="0"/>
              </a:spcBef>
              <a:spcAft>
                <a:spcPct val="0"/>
              </a:spcAft>
            </a:pPr>
            <a:r>
              <a:rPr lang="en-US" sz="1373">
                <a:solidFill>
                  <a:srgbClr val="20BDEF"/>
                </a:solidFill>
                <a:latin typeface="Segoe UI"/>
                <a:ea typeface="Segoe UI" pitchFamily="34" charset="0"/>
                <a:cs typeface="Segoe UI" pitchFamily="34" charset="0"/>
              </a:rPr>
              <a:t>Improve optimization w/ testing &amp; monitoring options</a:t>
            </a:r>
          </a:p>
        </p:txBody>
      </p:sp>
    </p:spTree>
    <p:extLst>
      <p:ext uri="{BB962C8B-B14F-4D97-AF65-F5344CB8AC3E}">
        <p14:creationId xmlns:p14="http://schemas.microsoft.com/office/powerpoint/2010/main" val="1646500776"/>
      </p:ext>
    </p:extLst>
  </p:cSld>
  <p:clrMapOvr>
    <a:overrideClrMapping bg1="lt1" tx1="dk1" bg2="lt2" tx2="dk2" accent1="accent1" accent2="accent2" accent3="accent3" accent4="accent4" accent5="accent5" accent6="accent6" hlink="hlink" folHlink="folHlink"/>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Agenda</a:t>
            </a:r>
          </a:p>
        </p:txBody>
      </p:sp>
      <p:grpSp>
        <p:nvGrpSpPr>
          <p:cNvPr id="7" name="Group 6">
            <a:extLst>
              <a:ext uri="{FF2B5EF4-FFF2-40B4-BE49-F238E27FC236}">
                <a16:creationId xmlns:a16="http://schemas.microsoft.com/office/drawing/2014/main" id="{348BF71E-F925-488A-897E-767647742086}"/>
              </a:ext>
            </a:extLst>
          </p:cNvPr>
          <p:cNvGrpSpPr/>
          <p:nvPr/>
        </p:nvGrpSpPr>
        <p:grpSpPr>
          <a:xfrm>
            <a:off x="965418" y="1490948"/>
            <a:ext cx="6092139" cy="512057"/>
            <a:chOff x="1078992" y="4663440"/>
            <a:chExt cx="4818888" cy="512064"/>
          </a:xfrm>
        </p:grpSpPr>
        <p:sp>
          <p:nvSpPr>
            <p:cNvPr id="3" name="Rectangle 2">
              <a:extLst>
                <a:ext uri="{FF2B5EF4-FFF2-40B4-BE49-F238E27FC236}">
                  <a16:creationId xmlns:a16="http://schemas.microsoft.com/office/drawing/2014/main" id="{3AF6D542-040C-4198-8625-3F1B6BF39464}"/>
                </a:ext>
              </a:extLst>
            </p:cNvPr>
            <p:cNvSpPr/>
            <p:nvPr/>
          </p:nvSpPr>
          <p:spPr bwMode="auto">
            <a:xfrm>
              <a:off x="1078992" y="4663440"/>
              <a:ext cx="91440" cy="51206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defTabSz="932483" fontAlgn="base">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 name="TextBox 5">
              <a:extLst>
                <a:ext uri="{FF2B5EF4-FFF2-40B4-BE49-F238E27FC236}">
                  <a16:creationId xmlns:a16="http://schemas.microsoft.com/office/drawing/2014/main" id="{1809B3FD-19FF-429D-BB7E-741B78FFFF1A}"/>
                </a:ext>
              </a:extLst>
            </p:cNvPr>
            <p:cNvSpPr txBox="1"/>
            <p:nvPr/>
          </p:nvSpPr>
          <p:spPr>
            <a:xfrm>
              <a:off x="1243584" y="4765583"/>
              <a:ext cx="4654296" cy="369353"/>
            </a:xfrm>
            <a:prstGeom prst="rect">
              <a:avLst/>
            </a:prstGeom>
            <a:noFill/>
          </p:spPr>
          <p:txBody>
            <a:bodyPr wrap="square" lIns="0" tIns="0" rIns="0" bIns="0" rtlCol="0">
              <a:spAutoFit/>
            </a:bodyPr>
            <a:lstStyle/>
            <a:p>
              <a:pPr defTabSz="914378">
                <a:defRPr/>
              </a:pPr>
              <a:r>
                <a:rPr lang="en-US" sz="2400">
                  <a:gradFill>
                    <a:gsLst>
                      <a:gs pos="2917">
                        <a:srgbClr val="000000"/>
                      </a:gs>
                      <a:gs pos="30000">
                        <a:srgbClr val="000000"/>
                      </a:gs>
                    </a:gsLst>
                    <a:lin ang="5400000" scaled="0"/>
                  </a:gradFill>
                  <a:latin typeface="Segoe UI"/>
                </a:rPr>
                <a:t>Cloud Adoption Framework Overview</a:t>
              </a:r>
            </a:p>
          </p:txBody>
        </p:sp>
      </p:grpSp>
      <p:grpSp>
        <p:nvGrpSpPr>
          <p:cNvPr id="8" name="Group 7">
            <a:extLst>
              <a:ext uri="{FF2B5EF4-FFF2-40B4-BE49-F238E27FC236}">
                <a16:creationId xmlns:a16="http://schemas.microsoft.com/office/drawing/2014/main" id="{6EB8AEF5-F0A8-485B-B069-BCDAA2EA01B7}"/>
              </a:ext>
            </a:extLst>
          </p:cNvPr>
          <p:cNvGrpSpPr/>
          <p:nvPr/>
        </p:nvGrpSpPr>
        <p:grpSpPr>
          <a:xfrm>
            <a:off x="1223317" y="2268404"/>
            <a:ext cx="7497972" cy="512057"/>
            <a:chOff x="1078993" y="4663440"/>
            <a:chExt cx="6153911" cy="512064"/>
          </a:xfrm>
        </p:grpSpPr>
        <p:sp>
          <p:nvSpPr>
            <p:cNvPr id="9" name="Rectangle 8">
              <a:extLst>
                <a:ext uri="{FF2B5EF4-FFF2-40B4-BE49-F238E27FC236}">
                  <a16:creationId xmlns:a16="http://schemas.microsoft.com/office/drawing/2014/main" id="{AD81B9F8-B673-4F0B-BCC3-B76F62C75FFD}"/>
                </a:ext>
              </a:extLst>
            </p:cNvPr>
            <p:cNvSpPr/>
            <p:nvPr/>
          </p:nvSpPr>
          <p:spPr bwMode="auto">
            <a:xfrm>
              <a:off x="1078993" y="4663440"/>
              <a:ext cx="75048" cy="51206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defTabSz="932483" fontAlgn="base">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 name="TextBox 9">
              <a:extLst>
                <a:ext uri="{FF2B5EF4-FFF2-40B4-BE49-F238E27FC236}">
                  <a16:creationId xmlns:a16="http://schemas.microsoft.com/office/drawing/2014/main" id="{C9951DA0-4539-4D1F-92C5-56737F24AAC9}"/>
                </a:ext>
              </a:extLst>
            </p:cNvPr>
            <p:cNvSpPr txBox="1"/>
            <p:nvPr/>
          </p:nvSpPr>
          <p:spPr>
            <a:xfrm>
              <a:off x="1243584" y="4765583"/>
              <a:ext cx="5989320" cy="369332"/>
            </a:xfrm>
            <a:prstGeom prst="rect">
              <a:avLst/>
            </a:prstGeom>
            <a:noFill/>
          </p:spPr>
          <p:txBody>
            <a:bodyPr wrap="square" lIns="0" tIns="0" rIns="0" bIns="0" rtlCol="0">
              <a:noAutofit/>
            </a:bodyPr>
            <a:lstStyle/>
            <a:p>
              <a:pPr defTabSz="914378">
                <a:defRPr/>
              </a:pPr>
              <a:r>
                <a:rPr lang="en-US" sz="2402">
                  <a:solidFill>
                    <a:srgbClr val="000000"/>
                  </a:solidFill>
                  <a:latin typeface="Segoe UI"/>
                </a:rPr>
                <a:t>Motivations</a:t>
              </a:r>
            </a:p>
          </p:txBody>
        </p:sp>
      </p:grpSp>
      <p:grpSp>
        <p:nvGrpSpPr>
          <p:cNvPr id="11" name="Group 10">
            <a:extLst>
              <a:ext uri="{FF2B5EF4-FFF2-40B4-BE49-F238E27FC236}">
                <a16:creationId xmlns:a16="http://schemas.microsoft.com/office/drawing/2014/main" id="{E94682B6-7547-4E48-AF3D-E5F511AAB541}"/>
              </a:ext>
            </a:extLst>
          </p:cNvPr>
          <p:cNvGrpSpPr/>
          <p:nvPr/>
        </p:nvGrpSpPr>
        <p:grpSpPr>
          <a:xfrm>
            <a:off x="1517164" y="3028104"/>
            <a:ext cx="4818820" cy="512057"/>
            <a:chOff x="1078992" y="4663440"/>
            <a:chExt cx="4818888" cy="512064"/>
          </a:xfrm>
        </p:grpSpPr>
        <p:sp>
          <p:nvSpPr>
            <p:cNvPr id="12" name="Rectangle 11">
              <a:extLst>
                <a:ext uri="{FF2B5EF4-FFF2-40B4-BE49-F238E27FC236}">
                  <a16:creationId xmlns:a16="http://schemas.microsoft.com/office/drawing/2014/main" id="{B807E986-A281-4365-A3B2-BBE0B1301B10}"/>
                </a:ext>
              </a:extLst>
            </p:cNvPr>
            <p:cNvSpPr/>
            <p:nvPr/>
          </p:nvSpPr>
          <p:spPr bwMode="auto">
            <a:xfrm>
              <a:off x="1078992" y="4663440"/>
              <a:ext cx="91440" cy="51206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defTabSz="932483" fontAlgn="base">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664CADCA-FD78-46F2-BF25-2A9BFC9F6E99}"/>
                </a:ext>
              </a:extLst>
            </p:cNvPr>
            <p:cNvSpPr txBox="1"/>
            <p:nvPr/>
          </p:nvSpPr>
          <p:spPr>
            <a:xfrm>
              <a:off x="1243584" y="4765583"/>
              <a:ext cx="4654296" cy="369337"/>
            </a:xfrm>
            <a:prstGeom prst="rect">
              <a:avLst/>
            </a:prstGeom>
            <a:noFill/>
          </p:spPr>
          <p:txBody>
            <a:bodyPr wrap="square" lIns="0" tIns="0" rIns="0" bIns="0" rtlCol="0">
              <a:spAutoFit/>
            </a:bodyPr>
            <a:lstStyle/>
            <a:p>
              <a:pPr defTabSz="914378">
                <a:defRPr/>
              </a:pPr>
              <a:r>
                <a:rPr lang="en-US" sz="2400">
                  <a:gradFill>
                    <a:gsLst>
                      <a:gs pos="2917">
                        <a:srgbClr val="000000"/>
                      </a:gs>
                      <a:gs pos="30000">
                        <a:srgbClr val="000000"/>
                      </a:gs>
                    </a:gsLst>
                    <a:lin ang="5400000" scaled="0"/>
                  </a:gradFill>
                  <a:latin typeface="Segoe UI"/>
                </a:rPr>
                <a:t>Prerequisites</a:t>
              </a:r>
            </a:p>
          </p:txBody>
        </p:sp>
      </p:grpSp>
      <p:grpSp>
        <p:nvGrpSpPr>
          <p:cNvPr id="16" name="Group 15">
            <a:extLst>
              <a:ext uri="{FF2B5EF4-FFF2-40B4-BE49-F238E27FC236}">
                <a16:creationId xmlns:a16="http://schemas.microsoft.com/office/drawing/2014/main" id="{3E4E9103-48F1-44D7-B4F3-70E9DBFBE862}"/>
              </a:ext>
            </a:extLst>
          </p:cNvPr>
          <p:cNvGrpSpPr/>
          <p:nvPr/>
        </p:nvGrpSpPr>
        <p:grpSpPr>
          <a:xfrm>
            <a:off x="1766185" y="3814251"/>
            <a:ext cx="4818820" cy="512057"/>
            <a:chOff x="1078992" y="4663440"/>
            <a:chExt cx="4818888" cy="512064"/>
          </a:xfrm>
        </p:grpSpPr>
        <p:sp>
          <p:nvSpPr>
            <p:cNvPr id="17" name="Rectangle 16">
              <a:extLst>
                <a:ext uri="{FF2B5EF4-FFF2-40B4-BE49-F238E27FC236}">
                  <a16:creationId xmlns:a16="http://schemas.microsoft.com/office/drawing/2014/main" id="{CA8E39B3-594F-4780-8276-4711863F5888}"/>
                </a:ext>
              </a:extLst>
            </p:cNvPr>
            <p:cNvSpPr/>
            <p:nvPr/>
          </p:nvSpPr>
          <p:spPr bwMode="auto">
            <a:xfrm>
              <a:off x="1078992" y="4663440"/>
              <a:ext cx="91440" cy="51206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defTabSz="932483" fontAlgn="base">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 name="TextBox 17">
              <a:extLst>
                <a:ext uri="{FF2B5EF4-FFF2-40B4-BE49-F238E27FC236}">
                  <a16:creationId xmlns:a16="http://schemas.microsoft.com/office/drawing/2014/main" id="{B117716C-5C46-4E90-9ECD-B7D08EC9985A}"/>
                </a:ext>
              </a:extLst>
            </p:cNvPr>
            <p:cNvSpPr txBox="1"/>
            <p:nvPr/>
          </p:nvSpPr>
          <p:spPr>
            <a:xfrm>
              <a:off x="1243584" y="4765583"/>
              <a:ext cx="4654296" cy="369337"/>
            </a:xfrm>
            <a:prstGeom prst="rect">
              <a:avLst/>
            </a:prstGeom>
            <a:noFill/>
          </p:spPr>
          <p:txBody>
            <a:bodyPr wrap="square" lIns="0" tIns="0" rIns="0" bIns="0" rtlCol="0">
              <a:spAutoFit/>
            </a:bodyPr>
            <a:lstStyle/>
            <a:p>
              <a:pPr defTabSz="914378">
                <a:defRPr/>
              </a:pPr>
              <a:r>
                <a:rPr lang="en-US" sz="2400">
                  <a:gradFill>
                    <a:gsLst>
                      <a:gs pos="2917">
                        <a:srgbClr val="000000"/>
                      </a:gs>
                      <a:gs pos="30000">
                        <a:srgbClr val="000000"/>
                      </a:gs>
                    </a:gsLst>
                    <a:lin ang="5400000" scaled="0"/>
                  </a:gradFill>
                  <a:latin typeface="Segoe UI"/>
                </a:rPr>
                <a:t>1</a:t>
              </a:r>
              <a:r>
                <a:rPr lang="en-US" sz="2400" baseline="30000">
                  <a:gradFill>
                    <a:gsLst>
                      <a:gs pos="2917">
                        <a:srgbClr val="000000"/>
                      </a:gs>
                      <a:gs pos="30000">
                        <a:srgbClr val="000000"/>
                      </a:gs>
                    </a:gsLst>
                    <a:lin ang="5400000" scaled="0"/>
                  </a:gradFill>
                  <a:latin typeface="Segoe UI"/>
                </a:rPr>
                <a:t>st</a:t>
              </a:r>
              <a:r>
                <a:rPr lang="en-US" sz="2400">
                  <a:gradFill>
                    <a:gsLst>
                      <a:gs pos="2917">
                        <a:srgbClr val="000000"/>
                      </a:gs>
                      <a:gs pos="30000">
                        <a:srgbClr val="000000"/>
                      </a:gs>
                    </a:gsLst>
                    <a:lin ang="5400000" scaled="0"/>
                  </a:gradFill>
                  <a:latin typeface="Segoe UI"/>
                </a:rPr>
                <a:t> Workload</a:t>
              </a:r>
            </a:p>
          </p:txBody>
        </p:sp>
      </p:grpSp>
      <p:cxnSp>
        <p:nvCxnSpPr>
          <p:cNvPr id="19" name="Connector: Elbow 18">
            <a:extLst>
              <a:ext uri="{FF2B5EF4-FFF2-40B4-BE49-F238E27FC236}">
                <a16:creationId xmlns:a16="http://schemas.microsoft.com/office/drawing/2014/main" id="{35F87FA7-CDDB-4908-B8BF-6D624FFD7F1E}"/>
              </a:ext>
            </a:extLst>
          </p:cNvPr>
          <p:cNvCxnSpPr>
            <a:cxnSpLocks/>
            <a:stCxn id="3" idx="2"/>
            <a:endCxn id="9" idx="1"/>
          </p:cNvCxnSpPr>
          <p:nvPr/>
        </p:nvCxnSpPr>
        <p:spPr>
          <a:xfrm rot="16200000" flipH="1">
            <a:off x="862552" y="2163668"/>
            <a:ext cx="521430" cy="200099"/>
          </a:xfrm>
          <a:prstGeom prst="bentConnector2">
            <a:avLst/>
          </a:prstGeom>
          <a:solidFill>
            <a:schemeClr val="accent1"/>
          </a:solidFill>
          <a:ln w="28575" cap="rnd">
            <a:solidFill>
              <a:schemeClr val="accent3"/>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85A3E336-14DC-4253-A4C9-98C2B222DA33}"/>
              </a:ext>
            </a:extLst>
          </p:cNvPr>
          <p:cNvCxnSpPr>
            <a:cxnSpLocks/>
            <a:stCxn id="9" idx="2"/>
            <a:endCxn id="12" idx="1"/>
          </p:cNvCxnSpPr>
          <p:nvPr/>
        </p:nvCxnSpPr>
        <p:spPr>
          <a:xfrm rot="16200000" flipH="1">
            <a:off x="1141266" y="2908233"/>
            <a:ext cx="503671" cy="248127"/>
          </a:xfrm>
          <a:prstGeom prst="bentConnector2">
            <a:avLst/>
          </a:prstGeom>
          <a:solidFill>
            <a:schemeClr val="accent1"/>
          </a:solidFill>
          <a:ln w="28575" cap="rnd">
            <a:solidFill>
              <a:schemeClr val="accent3"/>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AA82EE52-11C1-4B91-B5F0-243419FCE2AB}"/>
              </a:ext>
            </a:extLst>
          </p:cNvPr>
          <p:cNvCxnSpPr>
            <a:cxnSpLocks/>
            <a:stCxn id="12" idx="2"/>
            <a:endCxn id="17" idx="1"/>
          </p:cNvCxnSpPr>
          <p:nvPr/>
        </p:nvCxnSpPr>
        <p:spPr>
          <a:xfrm rot="16200000" flipH="1">
            <a:off x="1399475" y="3703569"/>
            <a:ext cx="530119" cy="203302"/>
          </a:xfrm>
          <a:prstGeom prst="bentConnector2">
            <a:avLst/>
          </a:prstGeom>
          <a:solidFill>
            <a:schemeClr val="accent1"/>
          </a:solidFill>
          <a:ln w="28575" cap="rnd">
            <a:solidFill>
              <a:schemeClr val="accent3"/>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F81508D5-7096-46C0-93C3-AEE392BE97A1}"/>
              </a:ext>
            </a:extLst>
          </p:cNvPr>
          <p:cNvGrpSpPr/>
          <p:nvPr/>
        </p:nvGrpSpPr>
        <p:grpSpPr>
          <a:xfrm>
            <a:off x="2078680" y="4687837"/>
            <a:ext cx="4818820" cy="512057"/>
            <a:chOff x="1078992" y="4663440"/>
            <a:chExt cx="4818888" cy="512064"/>
          </a:xfrm>
        </p:grpSpPr>
        <p:sp>
          <p:nvSpPr>
            <p:cNvPr id="21" name="Rectangle 20">
              <a:extLst>
                <a:ext uri="{FF2B5EF4-FFF2-40B4-BE49-F238E27FC236}">
                  <a16:creationId xmlns:a16="http://schemas.microsoft.com/office/drawing/2014/main" id="{D917D374-FBE5-42CC-8BE1-60B0720102AC}"/>
                </a:ext>
              </a:extLst>
            </p:cNvPr>
            <p:cNvSpPr/>
            <p:nvPr/>
          </p:nvSpPr>
          <p:spPr bwMode="auto">
            <a:xfrm>
              <a:off x="1078992" y="4663440"/>
              <a:ext cx="91440" cy="51206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defTabSz="932483" fontAlgn="base">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3" name="TextBox 22">
              <a:extLst>
                <a:ext uri="{FF2B5EF4-FFF2-40B4-BE49-F238E27FC236}">
                  <a16:creationId xmlns:a16="http://schemas.microsoft.com/office/drawing/2014/main" id="{4DB72EC4-1B81-4108-9F19-3BE5585E4022}"/>
                </a:ext>
              </a:extLst>
            </p:cNvPr>
            <p:cNvSpPr txBox="1"/>
            <p:nvPr/>
          </p:nvSpPr>
          <p:spPr>
            <a:xfrm>
              <a:off x="1243584" y="4765583"/>
              <a:ext cx="4654296" cy="369337"/>
            </a:xfrm>
            <a:prstGeom prst="rect">
              <a:avLst/>
            </a:prstGeom>
            <a:noFill/>
          </p:spPr>
          <p:txBody>
            <a:bodyPr wrap="square" lIns="0" tIns="0" rIns="0" bIns="0" rtlCol="0">
              <a:spAutoFit/>
            </a:bodyPr>
            <a:lstStyle/>
            <a:p>
              <a:pPr defTabSz="914378">
                <a:defRPr/>
              </a:pPr>
              <a:r>
                <a:rPr lang="en-US" sz="2400">
                  <a:gradFill>
                    <a:gsLst>
                      <a:gs pos="2917">
                        <a:srgbClr val="000000"/>
                      </a:gs>
                      <a:gs pos="30000">
                        <a:srgbClr val="000000"/>
                      </a:gs>
                    </a:gsLst>
                    <a:lin ang="5400000" scaled="0"/>
                  </a:gradFill>
                  <a:latin typeface="Segoe UI"/>
                </a:rPr>
                <a:t>Mature Process</a:t>
              </a:r>
            </a:p>
          </p:txBody>
        </p:sp>
      </p:grpSp>
      <p:cxnSp>
        <p:nvCxnSpPr>
          <p:cNvPr id="24" name="Connector: Elbow 23">
            <a:extLst>
              <a:ext uri="{FF2B5EF4-FFF2-40B4-BE49-F238E27FC236}">
                <a16:creationId xmlns:a16="http://schemas.microsoft.com/office/drawing/2014/main" id="{FBC01AB1-8979-4B9A-A37B-FF093EF9D52E}"/>
              </a:ext>
            </a:extLst>
          </p:cNvPr>
          <p:cNvCxnSpPr>
            <a:cxnSpLocks/>
            <a:stCxn id="17" idx="2"/>
            <a:endCxn id="21" idx="1"/>
          </p:cNvCxnSpPr>
          <p:nvPr/>
        </p:nvCxnSpPr>
        <p:spPr>
          <a:xfrm rot="16200000" flipH="1">
            <a:off x="1636513" y="4501699"/>
            <a:ext cx="617557" cy="266775"/>
          </a:xfrm>
          <a:prstGeom prst="bentConnector2">
            <a:avLst/>
          </a:prstGeom>
          <a:solidFill>
            <a:schemeClr val="accent1"/>
          </a:solidFill>
          <a:ln w="28575" cap="rnd">
            <a:solidFill>
              <a:schemeClr val="accent3"/>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nvGrpSpPr>
          <p:cNvPr id="25" name="Group 24">
            <a:extLst>
              <a:ext uri="{FF2B5EF4-FFF2-40B4-BE49-F238E27FC236}">
                <a16:creationId xmlns:a16="http://schemas.microsoft.com/office/drawing/2014/main" id="{8B001F97-AF86-4137-9855-DBEE5CD7AA22}"/>
              </a:ext>
            </a:extLst>
          </p:cNvPr>
          <p:cNvGrpSpPr/>
          <p:nvPr/>
        </p:nvGrpSpPr>
        <p:grpSpPr>
          <a:xfrm>
            <a:off x="2330856" y="5469949"/>
            <a:ext cx="4818820" cy="512057"/>
            <a:chOff x="1078992" y="4663440"/>
            <a:chExt cx="4818888" cy="512064"/>
          </a:xfrm>
        </p:grpSpPr>
        <p:sp>
          <p:nvSpPr>
            <p:cNvPr id="27" name="Rectangle 26">
              <a:extLst>
                <a:ext uri="{FF2B5EF4-FFF2-40B4-BE49-F238E27FC236}">
                  <a16:creationId xmlns:a16="http://schemas.microsoft.com/office/drawing/2014/main" id="{DCACD9E2-3FFA-4EB0-B37C-079512799BDD}"/>
                </a:ext>
              </a:extLst>
            </p:cNvPr>
            <p:cNvSpPr/>
            <p:nvPr/>
          </p:nvSpPr>
          <p:spPr bwMode="auto">
            <a:xfrm>
              <a:off x="1078992" y="4663440"/>
              <a:ext cx="91440" cy="51206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defTabSz="932483" fontAlgn="base">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 name="TextBox 27">
              <a:extLst>
                <a:ext uri="{FF2B5EF4-FFF2-40B4-BE49-F238E27FC236}">
                  <a16:creationId xmlns:a16="http://schemas.microsoft.com/office/drawing/2014/main" id="{93C2193E-2B82-4D9E-8D63-414740A4C099}"/>
                </a:ext>
              </a:extLst>
            </p:cNvPr>
            <p:cNvSpPr txBox="1"/>
            <p:nvPr/>
          </p:nvSpPr>
          <p:spPr>
            <a:xfrm>
              <a:off x="1243584" y="4765583"/>
              <a:ext cx="4654296" cy="369337"/>
            </a:xfrm>
            <a:prstGeom prst="rect">
              <a:avLst/>
            </a:prstGeom>
            <a:noFill/>
          </p:spPr>
          <p:txBody>
            <a:bodyPr wrap="square" lIns="0" tIns="0" rIns="0" bIns="0" rtlCol="0">
              <a:spAutoFit/>
            </a:bodyPr>
            <a:lstStyle/>
            <a:p>
              <a:pPr defTabSz="914378">
                <a:defRPr/>
              </a:pPr>
              <a:r>
                <a:rPr lang="en-US" sz="2400">
                  <a:gradFill>
                    <a:gsLst>
                      <a:gs pos="2917">
                        <a:srgbClr val="000000"/>
                      </a:gs>
                      <a:gs pos="30000">
                        <a:srgbClr val="000000"/>
                      </a:gs>
                    </a:gsLst>
                    <a:lin ang="5400000" scaled="0"/>
                  </a:gradFill>
                  <a:latin typeface="Segoe UI"/>
                </a:rPr>
                <a:t>Expert MSP’s</a:t>
              </a:r>
            </a:p>
          </p:txBody>
        </p:sp>
      </p:grpSp>
      <p:cxnSp>
        <p:nvCxnSpPr>
          <p:cNvPr id="29" name="Connector: Elbow 28">
            <a:extLst>
              <a:ext uri="{FF2B5EF4-FFF2-40B4-BE49-F238E27FC236}">
                <a16:creationId xmlns:a16="http://schemas.microsoft.com/office/drawing/2014/main" id="{AC0C08D7-7E37-4661-A6ED-36B7D867BF6E}"/>
              </a:ext>
            </a:extLst>
          </p:cNvPr>
          <p:cNvCxnSpPr>
            <a:cxnSpLocks/>
            <a:stCxn id="21" idx="2"/>
            <a:endCxn id="27" idx="1"/>
          </p:cNvCxnSpPr>
          <p:nvPr/>
        </p:nvCxnSpPr>
        <p:spPr>
          <a:xfrm rot="16200000" flipH="1">
            <a:off x="1964586" y="5359707"/>
            <a:ext cx="526084" cy="206457"/>
          </a:xfrm>
          <a:prstGeom prst="bentConnector2">
            <a:avLst/>
          </a:prstGeom>
          <a:solidFill>
            <a:schemeClr val="accent1"/>
          </a:solidFill>
          <a:ln w="28575" cap="rnd">
            <a:solidFill>
              <a:schemeClr val="accent3"/>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032516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 name="Trapezoid 273">
            <a:extLst>
              <a:ext uri="{FF2B5EF4-FFF2-40B4-BE49-F238E27FC236}">
                <a16:creationId xmlns:a16="http://schemas.microsoft.com/office/drawing/2014/main" id="{167DF051-673F-4A29-973F-0376D93E27A9}"/>
              </a:ext>
            </a:extLst>
          </p:cNvPr>
          <p:cNvSpPr/>
          <p:nvPr/>
        </p:nvSpPr>
        <p:spPr>
          <a:xfrm rot="16200000">
            <a:off x="4979254" y="-2203343"/>
            <a:ext cx="3400953" cy="11024266"/>
          </a:xfrm>
          <a:prstGeom prst="trapezoid">
            <a:avLst>
              <a:gd name="adj" fmla="val 44306"/>
            </a:avLst>
          </a:prstGeom>
          <a:gradFill>
            <a:gsLst>
              <a:gs pos="100000">
                <a:schemeClr val="bg1"/>
              </a:gs>
              <a:gs pos="0">
                <a:schemeClr val="bg1">
                  <a:lumMod val="7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4" tIns="45712" rIns="91424" bIns="45712" numCol="1" spcCol="0" rtlCol="0" fromWordArt="0" anchor="ctr" anchorCtr="0" forceAA="0" compatLnSpc="1">
            <a:prstTxWarp prst="textNoShape">
              <a:avLst/>
            </a:prstTxWarp>
            <a:noAutofit/>
          </a:bodyPr>
          <a:lstStyle/>
          <a:p>
            <a:pPr algn="ctr" defTabSz="914176">
              <a:defRPr/>
            </a:pPr>
            <a:endParaRPr lang="en-US">
              <a:solidFill>
                <a:prstClr val="white"/>
              </a:solidFill>
              <a:latin typeface="Calibri" panose="020F0502020204030204"/>
            </a:endParaRPr>
          </a:p>
        </p:txBody>
      </p:sp>
      <p:sp>
        <p:nvSpPr>
          <p:cNvPr id="4" name="Rectangle: Diagonal Corners Rounded 3">
            <a:extLst>
              <a:ext uri="{FF2B5EF4-FFF2-40B4-BE49-F238E27FC236}">
                <a16:creationId xmlns:a16="http://schemas.microsoft.com/office/drawing/2014/main" id="{5BC576F2-3F1C-43C1-B6A6-51B1E629A0EF}"/>
              </a:ext>
            </a:extLst>
          </p:cNvPr>
          <p:cNvSpPr/>
          <p:nvPr/>
        </p:nvSpPr>
        <p:spPr>
          <a:xfrm>
            <a:off x="1005332" y="5067428"/>
            <a:ext cx="11186531" cy="1379432"/>
          </a:xfrm>
          <a:prstGeom prst="round2DiagRect">
            <a:avLst>
              <a:gd name="adj1" fmla="val 24766"/>
              <a:gd name="adj2" fmla="val 0"/>
            </a:avLst>
          </a:prstGeom>
          <a:solidFill>
            <a:schemeClr val="accent5">
              <a:lumMod val="20000"/>
              <a:lumOff val="8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4" tIns="45712" rIns="91424" bIns="45712" numCol="1" spcCol="0" rtlCol="0" fromWordArt="0" anchor="ctr" anchorCtr="0" forceAA="0" compatLnSpc="1">
            <a:prstTxWarp prst="textNoShape">
              <a:avLst/>
            </a:prstTxWarp>
            <a:noAutofit/>
          </a:bodyPr>
          <a:lstStyle/>
          <a:p>
            <a:pPr algn="ctr" defTabSz="914176">
              <a:defRPr/>
            </a:pPr>
            <a:endParaRPr lang="en-US">
              <a:solidFill>
                <a:prstClr val="white"/>
              </a:solidFill>
              <a:latin typeface="Calibri" panose="020F0502020204030204"/>
            </a:endParaRPr>
          </a:p>
        </p:txBody>
      </p:sp>
      <p:cxnSp>
        <p:nvCxnSpPr>
          <p:cNvPr id="7" name="Straight Connector 6">
            <a:extLst>
              <a:ext uri="{FF2B5EF4-FFF2-40B4-BE49-F238E27FC236}">
                <a16:creationId xmlns:a16="http://schemas.microsoft.com/office/drawing/2014/main" id="{938AEBC6-24B7-4E1E-A3D0-7D0A64B61EE6}"/>
              </a:ext>
            </a:extLst>
          </p:cNvPr>
          <p:cNvCxnSpPr>
            <a:cxnSpLocks/>
          </p:cNvCxnSpPr>
          <p:nvPr/>
        </p:nvCxnSpPr>
        <p:spPr>
          <a:xfrm>
            <a:off x="3053778" y="-4268"/>
            <a:ext cx="0" cy="5387229"/>
          </a:xfrm>
          <a:prstGeom prst="line">
            <a:avLst/>
          </a:prstGeom>
          <a:ln>
            <a:solidFill>
              <a:schemeClr val="bg1">
                <a:lumMod val="75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CE4C8C77-77BB-427A-BF29-B8E5BF4AD66C}"/>
              </a:ext>
            </a:extLst>
          </p:cNvPr>
          <p:cNvCxnSpPr>
            <a:cxnSpLocks/>
          </p:cNvCxnSpPr>
          <p:nvPr/>
        </p:nvCxnSpPr>
        <p:spPr>
          <a:xfrm>
            <a:off x="5318477" y="12849"/>
            <a:ext cx="0" cy="5370112"/>
          </a:xfrm>
          <a:prstGeom prst="line">
            <a:avLst/>
          </a:prstGeom>
          <a:ln>
            <a:solidFill>
              <a:schemeClr val="bg1">
                <a:lumMod val="75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F294677F-E332-4800-821E-8E899E2744E1}"/>
              </a:ext>
            </a:extLst>
          </p:cNvPr>
          <p:cNvCxnSpPr>
            <a:cxnSpLocks/>
          </p:cNvCxnSpPr>
          <p:nvPr/>
        </p:nvCxnSpPr>
        <p:spPr>
          <a:xfrm>
            <a:off x="7961699" y="81354"/>
            <a:ext cx="0" cy="5301606"/>
          </a:xfrm>
          <a:prstGeom prst="line">
            <a:avLst/>
          </a:prstGeom>
          <a:ln>
            <a:solidFill>
              <a:schemeClr val="bg1">
                <a:lumMod val="75000"/>
              </a:schemeClr>
            </a:solidFill>
            <a:prstDash val="dashDot"/>
          </a:ln>
        </p:spPr>
        <p:style>
          <a:lnRef idx="1">
            <a:schemeClr val="accent1"/>
          </a:lnRef>
          <a:fillRef idx="0">
            <a:schemeClr val="accent1"/>
          </a:fillRef>
          <a:effectRef idx="0">
            <a:schemeClr val="accent1"/>
          </a:effectRef>
          <a:fontRef idx="minor">
            <a:schemeClr val="tx1"/>
          </a:fontRef>
        </p:style>
      </p:cxnSp>
      <p:sp>
        <p:nvSpPr>
          <p:cNvPr id="168" name="LightningBolt_E945" title="Icon of a lightning bolt">
            <a:extLst>
              <a:ext uri="{FF2B5EF4-FFF2-40B4-BE49-F238E27FC236}">
                <a16:creationId xmlns:a16="http://schemas.microsoft.com/office/drawing/2014/main" id="{537DDC38-DA40-498D-A8C0-4AF81CE17BF1}"/>
              </a:ext>
            </a:extLst>
          </p:cNvPr>
          <p:cNvSpPr>
            <a:spLocks noChangeAspect="1"/>
          </p:cNvSpPr>
          <p:nvPr/>
        </p:nvSpPr>
        <p:spPr bwMode="auto">
          <a:xfrm>
            <a:off x="4348666" y="3243837"/>
            <a:ext cx="130133" cy="172477"/>
          </a:xfrm>
          <a:custGeom>
            <a:avLst/>
            <a:gdLst>
              <a:gd name="T0" fmla="*/ 481 w 2961"/>
              <a:gd name="T1" fmla="*/ 4132 h 4132"/>
              <a:gd name="T2" fmla="*/ 2961 w 2961"/>
              <a:gd name="T3" fmla="*/ 1653 h 4132"/>
              <a:gd name="T4" fmla="*/ 1652 w 2961"/>
              <a:gd name="T5" fmla="*/ 1653 h 4132"/>
              <a:gd name="T6" fmla="*/ 2479 w 2961"/>
              <a:gd name="T7" fmla="*/ 0 h 4132"/>
              <a:gd name="T8" fmla="*/ 1239 w 2961"/>
              <a:gd name="T9" fmla="*/ 0 h 4132"/>
              <a:gd name="T10" fmla="*/ 0 w 2961"/>
              <a:gd name="T11" fmla="*/ 2479 h 4132"/>
              <a:gd name="T12" fmla="*/ 964 w 2961"/>
              <a:gd name="T13" fmla="*/ 2479 h 4132"/>
              <a:gd name="T14" fmla="*/ 137 w 2961"/>
              <a:gd name="T15" fmla="*/ 4132 h 4132"/>
              <a:gd name="T16" fmla="*/ 481 w 2961"/>
              <a:gd name="T17" fmla="*/ 4132 h 4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61" h="4132">
                <a:moveTo>
                  <a:pt x="481" y="4132"/>
                </a:moveTo>
                <a:lnTo>
                  <a:pt x="2961" y="1653"/>
                </a:lnTo>
                <a:lnTo>
                  <a:pt x="1652" y="1653"/>
                </a:lnTo>
                <a:lnTo>
                  <a:pt x="2479" y="0"/>
                </a:lnTo>
                <a:lnTo>
                  <a:pt x="1239" y="0"/>
                </a:lnTo>
                <a:lnTo>
                  <a:pt x="0" y="2479"/>
                </a:lnTo>
                <a:lnTo>
                  <a:pt x="964" y="2479"/>
                </a:lnTo>
                <a:lnTo>
                  <a:pt x="137" y="4132"/>
                </a:lnTo>
                <a:lnTo>
                  <a:pt x="481" y="4132"/>
                </a:lnTo>
                <a:close/>
              </a:path>
            </a:pathLst>
          </a:custGeom>
          <a:solidFill>
            <a:schemeClr val="bg2"/>
          </a:solidFill>
          <a:ln w="19050" cap="sq">
            <a:noFill/>
            <a:prstDash val="solid"/>
            <a:miter lim="800000"/>
            <a:headEnd/>
            <a:tailEnd/>
          </a:ln>
        </p:spPr>
        <p:txBody>
          <a:bodyPr vert="horz" wrap="square" lIns="49393" tIns="24696" rIns="49393" bIns="24696" numCol="1" anchor="t" anchorCtr="0" compatLnSpc="1">
            <a:prstTxWarp prst="textNoShape">
              <a:avLst/>
            </a:prstTxWarp>
          </a:bodyPr>
          <a:lstStyle/>
          <a:p>
            <a:pPr defTabSz="503714">
              <a:defRPr/>
            </a:pPr>
            <a:endParaRPr lang="en-US" sz="294">
              <a:gradFill>
                <a:gsLst>
                  <a:gs pos="0">
                    <a:srgbClr val="505050"/>
                  </a:gs>
                  <a:gs pos="100000">
                    <a:srgbClr val="505050"/>
                  </a:gs>
                </a:gsLst>
                <a:lin ang="5400000" scaled="1"/>
              </a:gradFill>
              <a:latin typeface="Segoe UI"/>
            </a:endParaRPr>
          </a:p>
        </p:txBody>
      </p:sp>
      <p:sp>
        <p:nvSpPr>
          <p:cNvPr id="181" name="TextBox 180">
            <a:extLst>
              <a:ext uri="{FF2B5EF4-FFF2-40B4-BE49-F238E27FC236}">
                <a16:creationId xmlns:a16="http://schemas.microsoft.com/office/drawing/2014/main" id="{74C7FF9F-1140-44F6-B0F7-2D9EFF402859}"/>
              </a:ext>
            </a:extLst>
          </p:cNvPr>
          <p:cNvSpPr txBox="1"/>
          <p:nvPr/>
        </p:nvSpPr>
        <p:spPr>
          <a:xfrm>
            <a:off x="9414367" y="4623767"/>
            <a:ext cx="1680718" cy="329962"/>
          </a:xfrm>
          <a:prstGeom prst="rect">
            <a:avLst/>
          </a:prstGeom>
          <a:noFill/>
        </p:spPr>
        <p:txBody>
          <a:bodyPr wrap="none" rtlCol="0">
            <a:spAutoFit/>
          </a:bodyPr>
          <a:lstStyle/>
          <a:p>
            <a:pPr algn="ctr" defTabSz="914176">
              <a:defRPr/>
            </a:pPr>
            <a:r>
              <a:rPr lang="en-US" sz="1544">
                <a:solidFill>
                  <a:srgbClr val="3C3C41"/>
                </a:solidFill>
                <a:latin typeface="Segoe UI Semibold"/>
              </a:rPr>
              <a:t>Natural Disaster </a:t>
            </a:r>
          </a:p>
        </p:txBody>
      </p:sp>
      <p:sp>
        <p:nvSpPr>
          <p:cNvPr id="183" name="TextBox 182">
            <a:extLst>
              <a:ext uri="{FF2B5EF4-FFF2-40B4-BE49-F238E27FC236}">
                <a16:creationId xmlns:a16="http://schemas.microsoft.com/office/drawing/2014/main" id="{1DCAA2F7-32FF-4132-9D11-85E9CE8F5B9F}"/>
              </a:ext>
            </a:extLst>
          </p:cNvPr>
          <p:cNvSpPr txBox="1"/>
          <p:nvPr/>
        </p:nvSpPr>
        <p:spPr>
          <a:xfrm>
            <a:off x="3366689" y="4575150"/>
            <a:ext cx="1729744" cy="334702"/>
          </a:xfrm>
          <a:prstGeom prst="rect">
            <a:avLst/>
          </a:prstGeom>
          <a:noFill/>
        </p:spPr>
        <p:txBody>
          <a:bodyPr wrap="none" rtlCol="0">
            <a:spAutoFit/>
          </a:bodyPr>
          <a:lstStyle/>
          <a:p>
            <a:pPr algn="ctr" defTabSz="914176">
              <a:defRPr/>
            </a:pPr>
            <a:r>
              <a:rPr lang="en-US" sz="1544">
                <a:solidFill>
                  <a:srgbClr val="3C3C41"/>
                </a:solidFill>
                <a:latin typeface="Segoe UI Semibold"/>
                <a:cs typeface="Segoe UI" panose="020B0502040204020203" pitchFamily="34" charset="0"/>
              </a:rPr>
              <a:t>Rack level failure</a:t>
            </a:r>
          </a:p>
        </p:txBody>
      </p:sp>
      <p:sp>
        <p:nvSpPr>
          <p:cNvPr id="184" name="TextBox 183">
            <a:extLst>
              <a:ext uri="{FF2B5EF4-FFF2-40B4-BE49-F238E27FC236}">
                <a16:creationId xmlns:a16="http://schemas.microsoft.com/office/drawing/2014/main" id="{79D9B4D7-8CB4-47E1-8A12-32BC59E03C1A}"/>
              </a:ext>
            </a:extLst>
          </p:cNvPr>
          <p:cNvSpPr txBox="1"/>
          <p:nvPr/>
        </p:nvSpPr>
        <p:spPr>
          <a:xfrm>
            <a:off x="5802823" y="4575150"/>
            <a:ext cx="1857048" cy="329962"/>
          </a:xfrm>
          <a:prstGeom prst="rect">
            <a:avLst/>
          </a:prstGeom>
          <a:noFill/>
        </p:spPr>
        <p:txBody>
          <a:bodyPr wrap="none" rtlCol="0">
            <a:spAutoFit/>
          </a:bodyPr>
          <a:lstStyle/>
          <a:p>
            <a:pPr algn="ctr" defTabSz="914176">
              <a:defRPr/>
            </a:pPr>
            <a:r>
              <a:rPr lang="en-US" sz="1544">
                <a:solidFill>
                  <a:srgbClr val="3C3C41"/>
                </a:solidFill>
                <a:latin typeface="Segoe UI Semibold"/>
                <a:cs typeface="Segoe UI" panose="020B0502040204020203" pitchFamily="34" charset="0"/>
              </a:rPr>
              <a:t>Datacenter outage</a:t>
            </a:r>
          </a:p>
        </p:txBody>
      </p:sp>
      <p:grpSp>
        <p:nvGrpSpPr>
          <p:cNvPr id="198" name="Group 197">
            <a:extLst>
              <a:ext uri="{FF2B5EF4-FFF2-40B4-BE49-F238E27FC236}">
                <a16:creationId xmlns:a16="http://schemas.microsoft.com/office/drawing/2014/main" id="{E7E1B172-A4A4-417F-9C54-8907AD8D452E}"/>
              </a:ext>
            </a:extLst>
          </p:cNvPr>
          <p:cNvGrpSpPr/>
          <p:nvPr/>
        </p:nvGrpSpPr>
        <p:grpSpPr>
          <a:xfrm>
            <a:off x="138579" y="1553636"/>
            <a:ext cx="727785" cy="3455845"/>
            <a:chOff x="470242" y="1739135"/>
            <a:chExt cx="312425" cy="1677588"/>
          </a:xfrm>
        </p:grpSpPr>
        <p:sp>
          <p:nvSpPr>
            <p:cNvPr id="199" name="Left Bracket 198">
              <a:extLst>
                <a:ext uri="{FF2B5EF4-FFF2-40B4-BE49-F238E27FC236}">
                  <a16:creationId xmlns:a16="http://schemas.microsoft.com/office/drawing/2014/main" id="{691D6112-59B1-4015-A010-4B50B093984A}"/>
                </a:ext>
              </a:extLst>
            </p:cNvPr>
            <p:cNvSpPr/>
            <p:nvPr/>
          </p:nvSpPr>
          <p:spPr>
            <a:xfrm>
              <a:off x="581537" y="1739135"/>
              <a:ext cx="201130" cy="1677588"/>
            </a:xfrm>
            <a:prstGeom prst="leftBracket">
              <a:avLst>
                <a:gd name="adj" fmla="val 0"/>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50393" tIns="25195" rIns="50393" bIns="25195" numCol="1" spcCol="0" rtlCol="0" fromWordArt="0" anchor="ctr" anchorCtr="0" forceAA="0" compatLnSpc="1">
              <a:prstTxWarp prst="textNoShape">
                <a:avLst/>
              </a:prstTxWarp>
              <a:noAutofit/>
            </a:bodyPr>
            <a:lstStyle/>
            <a:p>
              <a:pPr algn="ctr" defTabSz="913821">
                <a:defRPr/>
              </a:pPr>
              <a:endParaRPr lang="en-US" sz="992">
                <a:solidFill>
                  <a:srgbClr val="3C3C41"/>
                </a:solidFill>
                <a:latin typeface="Segoe UI" panose="020B0502040204020203" pitchFamily="34" charset="0"/>
                <a:cs typeface="Segoe UI" panose="020B0502040204020203" pitchFamily="34" charset="0"/>
              </a:endParaRPr>
            </a:p>
          </p:txBody>
        </p:sp>
        <p:sp>
          <p:nvSpPr>
            <p:cNvPr id="200" name="TextBox 199">
              <a:extLst>
                <a:ext uri="{FF2B5EF4-FFF2-40B4-BE49-F238E27FC236}">
                  <a16:creationId xmlns:a16="http://schemas.microsoft.com/office/drawing/2014/main" id="{EDF4A7D1-009F-4EFC-951F-90E3B7417545}"/>
                </a:ext>
              </a:extLst>
            </p:cNvPr>
            <p:cNvSpPr txBox="1"/>
            <p:nvPr/>
          </p:nvSpPr>
          <p:spPr>
            <a:xfrm rot="16200000">
              <a:off x="-116350" y="2427119"/>
              <a:ext cx="1455593" cy="282409"/>
            </a:xfrm>
            <a:prstGeom prst="rect">
              <a:avLst/>
            </a:prstGeom>
            <a:solidFill>
              <a:schemeClr val="bg1"/>
            </a:solidFill>
          </p:spPr>
          <p:txBody>
            <a:bodyPr wrap="square" lIns="0" tIns="0" rIns="0" bIns="0" rtlCol="0">
              <a:spAutoFit/>
            </a:bodyPr>
            <a:lstStyle>
              <a:defPPr>
                <a:defRPr lang="en-US"/>
              </a:defPPr>
              <a:lvl1pPr algn="ctr">
                <a:lnSpc>
                  <a:spcPct val="90000"/>
                </a:lnSpc>
                <a:spcAft>
                  <a:spcPts val="600"/>
                </a:spcAft>
                <a:defRPr sz="1350">
                  <a:latin typeface="+mj-lt"/>
                </a:defRPr>
              </a:lvl1pPr>
            </a:lstStyle>
            <a:p>
              <a:pPr defTabSz="913821">
                <a:spcAft>
                  <a:spcPts val="330"/>
                </a:spcAft>
                <a:defRPr/>
              </a:pPr>
              <a:r>
                <a:rPr lang="en-US" sz="1371">
                  <a:solidFill>
                    <a:srgbClr val="3C3C41"/>
                  </a:solidFill>
                  <a:latin typeface="Segoe UI Semibold"/>
                </a:rPr>
                <a:t>Infrastructure</a:t>
              </a:r>
            </a:p>
            <a:p>
              <a:pPr defTabSz="913821">
                <a:spcAft>
                  <a:spcPts val="330"/>
                </a:spcAft>
                <a:defRPr/>
              </a:pPr>
              <a:r>
                <a:rPr lang="en-US" sz="1371">
                  <a:solidFill>
                    <a:srgbClr val="3C3C41"/>
                  </a:solidFill>
                  <a:latin typeface="Segoe UI" panose="020B0502040204020203" pitchFamily="34" charset="0"/>
                  <a:cs typeface="Segoe UI" panose="020B0502040204020203" pitchFamily="34" charset="0"/>
                </a:rPr>
                <a:t>(a</a:t>
              </a:r>
              <a:r>
                <a:rPr lang="en-US" sz="1371">
                  <a:solidFill>
                    <a:srgbClr val="3C3C41"/>
                  </a:solidFill>
                  <a:latin typeface="Segoe UI Semibold"/>
                </a:rPr>
                <a:t>pplications and data)</a:t>
              </a:r>
            </a:p>
            <a:p>
              <a:pPr defTabSz="913821">
                <a:spcAft>
                  <a:spcPts val="330"/>
                </a:spcAft>
                <a:defRPr/>
              </a:pPr>
              <a:endParaRPr lang="en-US" sz="1371">
                <a:solidFill>
                  <a:srgbClr val="3C3C41"/>
                </a:solidFill>
                <a:latin typeface="Segoe UI" panose="020B0502040204020203" pitchFamily="34" charset="0"/>
                <a:cs typeface="Segoe UI" panose="020B0502040204020203" pitchFamily="34" charset="0"/>
              </a:endParaRPr>
            </a:p>
          </p:txBody>
        </p:sp>
      </p:grpSp>
      <p:grpSp>
        <p:nvGrpSpPr>
          <p:cNvPr id="201" name="Group 200">
            <a:extLst>
              <a:ext uri="{FF2B5EF4-FFF2-40B4-BE49-F238E27FC236}">
                <a16:creationId xmlns:a16="http://schemas.microsoft.com/office/drawing/2014/main" id="{0E6C876D-0660-41EF-B226-A32D217BCD92}"/>
              </a:ext>
            </a:extLst>
          </p:cNvPr>
          <p:cNvGrpSpPr/>
          <p:nvPr/>
        </p:nvGrpSpPr>
        <p:grpSpPr>
          <a:xfrm>
            <a:off x="211398" y="5062449"/>
            <a:ext cx="654966" cy="1379432"/>
            <a:chOff x="492310" y="1739135"/>
            <a:chExt cx="290357" cy="1677588"/>
          </a:xfrm>
        </p:grpSpPr>
        <p:sp>
          <p:nvSpPr>
            <p:cNvPr id="202" name="Left Bracket 201">
              <a:extLst>
                <a:ext uri="{FF2B5EF4-FFF2-40B4-BE49-F238E27FC236}">
                  <a16:creationId xmlns:a16="http://schemas.microsoft.com/office/drawing/2014/main" id="{6A10B2C3-737B-4554-A766-DF0DEBC3ABDB}"/>
                </a:ext>
              </a:extLst>
            </p:cNvPr>
            <p:cNvSpPr/>
            <p:nvPr/>
          </p:nvSpPr>
          <p:spPr>
            <a:xfrm>
              <a:off x="581537" y="1739135"/>
              <a:ext cx="201130" cy="1677588"/>
            </a:xfrm>
            <a:prstGeom prst="leftBracket">
              <a:avLst>
                <a:gd name="adj" fmla="val 0"/>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50393" tIns="25195" rIns="50393" bIns="25195" numCol="1" spcCol="0" rtlCol="0" fromWordArt="0" anchor="ctr" anchorCtr="0" forceAA="0" compatLnSpc="1">
              <a:prstTxWarp prst="textNoShape">
                <a:avLst/>
              </a:prstTxWarp>
              <a:noAutofit/>
            </a:bodyPr>
            <a:lstStyle/>
            <a:p>
              <a:pPr algn="ctr" defTabSz="913821">
                <a:defRPr/>
              </a:pPr>
              <a:endParaRPr lang="en-US" sz="992">
                <a:solidFill>
                  <a:srgbClr val="3C3C41"/>
                </a:solidFill>
                <a:latin typeface="Segoe UI"/>
              </a:endParaRPr>
            </a:p>
          </p:txBody>
        </p:sp>
        <p:sp>
          <p:nvSpPr>
            <p:cNvPr id="203" name="TextBox 202">
              <a:extLst>
                <a:ext uri="{FF2B5EF4-FFF2-40B4-BE49-F238E27FC236}">
                  <a16:creationId xmlns:a16="http://schemas.microsoft.com/office/drawing/2014/main" id="{100363CE-8977-455F-856F-1A255EBC2B11}"/>
                </a:ext>
              </a:extLst>
            </p:cNvPr>
            <p:cNvSpPr txBox="1"/>
            <p:nvPr/>
          </p:nvSpPr>
          <p:spPr>
            <a:xfrm rot="16200000">
              <a:off x="-108982" y="2465803"/>
              <a:ext cx="1391328" cy="188743"/>
            </a:xfrm>
            <a:prstGeom prst="rect">
              <a:avLst/>
            </a:prstGeom>
            <a:solidFill>
              <a:schemeClr val="bg1"/>
            </a:solidFill>
          </p:spPr>
          <p:txBody>
            <a:bodyPr wrap="square" lIns="0" tIns="0" rIns="0" bIns="0" rtlCol="0">
              <a:spAutoFit/>
            </a:bodyPr>
            <a:lstStyle>
              <a:defPPr>
                <a:defRPr lang="en-US"/>
              </a:defPPr>
              <a:lvl1pPr algn="ctr">
                <a:lnSpc>
                  <a:spcPct val="90000"/>
                </a:lnSpc>
                <a:spcAft>
                  <a:spcPts val="600"/>
                </a:spcAft>
                <a:defRPr sz="1350">
                  <a:latin typeface="+mj-lt"/>
                </a:defRPr>
              </a:lvl1pPr>
            </a:lstStyle>
            <a:p>
              <a:pPr defTabSz="913821">
                <a:spcAft>
                  <a:spcPts val="330"/>
                </a:spcAft>
                <a:defRPr/>
              </a:pPr>
              <a:r>
                <a:rPr lang="en-US" sz="1371">
                  <a:solidFill>
                    <a:srgbClr val="3C3C41"/>
                  </a:solidFill>
                  <a:latin typeface="Segoe UI Semibold"/>
                </a:rPr>
                <a:t>Data</a:t>
              </a:r>
            </a:p>
            <a:p>
              <a:pPr defTabSz="913821">
                <a:spcAft>
                  <a:spcPts val="330"/>
                </a:spcAft>
                <a:defRPr/>
              </a:pPr>
              <a:r>
                <a:rPr lang="en-US" sz="1371">
                  <a:solidFill>
                    <a:srgbClr val="3C3C41"/>
                  </a:solidFill>
                  <a:latin typeface="Segoe UI Semibold"/>
                </a:rPr>
                <a:t>(stateful) </a:t>
              </a:r>
            </a:p>
          </p:txBody>
        </p:sp>
      </p:grpSp>
      <p:sp>
        <p:nvSpPr>
          <p:cNvPr id="240" name="TextBox 239">
            <a:extLst>
              <a:ext uri="{FF2B5EF4-FFF2-40B4-BE49-F238E27FC236}">
                <a16:creationId xmlns:a16="http://schemas.microsoft.com/office/drawing/2014/main" id="{8BDE9C53-6D26-42D3-B93E-1AF810470592}"/>
              </a:ext>
            </a:extLst>
          </p:cNvPr>
          <p:cNvSpPr txBox="1"/>
          <p:nvPr/>
        </p:nvSpPr>
        <p:spPr>
          <a:xfrm>
            <a:off x="1019005" y="2813816"/>
            <a:ext cx="789088" cy="152734"/>
          </a:xfrm>
          <a:prstGeom prst="rect">
            <a:avLst/>
          </a:prstGeom>
          <a:noFill/>
        </p:spPr>
        <p:txBody>
          <a:bodyPr wrap="square" lIns="0" tIns="0" rIns="0" bIns="0" rtlCol="0">
            <a:spAutoFit/>
          </a:bodyPr>
          <a:lstStyle/>
          <a:p>
            <a:pPr algn="ctr" defTabSz="913890">
              <a:lnSpc>
                <a:spcPct val="90000"/>
              </a:lnSpc>
              <a:spcAft>
                <a:spcPts val="588"/>
              </a:spcAft>
              <a:defRPr/>
            </a:pPr>
            <a:r>
              <a:rPr lang="en-US" sz="1103" b="1" i="1">
                <a:solidFill>
                  <a:srgbClr val="000000"/>
                </a:solidFill>
                <a:latin typeface="Segoe UI Semibold"/>
              </a:rPr>
              <a:t>Single VM</a:t>
            </a:r>
            <a:endParaRPr lang="en-US" sz="2206" b="1" i="1">
              <a:solidFill>
                <a:srgbClr val="000000"/>
              </a:solidFill>
              <a:latin typeface="Segoe UI Semibold"/>
            </a:endParaRPr>
          </a:p>
        </p:txBody>
      </p:sp>
      <p:sp>
        <p:nvSpPr>
          <p:cNvPr id="193" name="TextBox 192">
            <a:extLst>
              <a:ext uri="{FF2B5EF4-FFF2-40B4-BE49-F238E27FC236}">
                <a16:creationId xmlns:a16="http://schemas.microsoft.com/office/drawing/2014/main" id="{FB526A4D-7A5C-4727-9187-518E8483D921}"/>
              </a:ext>
            </a:extLst>
          </p:cNvPr>
          <p:cNvSpPr txBox="1"/>
          <p:nvPr/>
        </p:nvSpPr>
        <p:spPr>
          <a:xfrm>
            <a:off x="6384020" y="5194665"/>
            <a:ext cx="1734823" cy="334702"/>
          </a:xfrm>
          <a:prstGeom prst="rect">
            <a:avLst/>
          </a:prstGeom>
          <a:noFill/>
        </p:spPr>
        <p:txBody>
          <a:bodyPr wrap="square" rtlCol="0">
            <a:spAutoFit/>
          </a:bodyPr>
          <a:lstStyle/>
          <a:p>
            <a:pPr algn="ctr" defTabSz="914176">
              <a:defRPr/>
            </a:pPr>
            <a:r>
              <a:rPr lang="en-US" sz="1544">
                <a:solidFill>
                  <a:srgbClr val="3C3C41"/>
                </a:solidFill>
                <a:latin typeface="Segoe UI Semibold" panose="020B0702040204020203" pitchFamily="34" charset="0"/>
                <a:cs typeface="Segoe UI Semibold" panose="020B0702040204020203" pitchFamily="34" charset="0"/>
              </a:rPr>
              <a:t>Data corruption</a:t>
            </a:r>
          </a:p>
        </p:txBody>
      </p:sp>
      <p:sp>
        <p:nvSpPr>
          <p:cNvPr id="194" name="Rectangle 193">
            <a:extLst>
              <a:ext uri="{FF2B5EF4-FFF2-40B4-BE49-F238E27FC236}">
                <a16:creationId xmlns:a16="http://schemas.microsoft.com/office/drawing/2014/main" id="{7481921F-DAC0-47CB-853C-D49B0A6FC150}"/>
              </a:ext>
            </a:extLst>
          </p:cNvPr>
          <p:cNvSpPr/>
          <p:nvPr/>
        </p:nvSpPr>
        <p:spPr>
          <a:xfrm>
            <a:off x="8968028" y="5194665"/>
            <a:ext cx="1498272" cy="334702"/>
          </a:xfrm>
          <a:prstGeom prst="rect">
            <a:avLst/>
          </a:prstGeom>
        </p:spPr>
        <p:txBody>
          <a:bodyPr wrap="square">
            <a:spAutoFit/>
          </a:bodyPr>
          <a:lstStyle/>
          <a:p>
            <a:pPr algn="ctr" defTabSz="914176">
              <a:defRPr/>
            </a:pPr>
            <a:r>
              <a:rPr lang="en-US" sz="1544">
                <a:solidFill>
                  <a:srgbClr val="3C3C41"/>
                </a:solidFill>
                <a:latin typeface="Segoe UI Semibold" panose="020B0702040204020203" pitchFamily="34" charset="0"/>
                <a:cs typeface="Segoe UI Semibold" panose="020B0702040204020203" pitchFamily="34" charset="0"/>
              </a:rPr>
              <a:t>Ransomware</a:t>
            </a:r>
          </a:p>
        </p:txBody>
      </p:sp>
      <p:sp>
        <p:nvSpPr>
          <p:cNvPr id="195" name="Rectangle 194">
            <a:extLst>
              <a:ext uri="{FF2B5EF4-FFF2-40B4-BE49-F238E27FC236}">
                <a16:creationId xmlns:a16="http://schemas.microsoft.com/office/drawing/2014/main" id="{9854A971-220A-45D5-9441-DF6989FB2FFC}"/>
              </a:ext>
            </a:extLst>
          </p:cNvPr>
          <p:cNvSpPr/>
          <p:nvPr/>
        </p:nvSpPr>
        <p:spPr>
          <a:xfrm>
            <a:off x="3418656" y="5194665"/>
            <a:ext cx="2116181" cy="334702"/>
          </a:xfrm>
          <a:prstGeom prst="rect">
            <a:avLst/>
          </a:prstGeom>
        </p:spPr>
        <p:txBody>
          <a:bodyPr wrap="square">
            <a:spAutoFit/>
          </a:bodyPr>
          <a:lstStyle/>
          <a:p>
            <a:pPr algn="ctr" defTabSz="914176">
              <a:defRPr/>
            </a:pPr>
            <a:r>
              <a:rPr lang="en-US" sz="1544">
                <a:solidFill>
                  <a:srgbClr val="3C3C41"/>
                </a:solidFill>
                <a:latin typeface="Segoe UI Semibold" panose="020B0702040204020203" pitchFamily="34" charset="0"/>
                <a:cs typeface="Segoe UI Semibold" panose="020B0702040204020203" pitchFamily="34" charset="0"/>
              </a:rPr>
              <a:t>Accidental data loss</a:t>
            </a:r>
          </a:p>
        </p:txBody>
      </p:sp>
      <p:grpSp>
        <p:nvGrpSpPr>
          <p:cNvPr id="3" name="Group 2">
            <a:extLst>
              <a:ext uri="{FF2B5EF4-FFF2-40B4-BE49-F238E27FC236}">
                <a16:creationId xmlns:a16="http://schemas.microsoft.com/office/drawing/2014/main" id="{CB5E7275-2FC8-46E3-8936-734325FDED3A}"/>
              </a:ext>
            </a:extLst>
          </p:cNvPr>
          <p:cNvGrpSpPr/>
          <p:nvPr/>
        </p:nvGrpSpPr>
        <p:grpSpPr>
          <a:xfrm>
            <a:off x="1167598" y="5236420"/>
            <a:ext cx="462146" cy="608850"/>
            <a:chOff x="3202598" y="3445817"/>
            <a:chExt cx="953991" cy="1256824"/>
          </a:xfrm>
        </p:grpSpPr>
        <p:sp>
          <p:nvSpPr>
            <p:cNvPr id="186" name="Freeform: Shape 185">
              <a:extLst>
                <a:ext uri="{FF2B5EF4-FFF2-40B4-BE49-F238E27FC236}">
                  <a16:creationId xmlns:a16="http://schemas.microsoft.com/office/drawing/2014/main" id="{B75E088B-2401-445C-9710-7102FE6AACDF}"/>
                </a:ext>
              </a:extLst>
            </p:cNvPr>
            <p:cNvSpPr/>
            <p:nvPr/>
          </p:nvSpPr>
          <p:spPr>
            <a:xfrm>
              <a:off x="3202599" y="3616063"/>
              <a:ext cx="478402" cy="1086478"/>
            </a:xfrm>
            <a:custGeom>
              <a:avLst/>
              <a:gdLst>
                <a:gd name="connsiteX0" fmla="*/ 9776 w 480396"/>
                <a:gd name="connsiteY0" fmla="*/ 9842 h 1091006"/>
                <a:gd name="connsiteX1" fmla="*/ 9776 w 480396"/>
                <a:gd name="connsiteY1" fmla="*/ 919763 h 1091006"/>
                <a:gd name="connsiteX2" fmla="*/ 477882 w 480396"/>
                <a:gd name="connsiteY2" fmla="*/ 1090725 h 1091006"/>
                <a:gd name="connsiteX3" fmla="*/ 477882 w 480396"/>
                <a:gd name="connsiteY3" fmla="*/ 9842 h 1091006"/>
              </a:gdLst>
              <a:ahLst/>
              <a:cxnLst>
                <a:cxn ang="0">
                  <a:pos x="connsiteX0" y="connsiteY0"/>
                </a:cxn>
                <a:cxn ang="0">
                  <a:pos x="connsiteX1" y="connsiteY1"/>
                </a:cxn>
                <a:cxn ang="0">
                  <a:pos x="connsiteX2" y="connsiteY2"/>
                </a:cxn>
                <a:cxn ang="0">
                  <a:pos x="connsiteX3" y="connsiteY3"/>
                </a:cxn>
              </a:cxnLst>
              <a:rect l="l" t="t" r="r" b="b"/>
              <a:pathLst>
                <a:path w="480396" h="1091006">
                  <a:moveTo>
                    <a:pt x="9776" y="9842"/>
                  </a:moveTo>
                  <a:lnTo>
                    <a:pt x="9776" y="919763"/>
                  </a:lnTo>
                  <a:cubicBezTo>
                    <a:pt x="9776" y="1015367"/>
                    <a:pt x="219809" y="1090725"/>
                    <a:pt x="477882" y="1090725"/>
                  </a:cubicBezTo>
                  <a:lnTo>
                    <a:pt x="477882" y="9842"/>
                  </a:lnTo>
                  <a:close/>
                </a:path>
              </a:pathLst>
            </a:custGeom>
            <a:solidFill>
              <a:srgbClr val="3C9BE4"/>
            </a:solidFill>
            <a:ln w="11113" cap="flat">
              <a:noFill/>
              <a:prstDash val="solid"/>
              <a:miter/>
            </a:ln>
          </p:spPr>
          <p:txBody>
            <a:bodyPr rtlCol="0" anchor="ctr"/>
            <a:lstStyle/>
            <a:p>
              <a:pPr defTabSz="914358">
                <a:defRPr/>
              </a:pPr>
              <a:endParaRPr lang="en-US" sz="1836">
                <a:solidFill>
                  <a:srgbClr val="3C3C41"/>
                </a:solidFill>
                <a:latin typeface="Segoe UI"/>
              </a:endParaRPr>
            </a:p>
          </p:txBody>
        </p:sp>
        <p:sp>
          <p:nvSpPr>
            <p:cNvPr id="187" name="Freeform: Shape 186">
              <a:extLst>
                <a:ext uri="{FF2B5EF4-FFF2-40B4-BE49-F238E27FC236}">
                  <a16:creationId xmlns:a16="http://schemas.microsoft.com/office/drawing/2014/main" id="{6521E771-F328-48F5-ADF5-F42135D254FB}"/>
                </a:ext>
              </a:extLst>
            </p:cNvPr>
            <p:cNvSpPr/>
            <p:nvPr/>
          </p:nvSpPr>
          <p:spPr>
            <a:xfrm>
              <a:off x="3667061" y="3624036"/>
              <a:ext cx="489528" cy="1078605"/>
            </a:xfrm>
            <a:custGeom>
              <a:avLst/>
              <a:gdLst>
                <a:gd name="connsiteX0" fmla="*/ 9776 w 491568"/>
                <a:gd name="connsiteY0" fmla="*/ 1091850 h 1091006"/>
                <a:gd name="connsiteX1" fmla="*/ 17596 w 491568"/>
                <a:gd name="connsiteY1" fmla="*/ 1091850 h 1091006"/>
                <a:gd name="connsiteX2" fmla="*/ 485703 w 491568"/>
                <a:gd name="connsiteY2" fmla="*/ 920888 h 1091006"/>
                <a:gd name="connsiteX3" fmla="*/ 485703 w 491568"/>
                <a:gd name="connsiteY3" fmla="*/ 9842 h 1091006"/>
                <a:gd name="connsiteX4" fmla="*/ 9776 w 491568"/>
                <a:gd name="connsiteY4" fmla="*/ 9842 h 10910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1568" h="1091006">
                  <a:moveTo>
                    <a:pt x="9776" y="1091850"/>
                  </a:moveTo>
                  <a:lnTo>
                    <a:pt x="17596" y="1091850"/>
                  </a:lnTo>
                  <a:cubicBezTo>
                    <a:pt x="277904" y="1091850"/>
                    <a:pt x="485703" y="1016492"/>
                    <a:pt x="485703" y="920888"/>
                  </a:cubicBezTo>
                  <a:lnTo>
                    <a:pt x="485703" y="9842"/>
                  </a:lnTo>
                  <a:lnTo>
                    <a:pt x="9776" y="9842"/>
                  </a:lnTo>
                  <a:close/>
                </a:path>
              </a:pathLst>
            </a:custGeom>
            <a:solidFill>
              <a:srgbClr val="0072C6"/>
            </a:solidFill>
            <a:ln w="11113" cap="flat">
              <a:noFill/>
              <a:prstDash val="solid"/>
              <a:miter/>
            </a:ln>
          </p:spPr>
          <p:txBody>
            <a:bodyPr rtlCol="0" anchor="ctr"/>
            <a:lstStyle/>
            <a:p>
              <a:pPr defTabSz="914358">
                <a:defRPr/>
              </a:pPr>
              <a:endParaRPr lang="en-US" sz="1836">
                <a:solidFill>
                  <a:srgbClr val="3C3C41"/>
                </a:solidFill>
                <a:latin typeface="Segoe UI"/>
              </a:endParaRPr>
            </a:p>
          </p:txBody>
        </p:sp>
        <p:sp>
          <p:nvSpPr>
            <p:cNvPr id="188" name="Freeform: Shape 187">
              <a:extLst>
                <a:ext uri="{FF2B5EF4-FFF2-40B4-BE49-F238E27FC236}">
                  <a16:creationId xmlns:a16="http://schemas.microsoft.com/office/drawing/2014/main" id="{30216353-1A14-444B-B160-116E659EB8F4}"/>
                </a:ext>
              </a:extLst>
            </p:cNvPr>
            <p:cNvSpPr/>
            <p:nvPr/>
          </p:nvSpPr>
          <p:spPr>
            <a:xfrm>
              <a:off x="3202598" y="3445817"/>
              <a:ext cx="945679" cy="358426"/>
            </a:xfrm>
            <a:custGeom>
              <a:avLst/>
              <a:gdLst>
                <a:gd name="connsiteX0" fmla="*/ 949341 w 949620"/>
                <a:gd name="connsiteY0" fmla="*/ 180803 h 359919"/>
                <a:gd name="connsiteX1" fmla="*/ 481234 w 949620"/>
                <a:gd name="connsiteY1" fmla="*/ 351765 h 359919"/>
                <a:gd name="connsiteX2" fmla="*/ 9776 w 949620"/>
                <a:gd name="connsiteY2" fmla="*/ 180803 h 359919"/>
                <a:gd name="connsiteX3" fmla="*/ 477882 w 949620"/>
                <a:gd name="connsiteY3" fmla="*/ 9842 h 359919"/>
                <a:gd name="connsiteX4" fmla="*/ 949341 w 949620"/>
                <a:gd name="connsiteY4" fmla="*/ 180803 h 359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9620" h="359919">
                  <a:moveTo>
                    <a:pt x="949341" y="180803"/>
                  </a:moveTo>
                  <a:cubicBezTo>
                    <a:pt x="949341" y="274157"/>
                    <a:pt x="739307" y="351765"/>
                    <a:pt x="481234" y="351765"/>
                  </a:cubicBezTo>
                  <a:cubicBezTo>
                    <a:pt x="223161" y="351765"/>
                    <a:pt x="9776" y="274157"/>
                    <a:pt x="9776" y="180803"/>
                  </a:cubicBezTo>
                  <a:cubicBezTo>
                    <a:pt x="9776" y="87449"/>
                    <a:pt x="219809" y="9842"/>
                    <a:pt x="477882" y="9842"/>
                  </a:cubicBezTo>
                  <a:cubicBezTo>
                    <a:pt x="735956" y="9842"/>
                    <a:pt x="949341" y="88574"/>
                    <a:pt x="949341" y="180803"/>
                  </a:cubicBezTo>
                </a:path>
              </a:pathLst>
            </a:custGeom>
            <a:solidFill>
              <a:srgbClr val="FFFFFF"/>
            </a:solidFill>
            <a:ln w="11113" cap="flat">
              <a:noFill/>
              <a:prstDash val="solid"/>
              <a:miter/>
            </a:ln>
          </p:spPr>
          <p:txBody>
            <a:bodyPr rtlCol="0" anchor="ctr"/>
            <a:lstStyle/>
            <a:p>
              <a:pPr defTabSz="914358">
                <a:defRPr/>
              </a:pPr>
              <a:endParaRPr lang="en-US" sz="1836">
                <a:solidFill>
                  <a:srgbClr val="3C3C41"/>
                </a:solidFill>
                <a:latin typeface="Segoe UI"/>
              </a:endParaRPr>
            </a:p>
          </p:txBody>
        </p:sp>
        <p:sp>
          <p:nvSpPr>
            <p:cNvPr id="189" name="Freeform: Shape 188">
              <a:extLst>
                <a:ext uri="{FF2B5EF4-FFF2-40B4-BE49-F238E27FC236}">
                  <a16:creationId xmlns:a16="http://schemas.microsoft.com/office/drawing/2014/main" id="{210CDB88-E01A-435C-AB19-43D945039352}"/>
                </a:ext>
              </a:extLst>
            </p:cNvPr>
            <p:cNvSpPr/>
            <p:nvPr/>
          </p:nvSpPr>
          <p:spPr>
            <a:xfrm>
              <a:off x="3297166" y="3492861"/>
              <a:ext cx="756543" cy="235217"/>
            </a:xfrm>
            <a:custGeom>
              <a:avLst/>
              <a:gdLst>
                <a:gd name="connsiteX0" fmla="*/ 759417 w 759696"/>
                <a:gd name="connsiteY0" fmla="*/ 123441 h 236197"/>
                <a:gd name="connsiteX1" fmla="*/ 386272 w 759696"/>
                <a:gd name="connsiteY1" fmla="*/ 237041 h 236197"/>
                <a:gd name="connsiteX2" fmla="*/ 9776 w 759696"/>
                <a:gd name="connsiteY2" fmla="*/ 123441 h 236197"/>
                <a:gd name="connsiteX3" fmla="*/ 382920 w 759696"/>
                <a:gd name="connsiteY3" fmla="*/ 9842 h 236197"/>
                <a:gd name="connsiteX4" fmla="*/ 759417 w 759696"/>
                <a:gd name="connsiteY4" fmla="*/ 123441 h 2361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9696" h="236197">
                  <a:moveTo>
                    <a:pt x="759417" y="123441"/>
                  </a:moveTo>
                  <a:cubicBezTo>
                    <a:pt x="759417" y="186427"/>
                    <a:pt x="591837" y="237041"/>
                    <a:pt x="386272" y="237041"/>
                  </a:cubicBezTo>
                  <a:cubicBezTo>
                    <a:pt x="180707" y="237041"/>
                    <a:pt x="9776" y="187552"/>
                    <a:pt x="9776" y="123441"/>
                  </a:cubicBezTo>
                  <a:cubicBezTo>
                    <a:pt x="9776" y="59330"/>
                    <a:pt x="177356" y="9842"/>
                    <a:pt x="382920" y="9842"/>
                  </a:cubicBezTo>
                  <a:cubicBezTo>
                    <a:pt x="588485" y="9842"/>
                    <a:pt x="759417" y="60455"/>
                    <a:pt x="759417" y="123441"/>
                  </a:cubicBezTo>
                </a:path>
              </a:pathLst>
            </a:custGeom>
            <a:solidFill>
              <a:srgbClr val="7FB900"/>
            </a:solidFill>
            <a:ln w="11113" cap="flat">
              <a:noFill/>
              <a:prstDash val="solid"/>
              <a:miter/>
            </a:ln>
          </p:spPr>
          <p:txBody>
            <a:bodyPr rtlCol="0" anchor="ctr"/>
            <a:lstStyle/>
            <a:p>
              <a:pPr defTabSz="914358">
                <a:defRPr/>
              </a:pPr>
              <a:endParaRPr lang="en-US" sz="1836">
                <a:solidFill>
                  <a:srgbClr val="3C3C41"/>
                </a:solidFill>
                <a:latin typeface="Segoe UI"/>
              </a:endParaRPr>
            </a:p>
          </p:txBody>
        </p:sp>
        <p:sp>
          <p:nvSpPr>
            <p:cNvPr id="190" name="Freeform: Shape 189">
              <a:extLst>
                <a:ext uri="{FF2B5EF4-FFF2-40B4-BE49-F238E27FC236}">
                  <a16:creationId xmlns:a16="http://schemas.microsoft.com/office/drawing/2014/main" id="{EE96C39D-47E1-4277-8A4A-5052568A5875}"/>
                </a:ext>
              </a:extLst>
            </p:cNvPr>
            <p:cNvSpPr/>
            <p:nvPr/>
          </p:nvSpPr>
          <p:spPr>
            <a:xfrm>
              <a:off x="3297166" y="3492861"/>
              <a:ext cx="756543" cy="190413"/>
            </a:xfrm>
            <a:custGeom>
              <a:avLst/>
              <a:gdLst>
                <a:gd name="connsiteX0" fmla="*/ 678978 w 759696"/>
                <a:gd name="connsiteY0" fmla="*/ 192051 h 191207"/>
                <a:gd name="connsiteX1" fmla="*/ 757182 w 759696"/>
                <a:gd name="connsiteY1" fmla="*/ 123441 h 191207"/>
                <a:gd name="connsiteX2" fmla="*/ 384038 w 759696"/>
                <a:gd name="connsiteY2" fmla="*/ 9842 h 191207"/>
                <a:gd name="connsiteX3" fmla="*/ 9776 w 759696"/>
                <a:gd name="connsiteY3" fmla="*/ 123441 h 191207"/>
                <a:gd name="connsiteX4" fmla="*/ 87980 w 759696"/>
                <a:gd name="connsiteY4" fmla="*/ 192051 h 191207"/>
                <a:gd name="connsiteX5" fmla="*/ 384038 w 759696"/>
                <a:gd name="connsiteY5" fmla="*/ 149310 h 191207"/>
                <a:gd name="connsiteX6" fmla="*/ 678978 w 759696"/>
                <a:gd name="connsiteY6" fmla="*/ 192051 h 191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696" h="191207">
                  <a:moveTo>
                    <a:pt x="678978" y="192051"/>
                  </a:moveTo>
                  <a:cubicBezTo>
                    <a:pt x="729252" y="171805"/>
                    <a:pt x="757182" y="149310"/>
                    <a:pt x="757182" y="123441"/>
                  </a:cubicBezTo>
                  <a:cubicBezTo>
                    <a:pt x="757182" y="60455"/>
                    <a:pt x="589602" y="9842"/>
                    <a:pt x="384038" y="9842"/>
                  </a:cubicBezTo>
                  <a:cubicBezTo>
                    <a:pt x="178473" y="9842"/>
                    <a:pt x="9776" y="60455"/>
                    <a:pt x="9776" y="123441"/>
                  </a:cubicBezTo>
                  <a:cubicBezTo>
                    <a:pt x="9776" y="148186"/>
                    <a:pt x="39940" y="174055"/>
                    <a:pt x="87980" y="192051"/>
                  </a:cubicBezTo>
                  <a:cubicBezTo>
                    <a:pt x="156129" y="163932"/>
                    <a:pt x="263380" y="149310"/>
                    <a:pt x="384038" y="149310"/>
                  </a:cubicBezTo>
                  <a:cubicBezTo>
                    <a:pt x="504695" y="149310"/>
                    <a:pt x="610829" y="167306"/>
                    <a:pt x="678978" y="192051"/>
                  </a:cubicBezTo>
                </a:path>
              </a:pathLst>
            </a:custGeom>
            <a:solidFill>
              <a:srgbClr val="B7D332"/>
            </a:solidFill>
            <a:ln w="11113" cap="flat">
              <a:noFill/>
              <a:prstDash val="solid"/>
              <a:miter/>
            </a:ln>
          </p:spPr>
          <p:txBody>
            <a:bodyPr rtlCol="0" anchor="ctr"/>
            <a:lstStyle/>
            <a:p>
              <a:pPr defTabSz="914358">
                <a:defRPr/>
              </a:pPr>
              <a:endParaRPr lang="en-US" sz="1836">
                <a:solidFill>
                  <a:srgbClr val="3C3C41"/>
                </a:solidFill>
                <a:latin typeface="Segoe UI"/>
              </a:endParaRPr>
            </a:p>
          </p:txBody>
        </p:sp>
      </p:grpSp>
      <p:grpSp>
        <p:nvGrpSpPr>
          <p:cNvPr id="304" name="Group 303">
            <a:extLst>
              <a:ext uri="{FF2B5EF4-FFF2-40B4-BE49-F238E27FC236}">
                <a16:creationId xmlns:a16="http://schemas.microsoft.com/office/drawing/2014/main" id="{E8A6F326-433F-4E86-8201-CED6A29A915A}"/>
              </a:ext>
            </a:extLst>
          </p:cNvPr>
          <p:cNvGrpSpPr/>
          <p:nvPr/>
        </p:nvGrpSpPr>
        <p:grpSpPr>
          <a:xfrm>
            <a:off x="1439880" y="5432844"/>
            <a:ext cx="281027" cy="265723"/>
            <a:chOff x="9687132" y="5337166"/>
            <a:chExt cx="207220" cy="195938"/>
          </a:xfrm>
        </p:grpSpPr>
        <p:sp>
          <p:nvSpPr>
            <p:cNvPr id="305" name="Oval 5">
              <a:extLst>
                <a:ext uri="{FF2B5EF4-FFF2-40B4-BE49-F238E27FC236}">
                  <a16:creationId xmlns:a16="http://schemas.microsoft.com/office/drawing/2014/main" id="{A987BBBD-5948-4177-9609-4B2336E21FDA}"/>
                </a:ext>
              </a:extLst>
            </p:cNvPr>
            <p:cNvSpPr>
              <a:spLocks noChangeArrowheads="1"/>
            </p:cNvSpPr>
            <p:nvPr/>
          </p:nvSpPr>
          <p:spPr bwMode="auto">
            <a:xfrm>
              <a:off x="9687132" y="5337166"/>
              <a:ext cx="207220" cy="195938"/>
            </a:xfrm>
            <a:prstGeom prst="ellipse">
              <a:avLst/>
            </a:prstGeom>
            <a:solidFill>
              <a:srgbClr val="C00000"/>
            </a:solidFill>
            <a:ln w="19050" cap="flat">
              <a:noFill/>
              <a:prstDash val="solid"/>
              <a:miter lim="800000"/>
              <a:headEnd/>
              <a:tailEnd/>
            </a:ln>
          </p:spPr>
          <p:txBody>
            <a:bodyPr vert="horz" wrap="square" lIns="49393" tIns="24696" rIns="49393" bIns="24696" numCol="1" anchor="t" anchorCtr="0" compatLnSpc="1">
              <a:prstTxWarp prst="textNoShape">
                <a:avLst/>
              </a:prstTxWarp>
            </a:bodyPr>
            <a:lstStyle/>
            <a:p>
              <a:pPr defTabSz="503714">
                <a:defRPr/>
              </a:pPr>
              <a:endParaRPr lang="en-US" sz="1176">
                <a:solidFill>
                  <a:srgbClr val="3C3C41"/>
                </a:solidFill>
                <a:latin typeface="Segoe UI"/>
              </a:endParaRPr>
            </a:p>
          </p:txBody>
        </p:sp>
        <p:sp>
          <p:nvSpPr>
            <p:cNvPr id="306" name="LightningBolt_E945" title="Icon of a lightning bolt">
              <a:extLst>
                <a:ext uri="{FF2B5EF4-FFF2-40B4-BE49-F238E27FC236}">
                  <a16:creationId xmlns:a16="http://schemas.microsoft.com/office/drawing/2014/main" id="{6AB1DC56-8C0D-48F6-BB2E-012F766E151C}"/>
                </a:ext>
              </a:extLst>
            </p:cNvPr>
            <p:cNvSpPr>
              <a:spLocks noChangeAspect="1"/>
            </p:cNvSpPr>
            <p:nvPr/>
          </p:nvSpPr>
          <p:spPr bwMode="auto">
            <a:xfrm>
              <a:off x="9742775" y="5377554"/>
              <a:ext cx="95956" cy="127180"/>
            </a:xfrm>
            <a:custGeom>
              <a:avLst/>
              <a:gdLst>
                <a:gd name="T0" fmla="*/ 481 w 2961"/>
                <a:gd name="T1" fmla="*/ 4132 h 4132"/>
                <a:gd name="T2" fmla="*/ 2961 w 2961"/>
                <a:gd name="T3" fmla="*/ 1653 h 4132"/>
                <a:gd name="T4" fmla="*/ 1652 w 2961"/>
                <a:gd name="T5" fmla="*/ 1653 h 4132"/>
                <a:gd name="T6" fmla="*/ 2479 w 2961"/>
                <a:gd name="T7" fmla="*/ 0 h 4132"/>
                <a:gd name="T8" fmla="*/ 1239 w 2961"/>
                <a:gd name="T9" fmla="*/ 0 h 4132"/>
                <a:gd name="T10" fmla="*/ 0 w 2961"/>
                <a:gd name="T11" fmla="*/ 2479 h 4132"/>
                <a:gd name="T12" fmla="*/ 964 w 2961"/>
                <a:gd name="T13" fmla="*/ 2479 h 4132"/>
                <a:gd name="T14" fmla="*/ 137 w 2961"/>
                <a:gd name="T15" fmla="*/ 4132 h 4132"/>
                <a:gd name="T16" fmla="*/ 481 w 2961"/>
                <a:gd name="T17" fmla="*/ 4132 h 4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61" h="4132">
                  <a:moveTo>
                    <a:pt x="481" y="4132"/>
                  </a:moveTo>
                  <a:lnTo>
                    <a:pt x="2961" y="1653"/>
                  </a:lnTo>
                  <a:lnTo>
                    <a:pt x="1652" y="1653"/>
                  </a:lnTo>
                  <a:lnTo>
                    <a:pt x="2479" y="0"/>
                  </a:lnTo>
                  <a:lnTo>
                    <a:pt x="1239" y="0"/>
                  </a:lnTo>
                  <a:lnTo>
                    <a:pt x="0" y="2479"/>
                  </a:lnTo>
                  <a:lnTo>
                    <a:pt x="964" y="2479"/>
                  </a:lnTo>
                  <a:lnTo>
                    <a:pt x="137" y="4132"/>
                  </a:lnTo>
                  <a:lnTo>
                    <a:pt x="481" y="4132"/>
                  </a:lnTo>
                  <a:close/>
                </a:path>
              </a:pathLst>
            </a:custGeom>
            <a:solidFill>
              <a:schemeClr val="bg2"/>
            </a:solidFill>
            <a:ln w="19050" cap="sq">
              <a:noFill/>
              <a:prstDash val="solid"/>
              <a:miter lim="800000"/>
              <a:headEnd/>
              <a:tailEnd/>
            </a:ln>
          </p:spPr>
          <p:txBody>
            <a:bodyPr vert="horz" wrap="square" lIns="49393" tIns="24696" rIns="49393" bIns="24696" numCol="1" anchor="t" anchorCtr="0" compatLnSpc="1">
              <a:prstTxWarp prst="textNoShape">
                <a:avLst/>
              </a:prstTxWarp>
            </a:bodyPr>
            <a:lstStyle/>
            <a:p>
              <a:pPr defTabSz="503714">
                <a:defRPr/>
              </a:pPr>
              <a:endParaRPr lang="en-US" sz="294">
                <a:solidFill>
                  <a:srgbClr val="3C3C41"/>
                </a:solidFill>
                <a:latin typeface="Segoe UI"/>
              </a:endParaRPr>
            </a:p>
          </p:txBody>
        </p:sp>
      </p:grpSp>
      <p:sp>
        <p:nvSpPr>
          <p:cNvPr id="185" name="Rectangle 184">
            <a:extLst>
              <a:ext uri="{FF2B5EF4-FFF2-40B4-BE49-F238E27FC236}">
                <a16:creationId xmlns:a16="http://schemas.microsoft.com/office/drawing/2014/main" id="{481C9084-7041-4028-AEBA-28038FB8A2B7}"/>
              </a:ext>
            </a:extLst>
          </p:cNvPr>
          <p:cNvSpPr/>
          <p:nvPr/>
        </p:nvSpPr>
        <p:spPr bwMode="auto">
          <a:xfrm>
            <a:off x="7960887" y="1516130"/>
            <a:ext cx="4230977" cy="450086"/>
          </a:xfrm>
          <a:prstGeom prst="rect">
            <a:avLst/>
          </a:prstGeom>
          <a:solidFill>
            <a:schemeClr val="tx2"/>
          </a:solidFill>
          <a:ln w="10795" cap="flat" cmpd="sng" algn="ctr">
            <a:noFill/>
            <a:prstDash val="solid"/>
          </a:ln>
          <a:effectLst>
            <a:outerShdw blurRad="190500" dist="38100" dir="2700000" algn="tl" rotWithShape="0">
              <a:prstClr val="black">
                <a:alpha val="25000"/>
              </a:prstClr>
            </a:outerShdw>
          </a:effectLst>
        </p:spPr>
        <p:txBody>
          <a:bodyPr rot="0" spcFirstLastPara="0" vertOverflow="overflow" horzOverflow="overflow" vert="horz" wrap="square" lIns="0" tIns="25710" rIns="0" bIns="25710" numCol="1" spcCol="0" rtlCol="0" fromWordArt="0" anchor="ctr" anchorCtr="0" forceAA="0" compatLnSpc="1">
            <a:prstTxWarp prst="textNoShape">
              <a:avLst/>
            </a:prstTxWarp>
            <a:noAutofit/>
          </a:bodyPr>
          <a:lstStyle/>
          <a:p>
            <a:pPr algn="ctr" defTabSz="514206">
              <a:defRPr/>
            </a:pPr>
            <a:r>
              <a:rPr lang="en-US" sz="1544">
                <a:solidFill>
                  <a:prstClr val="white"/>
                </a:solidFill>
                <a:latin typeface="Segoe UI Semibold" panose="020B0702040204020203" pitchFamily="34" charset="0"/>
                <a:cs typeface="Segoe UI Semibold" panose="020B0702040204020203" pitchFamily="34" charset="0"/>
              </a:rPr>
              <a:t>Azure Site Recovery / Region Pairs </a:t>
            </a:r>
          </a:p>
        </p:txBody>
      </p:sp>
      <p:sp>
        <p:nvSpPr>
          <p:cNvPr id="167" name="Rectangle 166">
            <a:extLst>
              <a:ext uri="{FF2B5EF4-FFF2-40B4-BE49-F238E27FC236}">
                <a16:creationId xmlns:a16="http://schemas.microsoft.com/office/drawing/2014/main" id="{1C18C2D3-5A7D-42BE-820D-51E0F8CC2D48}"/>
              </a:ext>
            </a:extLst>
          </p:cNvPr>
          <p:cNvSpPr/>
          <p:nvPr/>
        </p:nvSpPr>
        <p:spPr bwMode="auto">
          <a:xfrm>
            <a:off x="5316891" y="1516130"/>
            <a:ext cx="2644790" cy="450086"/>
          </a:xfrm>
          <a:prstGeom prst="rect">
            <a:avLst/>
          </a:prstGeom>
          <a:solidFill>
            <a:schemeClr val="tx2"/>
          </a:solidFill>
          <a:ln w="10795" cap="flat" cmpd="sng" algn="ctr">
            <a:noFill/>
            <a:prstDash val="solid"/>
          </a:ln>
          <a:effectLst>
            <a:outerShdw blurRad="190500" dist="38100" dir="2700000" algn="tl" rotWithShape="0">
              <a:prstClr val="black">
                <a:alpha val="25000"/>
              </a:prstClr>
            </a:outerShdw>
          </a:effectLst>
        </p:spPr>
        <p:txBody>
          <a:bodyPr rot="0" spcFirstLastPara="0" vertOverflow="overflow" horzOverflow="overflow" vert="horz" wrap="square" lIns="0" tIns="25710" rIns="0" bIns="25710" numCol="1" spcCol="0" rtlCol="0" fromWordArt="0" anchor="ctr" anchorCtr="0" forceAA="0" compatLnSpc="1">
            <a:prstTxWarp prst="textNoShape">
              <a:avLst/>
            </a:prstTxWarp>
            <a:noAutofit/>
          </a:bodyPr>
          <a:lstStyle/>
          <a:p>
            <a:pPr algn="ctr" defTabSz="514206">
              <a:defRPr/>
            </a:pPr>
            <a:r>
              <a:rPr lang="en-US" sz="1544">
                <a:solidFill>
                  <a:prstClr val="white"/>
                </a:solidFill>
                <a:latin typeface="Segoe UI Semibold" panose="020B0702040204020203" pitchFamily="34" charset="0"/>
                <a:cs typeface="Segoe UI Semibold" panose="020B0702040204020203" pitchFamily="34" charset="0"/>
              </a:rPr>
              <a:t>Availability Zones</a:t>
            </a:r>
          </a:p>
        </p:txBody>
      </p:sp>
      <p:sp>
        <p:nvSpPr>
          <p:cNvPr id="166" name="Rectangle 165">
            <a:extLst>
              <a:ext uri="{FF2B5EF4-FFF2-40B4-BE49-F238E27FC236}">
                <a16:creationId xmlns:a16="http://schemas.microsoft.com/office/drawing/2014/main" id="{7F4BBE01-2C2C-4E31-969A-AC6F48B3B7F1}"/>
              </a:ext>
            </a:extLst>
          </p:cNvPr>
          <p:cNvSpPr/>
          <p:nvPr/>
        </p:nvSpPr>
        <p:spPr bwMode="auto">
          <a:xfrm>
            <a:off x="3053774" y="1516130"/>
            <a:ext cx="2264695" cy="450086"/>
          </a:xfrm>
          <a:prstGeom prst="rect">
            <a:avLst/>
          </a:prstGeom>
          <a:solidFill>
            <a:schemeClr val="tx2"/>
          </a:solidFill>
          <a:ln w="10795" cap="flat" cmpd="sng" algn="ctr">
            <a:noFill/>
            <a:prstDash val="solid"/>
          </a:ln>
          <a:effectLst>
            <a:outerShdw blurRad="190500" dist="38100" dir="2700000" algn="tl" rotWithShape="0">
              <a:prstClr val="black">
                <a:alpha val="25000"/>
              </a:prstClr>
            </a:outerShdw>
          </a:effectLst>
        </p:spPr>
        <p:txBody>
          <a:bodyPr rot="0" spcFirstLastPara="0" vertOverflow="overflow" horzOverflow="overflow" vert="horz" wrap="square" lIns="0" tIns="25710" rIns="0" bIns="25710" numCol="1" spcCol="0" rtlCol="0" fromWordArt="0" anchor="ctr" anchorCtr="0" forceAA="0" compatLnSpc="1">
            <a:prstTxWarp prst="textNoShape">
              <a:avLst/>
            </a:prstTxWarp>
            <a:noAutofit/>
          </a:bodyPr>
          <a:lstStyle/>
          <a:p>
            <a:pPr algn="ctr" defTabSz="514206">
              <a:defRPr/>
            </a:pPr>
            <a:r>
              <a:rPr lang="en-US" sz="1544">
                <a:solidFill>
                  <a:prstClr val="white"/>
                </a:solidFill>
                <a:latin typeface="Segoe UI Semibold" panose="020B0702040204020203" pitchFamily="34" charset="0"/>
                <a:cs typeface="Segoe UI Semibold" panose="020B0702040204020203" pitchFamily="34" charset="0"/>
              </a:rPr>
              <a:t>Availability Sets</a:t>
            </a:r>
          </a:p>
        </p:txBody>
      </p:sp>
      <p:sp>
        <p:nvSpPr>
          <p:cNvPr id="2" name="Rectangle 1">
            <a:extLst>
              <a:ext uri="{FF2B5EF4-FFF2-40B4-BE49-F238E27FC236}">
                <a16:creationId xmlns:a16="http://schemas.microsoft.com/office/drawing/2014/main" id="{FA803192-C623-4085-B4FE-1EAD566564A6}"/>
              </a:ext>
            </a:extLst>
          </p:cNvPr>
          <p:cNvSpPr/>
          <p:nvPr/>
        </p:nvSpPr>
        <p:spPr bwMode="auto">
          <a:xfrm>
            <a:off x="1055605" y="1516130"/>
            <a:ext cx="1998169" cy="450086"/>
          </a:xfrm>
          <a:prstGeom prst="rect">
            <a:avLst/>
          </a:prstGeom>
          <a:solidFill>
            <a:schemeClr val="tx2"/>
          </a:solidFill>
          <a:ln w="10795" cap="flat" cmpd="sng" algn="ctr">
            <a:noFill/>
            <a:prstDash val="solid"/>
          </a:ln>
          <a:effectLst>
            <a:outerShdw blurRad="190500" dist="38100" dir="2700000" algn="tl" rotWithShape="0">
              <a:prstClr val="black">
                <a:alpha val="25000"/>
              </a:prstClr>
            </a:outerShdw>
          </a:effectLst>
        </p:spPr>
        <p:txBody>
          <a:bodyPr rot="0" spcFirstLastPara="0" vertOverflow="overflow" horzOverflow="overflow" vert="horz" wrap="square" lIns="0" tIns="25710" rIns="0" bIns="25710" numCol="1" spcCol="0" rtlCol="0" fromWordArt="0" anchor="ctr" anchorCtr="0" forceAA="0" compatLnSpc="1">
            <a:prstTxWarp prst="textNoShape">
              <a:avLst/>
            </a:prstTxWarp>
            <a:noAutofit/>
          </a:bodyPr>
          <a:lstStyle/>
          <a:p>
            <a:pPr algn="ctr" defTabSz="514206">
              <a:defRPr/>
            </a:pPr>
            <a:r>
              <a:rPr lang="en-US" sz="1544">
                <a:solidFill>
                  <a:prstClr val="white"/>
                </a:solidFill>
                <a:latin typeface="Segoe UI Semibold" panose="020B0702040204020203" pitchFamily="34" charset="0"/>
                <a:cs typeface="Segoe UI Semibold" panose="020B0702040204020203" pitchFamily="34" charset="0"/>
              </a:rPr>
              <a:t>Premium Storage</a:t>
            </a:r>
          </a:p>
        </p:txBody>
      </p:sp>
      <p:sp>
        <p:nvSpPr>
          <p:cNvPr id="439" name="Rectangle: Diagonal Corners Rounded 438">
            <a:extLst>
              <a:ext uri="{FF2B5EF4-FFF2-40B4-BE49-F238E27FC236}">
                <a16:creationId xmlns:a16="http://schemas.microsoft.com/office/drawing/2014/main" id="{B25FF04A-9052-40B7-811F-EDA014F5E5A8}"/>
              </a:ext>
            </a:extLst>
          </p:cNvPr>
          <p:cNvSpPr/>
          <p:nvPr/>
        </p:nvSpPr>
        <p:spPr>
          <a:xfrm>
            <a:off x="1005331" y="6056735"/>
            <a:ext cx="11186534" cy="372049"/>
          </a:xfrm>
          <a:prstGeom prst="round2DiagRect">
            <a:avLst>
              <a:gd name="adj1" fmla="val 0"/>
              <a:gd name="adj2" fmla="val 0"/>
            </a:avLst>
          </a:prstGeom>
          <a:solidFill>
            <a:schemeClr val="tx2"/>
          </a:solidFill>
          <a:ln w="10795" cap="flat" cmpd="sng" algn="ctr">
            <a:noFill/>
            <a:prstDash val="solid"/>
          </a:ln>
          <a:effectLst>
            <a:outerShdw blurRad="190500" dist="38100" dir="2700000" algn="tl" rotWithShape="0">
              <a:prstClr val="black">
                <a:alpha val="25000"/>
              </a:prstClr>
            </a:outerShdw>
          </a:effectLst>
        </p:spPr>
        <p:txBody>
          <a:bodyPr rot="0" spcFirstLastPara="0" vertOverflow="overflow" horzOverflow="overflow" vert="horz" wrap="square" lIns="179280" tIns="25710" rIns="0" bIns="25710" numCol="1" spcCol="0" rtlCol="0" fromWordArt="0" anchor="ctr" anchorCtr="0" forceAA="0" compatLnSpc="1">
            <a:prstTxWarp prst="textNoShape">
              <a:avLst/>
            </a:prstTxWarp>
            <a:noAutofit/>
          </a:bodyPr>
          <a:lstStyle/>
          <a:p>
            <a:pPr algn="ctr" defTabSz="514206">
              <a:defRPr/>
            </a:pPr>
            <a:r>
              <a:rPr lang="en-US" sz="1544">
                <a:solidFill>
                  <a:prstClr val="white"/>
                </a:solidFill>
                <a:latin typeface="Segoe UI Semibold" panose="020B0702040204020203" pitchFamily="34" charset="0"/>
                <a:cs typeface="Segoe UI Semibold" panose="020B0702040204020203" pitchFamily="34" charset="0"/>
              </a:rPr>
              <a:t>Backup</a:t>
            </a:r>
            <a:endParaRPr lang="en-US" sz="1764">
              <a:solidFill>
                <a:prstClr val="white"/>
              </a:solidFill>
              <a:latin typeface="Segoe UI Semibold" panose="020B0702040204020203" pitchFamily="34" charset="0"/>
              <a:cs typeface="Segoe UI Semibold" panose="020B0702040204020203" pitchFamily="34" charset="0"/>
            </a:endParaRPr>
          </a:p>
        </p:txBody>
      </p:sp>
      <p:sp>
        <p:nvSpPr>
          <p:cNvPr id="444" name="Rectangle 443">
            <a:extLst>
              <a:ext uri="{FF2B5EF4-FFF2-40B4-BE49-F238E27FC236}">
                <a16:creationId xmlns:a16="http://schemas.microsoft.com/office/drawing/2014/main" id="{AA27C8C7-2587-4DA1-9E31-60C2D11D99E7}"/>
              </a:ext>
            </a:extLst>
          </p:cNvPr>
          <p:cNvSpPr/>
          <p:nvPr/>
        </p:nvSpPr>
        <p:spPr>
          <a:xfrm>
            <a:off x="3885786" y="5674665"/>
            <a:ext cx="6925056" cy="310466"/>
          </a:xfrm>
          <a:prstGeom prst="rect">
            <a:avLst/>
          </a:prstGeom>
          <a:noFill/>
        </p:spPr>
        <p:txBody>
          <a:bodyPr wrap="square">
            <a:spAutoFit/>
          </a:bodyPr>
          <a:lstStyle/>
          <a:p>
            <a:pPr marL="0" lvl="1" algn="ctr" defTabSz="283365">
              <a:lnSpc>
                <a:spcPct val="90000"/>
              </a:lnSpc>
              <a:spcBef>
                <a:spcPts val="588"/>
              </a:spcBef>
              <a:defRPr/>
            </a:pPr>
            <a:r>
              <a:rPr lang="en-US" sz="1544" i="1">
                <a:solidFill>
                  <a:srgbClr val="3C3C41"/>
                </a:solidFill>
                <a:latin typeface="Segoe UI Semibold"/>
                <a:cs typeface="Segoe UI" panose="020B0502040204020203" pitchFamily="34" charset="0"/>
              </a:rPr>
              <a:t>Restore</a:t>
            </a:r>
            <a:r>
              <a:rPr lang="en-US" sz="1544">
                <a:solidFill>
                  <a:srgbClr val="3C3C41"/>
                </a:solidFill>
                <a:latin typeface="Segoe UI Semibold"/>
                <a:cs typeface="Segoe UI" panose="020B0502040204020203" pitchFamily="34" charset="0"/>
              </a:rPr>
              <a:t> to a certain </a:t>
            </a:r>
            <a:r>
              <a:rPr lang="en-US" sz="1544" i="1">
                <a:solidFill>
                  <a:srgbClr val="3C3C41"/>
                </a:solidFill>
                <a:latin typeface="Segoe UI Semibold"/>
                <a:cs typeface="Segoe UI" panose="020B0502040204020203" pitchFamily="34" charset="0"/>
              </a:rPr>
              <a:t>point in time </a:t>
            </a:r>
            <a:r>
              <a:rPr lang="en-US" sz="1544">
                <a:solidFill>
                  <a:srgbClr val="3C3C41"/>
                </a:solidFill>
                <a:latin typeface="Segoe UI Semibold"/>
                <a:cs typeface="Segoe UI" panose="020B0502040204020203" pitchFamily="34" charset="0"/>
              </a:rPr>
              <a:t>with</a:t>
            </a:r>
            <a:r>
              <a:rPr lang="en-US" sz="1544" i="1">
                <a:solidFill>
                  <a:srgbClr val="3C3C41"/>
                </a:solidFill>
                <a:latin typeface="Segoe UI Semibold"/>
                <a:cs typeface="Segoe UI" panose="020B0502040204020203" pitchFamily="34" charset="0"/>
              </a:rPr>
              <a:t> </a:t>
            </a:r>
            <a:r>
              <a:rPr lang="en-US" sz="1544">
                <a:solidFill>
                  <a:srgbClr val="3C3C41"/>
                </a:solidFill>
                <a:latin typeface="Segoe UI Semibold"/>
                <a:cs typeface="Segoe UI" panose="020B0502040204020203" pitchFamily="34" charset="0"/>
              </a:rPr>
              <a:t>healthier data</a:t>
            </a:r>
          </a:p>
        </p:txBody>
      </p:sp>
      <p:grpSp>
        <p:nvGrpSpPr>
          <p:cNvPr id="283" name="Group 282">
            <a:extLst>
              <a:ext uri="{FF2B5EF4-FFF2-40B4-BE49-F238E27FC236}">
                <a16:creationId xmlns:a16="http://schemas.microsoft.com/office/drawing/2014/main" id="{E28AEFBE-2B51-4B39-BDBA-BE86802FAB72}"/>
              </a:ext>
            </a:extLst>
          </p:cNvPr>
          <p:cNvGrpSpPr/>
          <p:nvPr/>
        </p:nvGrpSpPr>
        <p:grpSpPr>
          <a:xfrm>
            <a:off x="3531761" y="2903975"/>
            <a:ext cx="1237362" cy="843097"/>
            <a:chOff x="3777206" y="2532491"/>
            <a:chExt cx="922693" cy="758454"/>
          </a:xfrm>
        </p:grpSpPr>
        <p:sp>
          <p:nvSpPr>
            <p:cNvPr id="447" name="Freeform: Shape 446">
              <a:extLst>
                <a:ext uri="{FF2B5EF4-FFF2-40B4-BE49-F238E27FC236}">
                  <a16:creationId xmlns:a16="http://schemas.microsoft.com/office/drawing/2014/main" id="{D6996DDC-8CF6-4217-B7D6-8E6FB47599F5}"/>
                </a:ext>
              </a:extLst>
            </p:cNvPr>
            <p:cNvSpPr>
              <a:spLocks/>
            </p:cNvSpPr>
            <p:nvPr/>
          </p:nvSpPr>
          <p:spPr bwMode="auto">
            <a:xfrm>
              <a:off x="3777206" y="2532491"/>
              <a:ext cx="922693" cy="758454"/>
            </a:xfrm>
            <a:custGeom>
              <a:avLst/>
              <a:gdLst>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534606 w 958033"/>
                <a:gd name="connsiteY6" fmla="*/ 501949 h 705777"/>
                <a:gd name="connsiteX7" fmla="*/ 424166 w 958033"/>
                <a:gd name="connsiteY7" fmla="*/ 501949 h 705777"/>
                <a:gd name="connsiteX8" fmla="*/ 424166 w 958033"/>
                <a:gd name="connsiteY8" fmla="*/ 705777 h 705777"/>
                <a:gd name="connsiteX9" fmla="*/ 0 w 958033"/>
                <a:gd name="connsiteY9" fmla="*/ 705777 h 705777"/>
                <a:gd name="connsiteX10" fmla="*/ 0 w 958033"/>
                <a:gd name="connsiteY10" fmla="*/ 102267 h 705777"/>
                <a:gd name="connsiteX11" fmla="*/ 200205 w 958033"/>
                <a:gd name="connsiteY11" fmla="*/ 102267 h 705777"/>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424166 w 958033"/>
                <a:gd name="connsiteY6" fmla="*/ 501949 h 705777"/>
                <a:gd name="connsiteX7" fmla="*/ 424166 w 958033"/>
                <a:gd name="connsiteY7" fmla="*/ 705777 h 705777"/>
                <a:gd name="connsiteX8" fmla="*/ 0 w 958033"/>
                <a:gd name="connsiteY8" fmla="*/ 705777 h 705777"/>
                <a:gd name="connsiteX9" fmla="*/ 0 w 958033"/>
                <a:gd name="connsiteY9" fmla="*/ 102267 h 705777"/>
                <a:gd name="connsiteX10" fmla="*/ 200205 w 958033"/>
                <a:gd name="connsiteY10" fmla="*/ 102267 h 705777"/>
                <a:gd name="connsiteX11" fmla="*/ 200205 w 958033"/>
                <a:gd name="connsiteY11" fmla="*/ 0 h 705777"/>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424166 w 958033"/>
                <a:gd name="connsiteY6" fmla="*/ 705777 h 705777"/>
                <a:gd name="connsiteX7" fmla="*/ 0 w 958033"/>
                <a:gd name="connsiteY7" fmla="*/ 705777 h 705777"/>
                <a:gd name="connsiteX8" fmla="*/ 0 w 958033"/>
                <a:gd name="connsiteY8" fmla="*/ 102267 h 705777"/>
                <a:gd name="connsiteX9" fmla="*/ 200205 w 958033"/>
                <a:gd name="connsiteY9" fmla="*/ 102267 h 705777"/>
                <a:gd name="connsiteX10" fmla="*/ 200205 w 958033"/>
                <a:gd name="connsiteY10" fmla="*/ 0 h 705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8033" h="705777">
                  <a:moveTo>
                    <a:pt x="200205" y="0"/>
                  </a:moveTo>
                  <a:lnTo>
                    <a:pt x="757828" y="0"/>
                  </a:lnTo>
                  <a:lnTo>
                    <a:pt x="757828" y="102267"/>
                  </a:lnTo>
                  <a:lnTo>
                    <a:pt x="958033" y="102267"/>
                  </a:lnTo>
                  <a:lnTo>
                    <a:pt x="958033" y="705777"/>
                  </a:lnTo>
                  <a:lnTo>
                    <a:pt x="534606" y="705777"/>
                  </a:lnTo>
                  <a:lnTo>
                    <a:pt x="424166" y="705777"/>
                  </a:lnTo>
                  <a:lnTo>
                    <a:pt x="0" y="705777"/>
                  </a:lnTo>
                  <a:lnTo>
                    <a:pt x="0" y="102267"/>
                  </a:lnTo>
                  <a:lnTo>
                    <a:pt x="200205" y="102267"/>
                  </a:lnTo>
                  <a:lnTo>
                    <a:pt x="200205" y="0"/>
                  </a:lnTo>
                  <a:close/>
                </a:path>
              </a:pathLst>
            </a:custGeom>
            <a:noFill/>
            <a:ln w="19050"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62458" tIns="81226" rIns="162458" bIns="81226" numCol="1" anchor="t" anchorCtr="0" compatLnSpc="1">
              <a:prstTxWarp prst="textNoShape">
                <a:avLst/>
              </a:prstTxWarp>
              <a:noAutofit/>
            </a:bodyPr>
            <a:lstStyle/>
            <a:p>
              <a:pPr defTabSz="1656683">
                <a:lnSpc>
                  <a:spcPct val="90000"/>
                </a:lnSpc>
                <a:spcBef>
                  <a:spcPts val="1065"/>
                </a:spcBef>
                <a:defRPr/>
              </a:pPr>
              <a:endParaRPr lang="en-US" sz="3200" kern="0">
                <a:gradFill>
                  <a:gsLst>
                    <a:gs pos="0">
                      <a:srgbClr val="1A1A1A"/>
                    </a:gs>
                    <a:gs pos="100000">
                      <a:srgbClr val="1A1A1A"/>
                    </a:gs>
                  </a:gsLst>
                  <a:lin ang="5400000" scaled="0"/>
                </a:gradFill>
                <a:latin typeface="Segoe UI Semilight"/>
              </a:endParaRPr>
            </a:p>
          </p:txBody>
        </p:sp>
        <p:grpSp>
          <p:nvGrpSpPr>
            <p:cNvPr id="448" name="Group 447">
              <a:extLst>
                <a:ext uri="{FF2B5EF4-FFF2-40B4-BE49-F238E27FC236}">
                  <a16:creationId xmlns:a16="http://schemas.microsoft.com/office/drawing/2014/main" id="{A845D2CB-0967-497B-A5D1-1E05F587AFDB}"/>
                </a:ext>
              </a:extLst>
            </p:cNvPr>
            <p:cNvGrpSpPr/>
            <p:nvPr/>
          </p:nvGrpSpPr>
          <p:grpSpPr>
            <a:xfrm>
              <a:off x="3866300" y="2861878"/>
              <a:ext cx="752928" cy="280382"/>
              <a:chOff x="3866300" y="2861878"/>
              <a:chExt cx="752928" cy="280382"/>
            </a:xfrm>
          </p:grpSpPr>
          <p:pic>
            <p:nvPicPr>
              <p:cNvPr id="449" name="Picture 448">
                <a:extLst>
                  <a:ext uri="{FF2B5EF4-FFF2-40B4-BE49-F238E27FC236}">
                    <a16:creationId xmlns:a16="http://schemas.microsoft.com/office/drawing/2014/main" id="{E85B9A00-7AFC-4303-83FE-05BA4F6CD960}"/>
                  </a:ext>
                </a:extLst>
              </p:cNvPr>
              <p:cNvPicPr>
                <a:picLocks noChangeAspect="1"/>
              </p:cNvPicPr>
              <p:nvPr/>
            </p:nvPicPr>
            <p:blipFill>
              <a:blip r:embed="rId3"/>
              <a:stretch>
                <a:fillRect/>
              </a:stretch>
            </p:blipFill>
            <p:spPr>
              <a:xfrm>
                <a:off x="3866300" y="2861878"/>
                <a:ext cx="254490" cy="280382"/>
              </a:xfrm>
              <a:prstGeom prst="rect">
                <a:avLst/>
              </a:prstGeom>
            </p:spPr>
          </p:pic>
          <p:pic>
            <p:nvPicPr>
              <p:cNvPr id="450" name="Picture 449">
                <a:extLst>
                  <a:ext uri="{FF2B5EF4-FFF2-40B4-BE49-F238E27FC236}">
                    <a16:creationId xmlns:a16="http://schemas.microsoft.com/office/drawing/2014/main" id="{57E6963F-534C-4E50-AA29-2767A96C5BCE}"/>
                  </a:ext>
                </a:extLst>
              </p:cNvPr>
              <p:cNvPicPr>
                <a:picLocks noChangeAspect="1"/>
              </p:cNvPicPr>
              <p:nvPr/>
            </p:nvPicPr>
            <p:blipFill>
              <a:blip r:embed="rId3"/>
              <a:stretch>
                <a:fillRect/>
              </a:stretch>
            </p:blipFill>
            <p:spPr>
              <a:xfrm>
                <a:off x="4364738" y="2861878"/>
                <a:ext cx="254490" cy="280382"/>
              </a:xfrm>
              <a:prstGeom prst="rect">
                <a:avLst/>
              </a:prstGeom>
            </p:spPr>
          </p:pic>
          <p:cxnSp>
            <p:nvCxnSpPr>
              <p:cNvPr id="451" name="Straight Connector 450">
                <a:extLst>
                  <a:ext uri="{FF2B5EF4-FFF2-40B4-BE49-F238E27FC236}">
                    <a16:creationId xmlns:a16="http://schemas.microsoft.com/office/drawing/2014/main" id="{DEFC4055-D2A2-4E04-BBF1-BE8D6B236116}"/>
                  </a:ext>
                </a:extLst>
              </p:cNvPr>
              <p:cNvCxnSpPr>
                <a:cxnSpLocks/>
              </p:cNvCxnSpPr>
              <p:nvPr/>
            </p:nvCxnSpPr>
            <p:spPr>
              <a:xfrm>
                <a:off x="4115697" y="2982674"/>
                <a:ext cx="231273" cy="0"/>
              </a:xfrm>
              <a:prstGeom prst="line">
                <a:avLst/>
              </a:prstGeom>
              <a:ln w="19050">
                <a:solidFill>
                  <a:schemeClr val="tx2"/>
                </a:solidFill>
                <a:prstDash val="solid"/>
                <a:headEnd type="arrow" w="sm" len="sm"/>
                <a:tailEnd type="arrow" w="sm" len="sm"/>
              </a:ln>
            </p:spPr>
            <p:style>
              <a:lnRef idx="1">
                <a:schemeClr val="accent1"/>
              </a:lnRef>
              <a:fillRef idx="0">
                <a:schemeClr val="accent1"/>
              </a:fillRef>
              <a:effectRef idx="0">
                <a:schemeClr val="accent1"/>
              </a:effectRef>
              <a:fontRef idx="minor">
                <a:schemeClr val="tx1"/>
              </a:fontRef>
            </p:style>
          </p:cxnSp>
        </p:grpSp>
      </p:grpSp>
      <p:sp>
        <p:nvSpPr>
          <p:cNvPr id="644" name="TextBox 643">
            <a:extLst>
              <a:ext uri="{FF2B5EF4-FFF2-40B4-BE49-F238E27FC236}">
                <a16:creationId xmlns:a16="http://schemas.microsoft.com/office/drawing/2014/main" id="{643E4639-49A3-43F5-BC9A-99D7A39C294A}"/>
              </a:ext>
            </a:extLst>
          </p:cNvPr>
          <p:cNvSpPr txBox="1"/>
          <p:nvPr/>
        </p:nvSpPr>
        <p:spPr>
          <a:xfrm>
            <a:off x="1147139" y="4565045"/>
            <a:ext cx="1675074" cy="329962"/>
          </a:xfrm>
          <a:prstGeom prst="rect">
            <a:avLst/>
          </a:prstGeom>
          <a:noFill/>
        </p:spPr>
        <p:txBody>
          <a:bodyPr wrap="none" rtlCol="0">
            <a:spAutoFit/>
          </a:bodyPr>
          <a:lstStyle/>
          <a:p>
            <a:pPr algn="ctr" defTabSz="914176">
              <a:defRPr/>
            </a:pPr>
            <a:r>
              <a:rPr lang="en-US" sz="1544">
                <a:solidFill>
                  <a:srgbClr val="3C3C41"/>
                </a:solidFill>
                <a:latin typeface="Segoe UI Semibold"/>
                <a:cs typeface="Segoe UI" panose="020B0502040204020203" pitchFamily="34" charset="0"/>
              </a:rPr>
              <a:t>Hardware failure</a:t>
            </a:r>
          </a:p>
        </p:txBody>
      </p:sp>
      <p:sp>
        <p:nvSpPr>
          <p:cNvPr id="273" name="TextBox 272">
            <a:extLst>
              <a:ext uri="{FF2B5EF4-FFF2-40B4-BE49-F238E27FC236}">
                <a16:creationId xmlns:a16="http://schemas.microsoft.com/office/drawing/2014/main" id="{585B11FF-AF92-405F-8247-8DFE7EFEC205}"/>
              </a:ext>
            </a:extLst>
          </p:cNvPr>
          <p:cNvSpPr txBox="1"/>
          <p:nvPr/>
        </p:nvSpPr>
        <p:spPr>
          <a:xfrm>
            <a:off x="3737122" y="2737651"/>
            <a:ext cx="851997" cy="142347"/>
          </a:xfrm>
          <a:prstGeom prst="rect">
            <a:avLst/>
          </a:prstGeom>
          <a:noFill/>
        </p:spPr>
        <p:txBody>
          <a:bodyPr wrap="square" lIns="0" tIns="0" rIns="0" bIns="0" rtlCol="0">
            <a:spAutoFit/>
          </a:bodyPr>
          <a:lstStyle/>
          <a:p>
            <a:pPr algn="ctr" defTabSz="913890">
              <a:lnSpc>
                <a:spcPct val="90000"/>
              </a:lnSpc>
              <a:spcAft>
                <a:spcPts val="588"/>
              </a:spcAft>
              <a:defRPr/>
            </a:pPr>
            <a:r>
              <a:rPr lang="en-US" sz="1028" b="1" i="1">
                <a:solidFill>
                  <a:srgbClr val="000000"/>
                </a:solidFill>
                <a:latin typeface="Segoe UI"/>
              </a:rPr>
              <a:t>Data center</a:t>
            </a:r>
            <a:endParaRPr lang="en-US" b="1" i="1">
              <a:solidFill>
                <a:srgbClr val="000000"/>
              </a:solidFill>
              <a:latin typeface="Segoe UI"/>
            </a:endParaRPr>
          </a:p>
        </p:txBody>
      </p:sp>
      <p:grpSp>
        <p:nvGrpSpPr>
          <p:cNvPr id="276" name="Group 275">
            <a:extLst>
              <a:ext uri="{FF2B5EF4-FFF2-40B4-BE49-F238E27FC236}">
                <a16:creationId xmlns:a16="http://schemas.microsoft.com/office/drawing/2014/main" id="{BC99FF48-9A2A-4FAA-B6BB-30EBEE07A732}"/>
              </a:ext>
            </a:extLst>
          </p:cNvPr>
          <p:cNvGrpSpPr/>
          <p:nvPr/>
        </p:nvGrpSpPr>
        <p:grpSpPr>
          <a:xfrm>
            <a:off x="5580431" y="2650079"/>
            <a:ext cx="2142494" cy="1261759"/>
            <a:chOff x="5692158" y="4809369"/>
            <a:chExt cx="2185505" cy="1287089"/>
          </a:xfrm>
        </p:grpSpPr>
        <p:sp>
          <p:nvSpPr>
            <p:cNvPr id="277" name="Rectangle: Rounded Corners 276">
              <a:extLst>
                <a:ext uri="{FF2B5EF4-FFF2-40B4-BE49-F238E27FC236}">
                  <a16:creationId xmlns:a16="http://schemas.microsoft.com/office/drawing/2014/main" id="{C969EB7D-3D95-4511-883A-5DF1E21ED243}"/>
                </a:ext>
              </a:extLst>
            </p:cNvPr>
            <p:cNvSpPr/>
            <p:nvPr/>
          </p:nvSpPr>
          <p:spPr bwMode="auto">
            <a:xfrm>
              <a:off x="5692158" y="4809369"/>
              <a:ext cx="2185505" cy="1287089"/>
            </a:xfrm>
            <a:prstGeom prst="roundRect">
              <a:avLst>
                <a:gd name="adj" fmla="val 0"/>
              </a:avLst>
            </a:prstGeom>
            <a:noFill/>
            <a:ln w="19050" cap="flat" cmpd="sng" algn="ctr">
              <a:solidFill>
                <a:schemeClr val="accent2"/>
              </a:solidFill>
              <a:prstDash val="sysDot"/>
              <a:headEnd type="none" w="med" len="med"/>
              <a:tailEnd type="none" w="med" len="med"/>
            </a:ln>
            <a:effectLst/>
          </p:spPr>
          <p:txBody>
            <a:bodyPr rot="0" spcFirstLastPara="0" vertOverflow="overflow" horzOverflow="overflow" vert="horz" wrap="square" lIns="179225" tIns="143379" rIns="179225" bIns="143379" numCol="1" spcCol="0" rtlCol="0" fromWordArt="0" anchor="t" anchorCtr="0" forceAA="0" compatLnSpc="1">
              <a:prstTxWarp prst="textNoShape">
                <a:avLst/>
              </a:prstTxWarp>
              <a:noAutofit/>
            </a:bodyPr>
            <a:lstStyle/>
            <a:p>
              <a:pPr algn="ctr" defTabSz="913625" fontAlgn="base">
                <a:lnSpc>
                  <a:spcPct val="90000"/>
                </a:lnSpc>
                <a:spcBef>
                  <a:spcPct val="0"/>
                </a:spcBef>
                <a:spcAft>
                  <a:spcPct val="0"/>
                </a:spcAft>
                <a:defRPr/>
              </a:pPr>
              <a:endParaRPr lang="en-US" sz="2353" b="1"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278" name="Group 277">
              <a:extLst>
                <a:ext uri="{FF2B5EF4-FFF2-40B4-BE49-F238E27FC236}">
                  <a16:creationId xmlns:a16="http://schemas.microsoft.com/office/drawing/2014/main" id="{E5DF8D00-864B-48A4-B7E9-1422850E3E27}"/>
                </a:ext>
              </a:extLst>
            </p:cNvPr>
            <p:cNvGrpSpPr/>
            <p:nvPr/>
          </p:nvGrpSpPr>
          <p:grpSpPr>
            <a:xfrm>
              <a:off x="6342403" y="5323269"/>
              <a:ext cx="885014" cy="220351"/>
              <a:chOff x="9669274" y="2735571"/>
              <a:chExt cx="1187783" cy="295735"/>
            </a:xfrm>
          </p:grpSpPr>
          <p:cxnSp>
            <p:nvCxnSpPr>
              <p:cNvPr id="338" name="Straight Connector 337">
                <a:extLst>
                  <a:ext uri="{FF2B5EF4-FFF2-40B4-BE49-F238E27FC236}">
                    <a16:creationId xmlns:a16="http://schemas.microsoft.com/office/drawing/2014/main" id="{69975C6C-42B8-4381-80E7-B4D5C0785188}"/>
                  </a:ext>
                </a:extLst>
              </p:cNvPr>
              <p:cNvCxnSpPr>
                <a:cxnSpLocks/>
              </p:cNvCxnSpPr>
              <p:nvPr/>
            </p:nvCxnSpPr>
            <p:spPr>
              <a:xfrm flipV="1">
                <a:off x="9669274" y="2735571"/>
                <a:ext cx="344801" cy="295735"/>
              </a:xfrm>
              <a:prstGeom prst="line">
                <a:avLst/>
              </a:prstGeom>
              <a:ln w="19050">
                <a:solidFill>
                  <a:schemeClr val="tx1"/>
                </a:solidFill>
                <a:prstDash val="solid"/>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339" name="Straight Connector 338">
                <a:extLst>
                  <a:ext uri="{FF2B5EF4-FFF2-40B4-BE49-F238E27FC236}">
                    <a16:creationId xmlns:a16="http://schemas.microsoft.com/office/drawing/2014/main" id="{7DD84E21-B0A5-4442-8AD3-C7C7C18DCC5B}"/>
                  </a:ext>
                </a:extLst>
              </p:cNvPr>
              <p:cNvCxnSpPr>
                <a:cxnSpLocks/>
              </p:cNvCxnSpPr>
              <p:nvPr/>
            </p:nvCxnSpPr>
            <p:spPr>
              <a:xfrm flipH="1" flipV="1">
                <a:off x="10512256" y="2735571"/>
                <a:ext cx="344801" cy="295735"/>
              </a:xfrm>
              <a:prstGeom prst="line">
                <a:avLst/>
              </a:prstGeom>
              <a:ln w="19050">
                <a:solidFill>
                  <a:schemeClr val="tx1"/>
                </a:solidFill>
                <a:prstDash val="solid"/>
                <a:headEnd type="arrow" w="sm" len="sm"/>
                <a:tailEnd type="arrow" w="sm" len="sm"/>
              </a:ln>
            </p:spPr>
            <p:style>
              <a:lnRef idx="1">
                <a:schemeClr val="accent1"/>
              </a:lnRef>
              <a:fillRef idx="0">
                <a:schemeClr val="accent1"/>
              </a:fillRef>
              <a:effectRef idx="0">
                <a:schemeClr val="accent1"/>
              </a:effectRef>
              <a:fontRef idx="minor">
                <a:schemeClr val="tx1"/>
              </a:fontRef>
            </p:style>
          </p:cxnSp>
        </p:grpSp>
        <p:grpSp>
          <p:nvGrpSpPr>
            <p:cNvPr id="279" name="Group 278">
              <a:extLst>
                <a:ext uri="{FF2B5EF4-FFF2-40B4-BE49-F238E27FC236}">
                  <a16:creationId xmlns:a16="http://schemas.microsoft.com/office/drawing/2014/main" id="{B9D139A8-D7B1-432D-9D9B-66C8E01E3797}"/>
                </a:ext>
              </a:extLst>
            </p:cNvPr>
            <p:cNvGrpSpPr/>
            <p:nvPr/>
          </p:nvGrpSpPr>
          <p:grpSpPr>
            <a:xfrm>
              <a:off x="5772269" y="5524118"/>
              <a:ext cx="834695" cy="465048"/>
              <a:chOff x="9734441" y="1941220"/>
              <a:chExt cx="1120250" cy="624143"/>
            </a:xfrm>
          </p:grpSpPr>
          <p:grpSp>
            <p:nvGrpSpPr>
              <p:cNvPr id="324" name="Group 323">
                <a:extLst>
                  <a:ext uri="{FF2B5EF4-FFF2-40B4-BE49-F238E27FC236}">
                    <a16:creationId xmlns:a16="http://schemas.microsoft.com/office/drawing/2014/main" id="{D83AF70D-0AA2-4CA5-9D3E-BC0A69BC687D}"/>
                  </a:ext>
                </a:extLst>
              </p:cNvPr>
              <p:cNvGrpSpPr/>
              <p:nvPr/>
            </p:nvGrpSpPr>
            <p:grpSpPr>
              <a:xfrm>
                <a:off x="9818293" y="2253328"/>
                <a:ext cx="972173" cy="243489"/>
                <a:chOff x="3291539" y="4628710"/>
                <a:chExt cx="1006833" cy="279854"/>
              </a:xfrm>
            </p:grpSpPr>
            <p:grpSp>
              <p:nvGrpSpPr>
                <p:cNvPr id="327" name="Group 326">
                  <a:extLst>
                    <a:ext uri="{FF2B5EF4-FFF2-40B4-BE49-F238E27FC236}">
                      <a16:creationId xmlns:a16="http://schemas.microsoft.com/office/drawing/2014/main" id="{E266AB7D-70D2-43BC-998D-21D5CC239181}"/>
                    </a:ext>
                  </a:extLst>
                </p:cNvPr>
                <p:cNvGrpSpPr/>
                <p:nvPr/>
              </p:nvGrpSpPr>
              <p:grpSpPr>
                <a:xfrm>
                  <a:off x="3291539" y="4628710"/>
                  <a:ext cx="404860" cy="279854"/>
                  <a:chOff x="1492896" y="4740617"/>
                  <a:chExt cx="824865" cy="570180"/>
                </a:xfrm>
              </p:grpSpPr>
              <p:pic>
                <p:nvPicPr>
                  <p:cNvPr id="334" name="Picture 333">
                    <a:extLst>
                      <a:ext uri="{FF2B5EF4-FFF2-40B4-BE49-F238E27FC236}">
                        <a16:creationId xmlns:a16="http://schemas.microsoft.com/office/drawing/2014/main" id="{E2A2FE44-A460-4B80-BF87-01D5D2A027DE}"/>
                      </a:ext>
                    </a:extLst>
                  </p:cNvPr>
                  <p:cNvPicPr>
                    <a:picLocks noChangeAspect="1"/>
                  </p:cNvPicPr>
                  <p:nvPr/>
                </p:nvPicPr>
                <p:blipFill>
                  <a:blip r:embed="rId3"/>
                  <a:stretch>
                    <a:fillRect/>
                  </a:stretch>
                </p:blipFill>
                <p:spPr>
                  <a:xfrm>
                    <a:off x="1718659" y="4883442"/>
                    <a:ext cx="373379" cy="350544"/>
                  </a:xfrm>
                  <a:prstGeom prst="rect">
                    <a:avLst/>
                  </a:prstGeom>
                </p:spPr>
              </p:pic>
              <p:grpSp>
                <p:nvGrpSpPr>
                  <p:cNvPr id="335" name="Group 334">
                    <a:extLst>
                      <a:ext uri="{FF2B5EF4-FFF2-40B4-BE49-F238E27FC236}">
                        <a16:creationId xmlns:a16="http://schemas.microsoft.com/office/drawing/2014/main" id="{67232F96-FEA8-4EC4-A25A-6B47A9EB9FA0}"/>
                      </a:ext>
                    </a:extLst>
                  </p:cNvPr>
                  <p:cNvGrpSpPr/>
                  <p:nvPr/>
                </p:nvGrpSpPr>
                <p:grpSpPr>
                  <a:xfrm>
                    <a:off x="1492896" y="4740617"/>
                    <a:ext cx="824865" cy="570180"/>
                    <a:chOff x="1431708" y="4740617"/>
                    <a:chExt cx="920385" cy="570180"/>
                  </a:xfrm>
                </p:grpSpPr>
                <p:sp>
                  <p:nvSpPr>
                    <p:cNvPr id="336" name="Freeform: Shape 335">
                      <a:extLst>
                        <a:ext uri="{FF2B5EF4-FFF2-40B4-BE49-F238E27FC236}">
                          <a16:creationId xmlns:a16="http://schemas.microsoft.com/office/drawing/2014/main" id="{BF95FACD-6A48-4C6B-B964-F6DB6E4CD544}"/>
                        </a:ext>
                      </a:extLst>
                    </p:cNvPr>
                    <p:cNvSpPr>
                      <a:spLocks/>
                    </p:cNvSpPr>
                    <p:nvPr/>
                  </p:nvSpPr>
                  <p:spPr bwMode="auto">
                    <a:xfrm>
                      <a:off x="1504937" y="4740617"/>
                      <a:ext cx="773970" cy="570180"/>
                    </a:xfrm>
                    <a:custGeom>
                      <a:avLst/>
                      <a:gdLst>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534606 w 958033"/>
                        <a:gd name="connsiteY6" fmla="*/ 501949 h 705777"/>
                        <a:gd name="connsiteX7" fmla="*/ 424166 w 958033"/>
                        <a:gd name="connsiteY7" fmla="*/ 501949 h 705777"/>
                        <a:gd name="connsiteX8" fmla="*/ 424166 w 958033"/>
                        <a:gd name="connsiteY8" fmla="*/ 705777 h 705777"/>
                        <a:gd name="connsiteX9" fmla="*/ 0 w 958033"/>
                        <a:gd name="connsiteY9" fmla="*/ 705777 h 705777"/>
                        <a:gd name="connsiteX10" fmla="*/ 0 w 958033"/>
                        <a:gd name="connsiteY10" fmla="*/ 102267 h 705777"/>
                        <a:gd name="connsiteX11" fmla="*/ 200205 w 958033"/>
                        <a:gd name="connsiteY11" fmla="*/ 102267 h 705777"/>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424166 w 958033"/>
                        <a:gd name="connsiteY6" fmla="*/ 501949 h 705777"/>
                        <a:gd name="connsiteX7" fmla="*/ 424166 w 958033"/>
                        <a:gd name="connsiteY7" fmla="*/ 705777 h 705777"/>
                        <a:gd name="connsiteX8" fmla="*/ 0 w 958033"/>
                        <a:gd name="connsiteY8" fmla="*/ 705777 h 705777"/>
                        <a:gd name="connsiteX9" fmla="*/ 0 w 958033"/>
                        <a:gd name="connsiteY9" fmla="*/ 102267 h 705777"/>
                        <a:gd name="connsiteX10" fmla="*/ 200205 w 958033"/>
                        <a:gd name="connsiteY10" fmla="*/ 102267 h 705777"/>
                        <a:gd name="connsiteX11" fmla="*/ 200205 w 958033"/>
                        <a:gd name="connsiteY11" fmla="*/ 0 h 705777"/>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424166 w 958033"/>
                        <a:gd name="connsiteY6" fmla="*/ 705777 h 705777"/>
                        <a:gd name="connsiteX7" fmla="*/ 0 w 958033"/>
                        <a:gd name="connsiteY7" fmla="*/ 705777 h 705777"/>
                        <a:gd name="connsiteX8" fmla="*/ 0 w 958033"/>
                        <a:gd name="connsiteY8" fmla="*/ 102267 h 705777"/>
                        <a:gd name="connsiteX9" fmla="*/ 200205 w 958033"/>
                        <a:gd name="connsiteY9" fmla="*/ 102267 h 705777"/>
                        <a:gd name="connsiteX10" fmla="*/ 200205 w 958033"/>
                        <a:gd name="connsiteY10" fmla="*/ 0 h 705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8033" h="705777">
                          <a:moveTo>
                            <a:pt x="200205" y="0"/>
                          </a:moveTo>
                          <a:lnTo>
                            <a:pt x="757828" y="0"/>
                          </a:lnTo>
                          <a:lnTo>
                            <a:pt x="757828" y="102267"/>
                          </a:lnTo>
                          <a:lnTo>
                            <a:pt x="958033" y="102267"/>
                          </a:lnTo>
                          <a:lnTo>
                            <a:pt x="958033" y="705777"/>
                          </a:lnTo>
                          <a:lnTo>
                            <a:pt x="534606" y="705777"/>
                          </a:lnTo>
                          <a:lnTo>
                            <a:pt x="424166" y="705777"/>
                          </a:lnTo>
                          <a:lnTo>
                            <a:pt x="0" y="705777"/>
                          </a:lnTo>
                          <a:lnTo>
                            <a:pt x="0" y="102267"/>
                          </a:lnTo>
                          <a:lnTo>
                            <a:pt x="200205" y="102267"/>
                          </a:lnTo>
                          <a:lnTo>
                            <a:pt x="200205" y="0"/>
                          </a:lnTo>
                          <a:close/>
                        </a:path>
                      </a:pathLst>
                    </a:custGeom>
                    <a:noFill/>
                    <a:ln w="19050"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62458" tIns="81226" rIns="162458" bIns="81226" numCol="1" anchor="t" anchorCtr="0" compatLnSpc="1">
                      <a:prstTxWarp prst="textNoShape">
                        <a:avLst/>
                      </a:prstTxWarp>
                      <a:noAutofit/>
                    </a:bodyPr>
                    <a:lstStyle/>
                    <a:p>
                      <a:pPr defTabSz="1656683">
                        <a:lnSpc>
                          <a:spcPct val="90000"/>
                        </a:lnSpc>
                        <a:spcBef>
                          <a:spcPts val="1065"/>
                        </a:spcBef>
                        <a:defRPr/>
                      </a:pPr>
                      <a:endParaRPr lang="en-US" sz="3200" b="1" kern="0">
                        <a:gradFill>
                          <a:gsLst>
                            <a:gs pos="0">
                              <a:srgbClr val="1A1A1A"/>
                            </a:gs>
                            <a:gs pos="100000">
                              <a:srgbClr val="1A1A1A"/>
                            </a:gs>
                          </a:gsLst>
                          <a:lin ang="5400000" scaled="0"/>
                        </a:gradFill>
                        <a:latin typeface="Segoe UI Semilight"/>
                      </a:endParaRPr>
                    </a:p>
                  </p:txBody>
                </p:sp>
                <p:cxnSp>
                  <p:nvCxnSpPr>
                    <p:cNvPr id="337" name="Straight Connector 336">
                      <a:extLst>
                        <a:ext uri="{FF2B5EF4-FFF2-40B4-BE49-F238E27FC236}">
                          <a16:creationId xmlns:a16="http://schemas.microsoft.com/office/drawing/2014/main" id="{FCC650BB-9229-4828-A27A-1F3CB8083AFD}"/>
                        </a:ext>
                      </a:extLst>
                    </p:cNvPr>
                    <p:cNvCxnSpPr>
                      <a:cxnSpLocks/>
                    </p:cNvCxnSpPr>
                    <p:nvPr/>
                  </p:nvCxnSpPr>
                  <p:spPr>
                    <a:xfrm>
                      <a:off x="1431708" y="5310797"/>
                      <a:ext cx="920385" cy="0"/>
                    </a:xfrm>
                    <a:prstGeom prst="line">
                      <a:avLst/>
                    </a:pr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grpSp>
              <p:nvGrpSpPr>
                <p:cNvPr id="328" name="Group 327">
                  <a:extLst>
                    <a:ext uri="{FF2B5EF4-FFF2-40B4-BE49-F238E27FC236}">
                      <a16:creationId xmlns:a16="http://schemas.microsoft.com/office/drawing/2014/main" id="{46C5C619-1829-4381-91F2-C377C0242F86}"/>
                    </a:ext>
                  </a:extLst>
                </p:cNvPr>
                <p:cNvGrpSpPr/>
                <p:nvPr/>
              </p:nvGrpSpPr>
              <p:grpSpPr>
                <a:xfrm>
                  <a:off x="3893512" y="4628710"/>
                  <a:ext cx="404860" cy="279854"/>
                  <a:chOff x="1323280" y="4740617"/>
                  <a:chExt cx="824865" cy="570180"/>
                </a:xfrm>
              </p:grpSpPr>
              <p:pic>
                <p:nvPicPr>
                  <p:cNvPr id="330" name="Picture 329">
                    <a:extLst>
                      <a:ext uri="{FF2B5EF4-FFF2-40B4-BE49-F238E27FC236}">
                        <a16:creationId xmlns:a16="http://schemas.microsoft.com/office/drawing/2014/main" id="{9FB08814-9E27-462D-8818-644FF81B34F5}"/>
                      </a:ext>
                    </a:extLst>
                  </p:cNvPr>
                  <p:cNvPicPr>
                    <a:picLocks noChangeAspect="1"/>
                  </p:cNvPicPr>
                  <p:nvPr/>
                </p:nvPicPr>
                <p:blipFill>
                  <a:blip r:embed="rId3"/>
                  <a:stretch>
                    <a:fillRect/>
                  </a:stretch>
                </p:blipFill>
                <p:spPr>
                  <a:xfrm>
                    <a:off x="1548986" y="4883442"/>
                    <a:ext cx="373382" cy="350544"/>
                  </a:xfrm>
                  <a:prstGeom prst="rect">
                    <a:avLst/>
                  </a:prstGeom>
                </p:spPr>
              </p:pic>
              <p:grpSp>
                <p:nvGrpSpPr>
                  <p:cNvPr id="331" name="Group 330">
                    <a:extLst>
                      <a:ext uri="{FF2B5EF4-FFF2-40B4-BE49-F238E27FC236}">
                        <a16:creationId xmlns:a16="http://schemas.microsoft.com/office/drawing/2014/main" id="{2E402E40-9E13-4A63-A390-39A8EE50E5FD}"/>
                      </a:ext>
                    </a:extLst>
                  </p:cNvPr>
                  <p:cNvGrpSpPr/>
                  <p:nvPr/>
                </p:nvGrpSpPr>
                <p:grpSpPr>
                  <a:xfrm>
                    <a:off x="1323280" y="4740617"/>
                    <a:ext cx="824865" cy="570180"/>
                    <a:chOff x="1242450" y="4740617"/>
                    <a:chExt cx="920385" cy="570180"/>
                  </a:xfrm>
                </p:grpSpPr>
                <p:sp>
                  <p:nvSpPr>
                    <p:cNvPr id="332" name="Freeform: Shape 331">
                      <a:extLst>
                        <a:ext uri="{FF2B5EF4-FFF2-40B4-BE49-F238E27FC236}">
                          <a16:creationId xmlns:a16="http://schemas.microsoft.com/office/drawing/2014/main" id="{1FFB9720-7C8D-4481-BDB0-96552B7799D4}"/>
                        </a:ext>
                      </a:extLst>
                    </p:cNvPr>
                    <p:cNvSpPr>
                      <a:spLocks/>
                    </p:cNvSpPr>
                    <p:nvPr/>
                  </p:nvSpPr>
                  <p:spPr bwMode="auto">
                    <a:xfrm>
                      <a:off x="1315616" y="4740617"/>
                      <a:ext cx="773970" cy="570177"/>
                    </a:xfrm>
                    <a:custGeom>
                      <a:avLst/>
                      <a:gdLst>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534606 w 958033"/>
                        <a:gd name="connsiteY6" fmla="*/ 501949 h 705777"/>
                        <a:gd name="connsiteX7" fmla="*/ 424166 w 958033"/>
                        <a:gd name="connsiteY7" fmla="*/ 501949 h 705777"/>
                        <a:gd name="connsiteX8" fmla="*/ 424166 w 958033"/>
                        <a:gd name="connsiteY8" fmla="*/ 705777 h 705777"/>
                        <a:gd name="connsiteX9" fmla="*/ 0 w 958033"/>
                        <a:gd name="connsiteY9" fmla="*/ 705777 h 705777"/>
                        <a:gd name="connsiteX10" fmla="*/ 0 w 958033"/>
                        <a:gd name="connsiteY10" fmla="*/ 102267 h 705777"/>
                        <a:gd name="connsiteX11" fmla="*/ 200205 w 958033"/>
                        <a:gd name="connsiteY11" fmla="*/ 102267 h 705777"/>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424166 w 958033"/>
                        <a:gd name="connsiteY6" fmla="*/ 501949 h 705777"/>
                        <a:gd name="connsiteX7" fmla="*/ 424166 w 958033"/>
                        <a:gd name="connsiteY7" fmla="*/ 705777 h 705777"/>
                        <a:gd name="connsiteX8" fmla="*/ 0 w 958033"/>
                        <a:gd name="connsiteY8" fmla="*/ 705777 h 705777"/>
                        <a:gd name="connsiteX9" fmla="*/ 0 w 958033"/>
                        <a:gd name="connsiteY9" fmla="*/ 102267 h 705777"/>
                        <a:gd name="connsiteX10" fmla="*/ 200205 w 958033"/>
                        <a:gd name="connsiteY10" fmla="*/ 102267 h 705777"/>
                        <a:gd name="connsiteX11" fmla="*/ 200205 w 958033"/>
                        <a:gd name="connsiteY11" fmla="*/ 0 h 705777"/>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424166 w 958033"/>
                        <a:gd name="connsiteY6" fmla="*/ 705777 h 705777"/>
                        <a:gd name="connsiteX7" fmla="*/ 0 w 958033"/>
                        <a:gd name="connsiteY7" fmla="*/ 705777 h 705777"/>
                        <a:gd name="connsiteX8" fmla="*/ 0 w 958033"/>
                        <a:gd name="connsiteY8" fmla="*/ 102267 h 705777"/>
                        <a:gd name="connsiteX9" fmla="*/ 200205 w 958033"/>
                        <a:gd name="connsiteY9" fmla="*/ 102267 h 705777"/>
                        <a:gd name="connsiteX10" fmla="*/ 200205 w 958033"/>
                        <a:gd name="connsiteY10" fmla="*/ 0 h 705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8033" h="705777">
                          <a:moveTo>
                            <a:pt x="200205" y="0"/>
                          </a:moveTo>
                          <a:lnTo>
                            <a:pt x="757828" y="0"/>
                          </a:lnTo>
                          <a:lnTo>
                            <a:pt x="757828" y="102267"/>
                          </a:lnTo>
                          <a:lnTo>
                            <a:pt x="958033" y="102267"/>
                          </a:lnTo>
                          <a:lnTo>
                            <a:pt x="958033" y="705777"/>
                          </a:lnTo>
                          <a:lnTo>
                            <a:pt x="534606" y="705777"/>
                          </a:lnTo>
                          <a:lnTo>
                            <a:pt x="424166" y="705777"/>
                          </a:lnTo>
                          <a:lnTo>
                            <a:pt x="0" y="705777"/>
                          </a:lnTo>
                          <a:lnTo>
                            <a:pt x="0" y="102267"/>
                          </a:lnTo>
                          <a:lnTo>
                            <a:pt x="200205" y="102267"/>
                          </a:lnTo>
                          <a:lnTo>
                            <a:pt x="200205" y="0"/>
                          </a:lnTo>
                          <a:close/>
                        </a:path>
                      </a:pathLst>
                    </a:custGeom>
                    <a:noFill/>
                    <a:ln w="19050"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62458" tIns="81226" rIns="162458" bIns="81226" numCol="1" anchor="t" anchorCtr="0" compatLnSpc="1">
                      <a:prstTxWarp prst="textNoShape">
                        <a:avLst/>
                      </a:prstTxWarp>
                      <a:noAutofit/>
                    </a:bodyPr>
                    <a:lstStyle/>
                    <a:p>
                      <a:pPr defTabSz="1656683">
                        <a:lnSpc>
                          <a:spcPct val="90000"/>
                        </a:lnSpc>
                        <a:spcBef>
                          <a:spcPts val="1065"/>
                        </a:spcBef>
                        <a:defRPr/>
                      </a:pPr>
                      <a:endParaRPr lang="en-US" sz="3200" b="1" kern="0">
                        <a:gradFill>
                          <a:gsLst>
                            <a:gs pos="0">
                              <a:srgbClr val="1A1A1A"/>
                            </a:gs>
                            <a:gs pos="100000">
                              <a:srgbClr val="1A1A1A"/>
                            </a:gs>
                          </a:gsLst>
                          <a:lin ang="5400000" scaled="0"/>
                        </a:gradFill>
                        <a:latin typeface="Segoe UI Semilight"/>
                      </a:endParaRPr>
                    </a:p>
                  </p:txBody>
                </p:sp>
                <p:cxnSp>
                  <p:nvCxnSpPr>
                    <p:cNvPr id="333" name="Straight Connector 332">
                      <a:extLst>
                        <a:ext uri="{FF2B5EF4-FFF2-40B4-BE49-F238E27FC236}">
                          <a16:creationId xmlns:a16="http://schemas.microsoft.com/office/drawing/2014/main" id="{6B4DD23F-C858-49B2-93DA-6612F39D1347}"/>
                        </a:ext>
                      </a:extLst>
                    </p:cNvPr>
                    <p:cNvCxnSpPr>
                      <a:cxnSpLocks/>
                    </p:cNvCxnSpPr>
                    <p:nvPr/>
                  </p:nvCxnSpPr>
                  <p:spPr>
                    <a:xfrm>
                      <a:off x="1242450" y="5310797"/>
                      <a:ext cx="920385" cy="0"/>
                    </a:xfrm>
                    <a:prstGeom prst="line">
                      <a:avLst/>
                    </a:pr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cxnSp>
              <p:nvCxnSpPr>
                <p:cNvPr id="329" name="Straight Connector 328">
                  <a:extLst>
                    <a:ext uri="{FF2B5EF4-FFF2-40B4-BE49-F238E27FC236}">
                      <a16:creationId xmlns:a16="http://schemas.microsoft.com/office/drawing/2014/main" id="{923FC9BD-CDB9-47D5-91E0-2D43CC717131}"/>
                    </a:ext>
                  </a:extLst>
                </p:cNvPr>
                <p:cNvCxnSpPr>
                  <a:cxnSpLocks/>
                </p:cNvCxnSpPr>
                <p:nvPr/>
              </p:nvCxnSpPr>
              <p:spPr>
                <a:xfrm>
                  <a:off x="3659424" y="4782822"/>
                  <a:ext cx="274143" cy="0"/>
                </a:xfrm>
                <a:prstGeom prst="line">
                  <a:avLst/>
                </a:prstGeom>
                <a:ln w="19050">
                  <a:solidFill>
                    <a:schemeClr val="tx2"/>
                  </a:solidFill>
                  <a:prstDash val="solid"/>
                  <a:headEnd type="arrow" w="sm" len="sm"/>
                  <a:tailEnd type="arrow" w="sm" len="sm"/>
                </a:ln>
              </p:spPr>
              <p:style>
                <a:lnRef idx="1">
                  <a:schemeClr val="accent1"/>
                </a:lnRef>
                <a:fillRef idx="0">
                  <a:schemeClr val="accent1"/>
                </a:fillRef>
                <a:effectRef idx="0">
                  <a:schemeClr val="accent1"/>
                </a:effectRef>
                <a:fontRef idx="minor">
                  <a:schemeClr val="tx1"/>
                </a:fontRef>
              </p:style>
            </p:cxnSp>
          </p:grpSp>
          <p:sp>
            <p:nvSpPr>
              <p:cNvPr id="325" name="Rectangle: Rounded Corners 324">
                <a:extLst>
                  <a:ext uri="{FF2B5EF4-FFF2-40B4-BE49-F238E27FC236}">
                    <a16:creationId xmlns:a16="http://schemas.microsoft.com/office/drawing/2014/main" id="{79AC8684-0BC3-4DDA-9240-69CA744F6952}"/>
                  </a:ext>
                </a:extLst>
              </p:cNvPr>
              <p:cNvSpPr/>
              <p:nvPr/>
            </p:nvSpPr>
            <p:spPr bwMode="auto">
              <a:xfrm>
                <a:off x="9734441" y="2118464"/>
                <a:ext cx="1120250" cy="446899"/>
              </a:xfrm>
              <a:prstGeom prst="roundRect">
                <a:avLst/>
              </a:prstGeom>
              <a:noFill/>
              <a:ln w="19050" cap="flat" cmpd="sng" algn="ctr">
                <a:solidFill>
                  <a:schemeClr val="tx1"/>
                </a:solidFill>
                <a:prstDash val="solid"/>
              </a:ln>
              <a:effectLst/>
            </p:spPr>
            <p:txBody>
              <a:bodyPr rtlCol="0" anchor="ctr"/>
              <a:lstStyle/>
              <a:p>
                <a:pPr algn="ctr" defTabSz="913890">
                  <a:defRPr/>
                </a:pPr>
                <a:endParaRPr lang="en-US" sz="1762" b="1" kern="0">
                  <a:solidFill>
                    <a:srgbClr val="FFFFFF"/>
                  </a:solidFill>
                  <a:latin typeface="Segoe UI Semilight"/>
                </a:endParaRPr>
              </a:p>
            </p:txBody>
          </p:sp>
          <p:sp>
            <p:nvSpPr>
              <p:cNvPr id="326" name="TextBox 325">
                <a:extLst>
                  <a:ext uri="{FF2B5EF4-FFF2-40B4-BE49-F238E27FC236}">
                    <a16:creationId xmlns:a16="http://schemas.microsoft.com/office/drawing/2014/main" id="{6C08A7B0-B1DE-4A00-A8B8-E27FE916B572}"/>
                  </a:ext>
                </a:extLst>
              </p:cNvPr>
              <p:cNvSpPr txBox="1"/>
              <p:nvPr/>
            </p:nvSpPr>
            <p:spPr>
              <a:xfrm>
                <a:off x="9976705" y="1941220"/>
                <a:ext cx="635721" cy="194880"/>
              </a:xfrm>
              <a:prstGeom prst="rect">
                <a:avLst/>
              </a:prstGeom>
              <a:noFill/>
            </p:spPr>
            <p:txBody>
              <a:bodyPr wrap="square" lIns="0" tIns="0" rIns="0" bIns="0" rtlCol="0">
                <a:spAutoFit/>
              </a:bodyPr>
              <a:lstStyle/>
              <a:p>
                <a:pPr algn="ctr" defTabSz="913890">
                  <a:lnSpc>
                    <a:spcPct val="90000"/>
                  </a:lnSpc>
                  <a:spcAft>
                    <a:spcPts val="588"/>
                  </a:spcAft>
                  <a:defRPr/>
                </a:pPr>
                <a:r>
                  <a:rPr lang="en-US" sz="1028" b="1" i="1">
                    <a:solidFill>
                      <a:srgbClr val="000000"/>
                    </a:solidFill>
                    <a:latin typeface="Segoe UI"/>
                  </a:rPr>
                  <a:t>Zone 2</a:t>
                </a:r>
                <a:endParaRPr lang="en-US" b="1" i="1">
                  <a:solidFill>
                    <a:srgbClr val="000000"/>
                  </a:solidFill>
                  <a:latin typeface="Segoe UI"/>
                </a:endParaRPr>
              </a:p>
            </p:txBody>
          </p:sp>
        </p:grpSp>
        <p:cxnSp>
          <p:nvCxnSpPr>
            <p:cNvPr id="280" name="Straight Arrow Connector 279">
              <a:extLst>
                <a:ext uri="{FF2B5EF4-FFF2-40B4-BE49-F238E27FC236}">
                  <a16:creationId xmlns:a16="http://schemas.microsoft.com/office/drawing/2014/main" id="{B66E04A9-DF04-43D9-9EBA-44CB6E731332}"/>
                </a:ext>
              </a:extLst>
            </p:cNvPr>
            <p:cNvCxnSpPr>
              <a:cxnSpLocks/>
            </p:cNvCxnSpPr>
            <p:nvPr/>
          </p:nvCxnSpPr>
          <p:spPr>
            <a:xfrm>
              <a:off x="6606964" y="5826039"/>
              <a:ext cx="355892" cy="0"/>
            </a:xfrm>
            <a:prstGeom prst="straightConnector1">
              <a:avLst/>
            </a:prstGeom>
            <a:ln w="19050">
              <a:solidFill>
                <a:schemeClr val="tx1"/>
              </a:solidFill>
              <a:prstDash val="solid"/>
              <a:headEnd type="arrow" w="sm" len="sm"/>
              <a:tailEnd type="arrow" w="sm" len="sm"/>
            </a:ln>
          </p:spPr>
          <p:style>
            <a:lnRef idx="1">
              <a:schemeClr val="accent1"/>
            </a:lnRef>
            <a:fillRef idx="0">
              <a:schemeClr val="accent1"/>
            </a:fillRef>
            <a:effectRef idx="0">
              <a:schemeClr val="accent1"/>
            </a:effectRef>
            <a:fontRef idx="minor">
              <a:schemeClr val="tx1"/>
            </a:fontRef>
          </p:style>
        </p:cxnSp>
        <p:grpSp>
          <p:nvGrpSpPr>
            <p:cNvPr id="282" name="Group 281">
              <a:extLst>
                <a:ext uri="{FF2B5EF4-FFF2-40B4-BE49-F238E27FC236}">
                  <a16:creationId xmlns:a16="http://schemas.microsoft.com/office/drawing/2014/main" id="{2DCE539B-3744-4406-ADFD-7407DA03BCDC}"/>
                </a:ext>
              </a:extLst>
            </p:cNvPr>
            <p:cNvGrpSpPr/>
            <p:nvPr/>
          </p:nvGrpSpPr>
          <p:grpSpPr>
            <a:xfrm>
              <a:off x="6971149" y="5524118"/>
              <a:ext cx="834695" cy="465048"/>
              <a:chOff x="9734441" y="1941220"/>
              <a:chExt cx="1120250" cy="624143"/>
            </a:xfrm>
          </p:grpSpPr>
          <p:grpSp>
            <p:nvGrpSpPr>
              <p:cNvPr id="310" name="Group 309">
                <a:extLst>
                  <a:ext uri="{FF2B5EF4-FFF2-40B4-BE49-F238E27FC236}">
                    <a16:creationId xmlns:a16="http://schemas.microsoft.com/office/drawing/2014/main" id="{70BB7997-338B-4A74-9B33-037DEB28A1D8}"/>
                  </a:ext>
                </a:extLst>
              </p:cNvPr>
              <p:cNvGrpSpPr/>
              <p:nvPr/>
            </p:nvGrpSpPr>
            <p:grpSpPr>
              <a:xfrm>
                <a:off x="9818293" y="2253328"/>
                <a:ext cx="972173" cy="243489"/>
                <a:chOff x="3291539" y="4628710"/>
                <a:chExt cx="1006833" cy="279854"/>
              </a:xfrm>
            </p:grpSpPr>
            <p:grpSp>
              <p:nvGrpSpPr>
                <p:cNvPr id="313" name="Group 312">
                  <a:extLst>
                    <a:ext uri="{FF2B5EF4-FFF2-40B4-BE49-F238E27FC236}">
                      <a16:creationId xmlns:a16="http://schemas.microsoft.com/office/drawing/2014/main" id="{C0BF47A8-B1A8-43A9-BE12-45D25073E2F8}"/>
                    </a:ext>
                  </a:extLst>
                </p:cNvPr>
                <p:cNvGrpSpPr/>
                <p:nvPr/>
              </p:nvGrpSpPr>
              <p:grpSpPr>
                <a:xfrm>
                  <a:off x="3291539" y="4628710"/>
                  <a:ext cx="404860" cy="279854"/>
                  <a:chOff x="1492896" y="4740617"/>
                  <a:chExt cx="824865" cy="570180"/>
                </a:xfrm>
              </p:grpSpPr>
              <p:pic>
                <p:nvPicPr>
                  <p:cNvPr id="320" name="Picture 319">
                    <a:extLst>
                      <a:ext uri="{FF2B5EF4-FFF2-40B4-BE49-F238E27FC236}">
                        <a16:creationId xmlns:a16="http://schemas.microsoft.com/office/drawing/2014/main" id="{C76102B0-2FCD-42AA-94C5-938EB8A6180A}"/>
                      </a:ext>
                    </a:extLst>
                  </p:cNvPr>
                  <p:cNvPicPr>
                    <a:picLocks noChangeAspect="1"/>
                  </p:cNvPicPr>
                  <p:nvPr/>
                </p:nvPicPr>
                <p:blipFill>
                  <a:blip r:embed="rId3"/>
                  <a:stretch>
                    <a:fillRect/>
                  </a:stretch>
                </p:blipFill>
                <p:spPr>
                  <a:xfrm>
                    <a:off x="1718659" y="4883442"/>
                    <a:ext cx="373379" cy="350544"/>
                  </a:xfrm>
                  <a:prstGeom prst="rect">
                    <a:avLst/>
                  </a:prstGeom>
                </p:spPr>
              </p:pic>
              <p:grpSp>
                <p:nvGrpSpPr>
                  <p:cNvPr id="321" name="Group 320">
                    <a:extLst>
                      <a:ext uri="{FF2B5EF4-FFF2-40B4-BE49-F238E27FC236}">
                        <a16:creationId xmlns:a16="http://schemas.microsoft.com/office/drawing/2014/main" id="{13F690C7-408E-41C7-A818-5A7544FC1E8C}"/>
                      </a:ext>
                    </a:extLst>
                  </p:cNvPr>
                  <p:cNvGrpSpPr/>
                  <p:nvPr/>
                </p:nvGrpSpPr>
                <p:grpSpPr>
                  <a:xfrm>
                    <a:off x="1492896" y="4740617"/>
                    <a:ext cx="824865" cy="570180"/>
                    <a:chOff x="1431708" y="4740617"/>
                    <a:chExt cx="920385" cy="570180"/>
                  </a:xfrm>
                </p:grpSpPr>
                <p:sp>
                  <p:nvSpPr>
                    <p:cNvPr id="322" name="Freeform: Shape 321">
                      <a:extLst>
                        <a:ext uri="{FF2B5EF4-FFF2-40B4-BE49-F238E27FC236}">
                          <a16:creationId xmlns:a16="http://schemas.microsoft.com/office/drawing/2014/main" id="{62CC8296-8E59-46F2-86A7-190A55C24DBB}"/>
                        </a:ext>
                      </a:extLst>
                    </p:cNvPr>
                    <p:cNvSpPr>
                      <a:spLocks/>
                    </p:cNvSpPr>
                    <p:nvPr/>
                  </p:nvSpPr>
                  <p:spPr bwMode="auto">
                    <a:xfrm>
                      <a:off x="1504937" y="4740617"/>
                      <a:ext cx="773970" cy="570180"/>
                    </a:xfrm>
                    <a:custGeom>
                      <a:avLst/>
                      <a:gdLst>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534606 w 958033"/>
                        <a:gd name="connsiteY6" fmla="*/ 501949 h 705777"/>
                        <a:gd name="connsiteX7" fmla="*/ 424166 w 958033"/>
                        <a:gd name="connsiteY7" fmla="*/ 501949 h 705777"/>
                        <a:gd name="connsiteX8" fmla="*/ 424166 w 958033"/>
                        <a:gd name="connsiteY8" fmla="*/ 705777 h 705777"/>
                        <a:gd name="connsiteX9" fmla="*/ 0 w 958033"/>
                        <a:gd name="connsiteY9" fmla="*/ 705777 h 705777"/>
                        <a:gd name="connsiteX10" fmla="*/ 0 w 958033"/>
                        <a:gd name="connsiteY10" fmla="*/ 102267 h 705777"/>
                        <a:gd name="connsiteX11" fmla="*/ 200205 w 958033"/>
                        <a:gd name="connsiteY11" fmla="*/ 102267 h 705777"/>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424166 w 958033"/>
                        <a:gd name="connsiteY6" fmla="*/ 501949 h 705777"/>
                        <a:gd name="connsiteX7" fmla="*/ 424166 w 958033"/>
                        <a:gd name="connsiteY7" fmla="*/ 705777 h 705777"/>
                        <a:gd name="connsiteX8" fmla="*/ 0 w 958033"/>
                        <a:gd name="connsiteY8" fmla="*/ 705777 h 705777"/>
                        <a:gd name="connsiteX9" fmla="*/ 0 w 958033"/>
                        <a:gd name="connsiteY9" fmla="*/ 102267 h 705777"/>
                        <a:gd name="connsiteX10" fmla="*/ 200205 w 958033"/>
                        <a:gd name="connsiteY10" fmla="*/ 102267 h 705777"/>
                        <a:gd name="connsiteX11" fmla="*/ 200205 w 958033"/>
                        <a:gd name="connsiteY11" fmla="*/ 0 h 705777"/>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424166 w 958033"/>
                        <a:gd name="connsiteY6" fmla="*/ 705777 h 705777"/>
                        <a:gd name="connsiteX7" fmla="*/ 0 w 958033"/>
                        <a:gd name="connsiteY7" fmla="*/ 705777 h 705777"/>
                        <a:gd name="connsiteX8" fmla="*/ 0 w 958033"/>
                        <a:gd name="connsiteY8" fmla="*/ 102267 h 705777"/>
                        <a:gd name="connsiteX9" fmla="*/ 200205 w 958033"/>
                        <a:gd name="connsiteY9" fmla="*/ 102267 h 705777"/>
                        <a:gd name="connsiteX10" fmla="*/ 200205 w 958033"/>
                        <a:gd name="connsiteY10" fmla="*/ 0 h 705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8033" h="705777">
                          <a:moveTo>
                            <a:pt x="200205" y="0"/>
                          </a:moveTo>
                          <a:lnTo>
                            <a:pt x="757828" y="0"/>
                          </a:lnTo>
                          <a:lnTo>
                            <a:pt x="757828" y="102267"/>
                          </a:lnTo>
                          <a:lnTo>
                            <a:pt x="958033" y="102267"/>
                          </a:lnTo>
                          <a:lnTo>
                            <a:pt x="958033" y="705777"/>
                          </a:lnTo>
                          <a:lnTo>
                            <a:pt x="534606" y="705777"/>
                          </a:lnTo>
                          <a:lnTo>
                            <a:pt x="424166" y="705777"/>
                          </a:lnTo>
                          <a:lnTo>
                            <a:pt x="0" y="705777"/>
                          </a:lnTo>
                          <a:lnTo>
                            <a:pt x="0" y="102267"/>
                          </a:lnTo>
                          <a:lnTo>
                            <a:pt x="200205" y="102267"/>
                          </a:lnTo>
                          <a:lnTo>
                            <a:pt x="200205" y="0"/>
                          </a:lnTo>
                          <a:close/>
                        </a:path>
                      </a:pathLst>
                    </a:custGeom>
                    <a:noFill/>
                    <a:ln w="19050"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62458" tIns="81226" rIns="162458" bIns="81226" numCol="1" anchor="t" anchorCtr="0" compatLnSpc="1">
                      <a:prstTxWarp prst="textNoShape">
                        <a:avLst/>
                      </a:prstTxWarp>
                      <a:noAutofit/>
                    </a:bodyPr>
                    <a:lstStyle/>
                    <a:p>
                      <a:pPr defTabSz="1656683">
                        <a:lnSpc>
                          <a:spcPct val="90000"/>
                        </a:lnSpc>
                        <a:spcBef>
                          <a:spcPts val="1065"/>
                        </a:spcBef>
                        <a:defRPr/>
                      </a:pPr>
                      <a:endParaRPr lang="en-US" sz="3200" b="1" kern="0">
                        <a:gradFill>
                          <a:gsLst>
                            <a:gs pos="0">
                              <a:srgbClr val="1A1A1A"/>
                            </a:gs>
                            <a:gs pos="100000">
                              <a:srgbClr val="1A1A1A"/>
                            </a:gs>
                          </a:gsLst>
                          <a:lin ang="5400000" scaled="0"/>
                        </a:gradFill>
                        <a:latin typeface="Segoe UI Semilight"/>
                      </a:endParaRPr>
                    </a:p>
                  </p:txBody>
                </p:sp>
                <p:cxnSp>
                  <p:nvCxnSpPr>
                    <p:cNvPr id="323" name="Straight Connector 322">
                      <a:extLst>
                        <a:ext uri="{FF2B5EF4-FFF2-40B4-BE49-F238E27FC236}">
                          <a16:creationId xmlns:a16="http://schemas.microsoft.com/office/drawing/2014/main" id="{B451B516-757B-4C4D-8759-1B8329A78578}"/>
                        </a:ext>
                      </a:extLst>
                    </p:cNvPr>
                    <p:cNvCxnSpPr>
                      <a:cxnSpLocks/>
                    </p:cNvCxnSpPr>
                    <p:nvPr/>
                  </p:nvCxnSpPr>
                  <p:spPr>
                    <a:xfrm>
                      <a:off x="1431708" y="5310797"/>
                      <a:ext cx="920385" cy="0"/>
                    </a:xfrm>
                    <a:prstGeom prst="line">
                      <a:avLst/>
                    </a:pr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grpSp>
              <p:nvGrpSpPr>
                <p:cNvPr id="314" name="Group 313">
                  <a:extLst>
                    <a:ext uri="{FF2B5EF4-FFF2-40B4-BE49-F238E27FC236}">
                      <a16:creationId xmlns:a16="http://schemas.microsoft.com/office/drawing/2014/main" id="{FBD3B6FA-5F06-4DB0-A746-574A3B443040}"/>
                    </a:ext>
                  </a:extLst>
                </p:cNvPr>
                <p:cNvGrpSpPr/>
                <p:nvPr/>
              </p:nvGrpSpPr>
              <p:grpSpPr>
                <a:xfrm>
                  <a:off x="3893512" y="4628710"/>
                  <a:ext cx="404860" cy="279854"/>
                  <a:chOff x="1323280" y="4740617"/>
                  <a:chExt cx="824865" cy="570180"/>
                </a:xfrm>
              </p:grpSpPr>
              <p:pic>
                <p:nvPicPr>
                  <p:cNvPr id="316" name="Picture 315">
                    <a:extLst>
                      <a:ext uri="{FF2B5EF4-FFF2-40B4-BE49-F238E27FC236}">
                        <a16:creationId xmlns:a16="http://schemas.microsoft.com/office/drawing/2014/main" id="{8231A879-D45B-44DD-9015-BCCDD9702542}"/>
                      </a:ext>
                    </a:extLst>
                  </p:cNvPr>
                  <p:cNvPicPr>
                    <a:picLocks noChangeAspect="1"/>
                  </p:cNvPicPr>
                  <p:nvPr/>
                </p:nvPicPr>
                <p:blipFill>
                  <a:blip r:embed="rId3"/>
                  <a:stretch>
                    <a:fillRect/>
                  </a:stretch>
                </p:blipFill>
                <p:spPr>
                  <a:xfrm>
                    <a:off x="1548986" y="4883442"/>
                    <a:ext cx="373382" cy="350544"/>
                  </a:xfrm>
                  <a:prstGeom prst="rect">
                    <a:avLst/>
                  </a:prstGeom>
                </p:spPr>
              </p:pic>
              <p:grpSp>
                <p:nvGrpSpPr>
                  <p:cNvPr id="317" name="Group 316">
                    <a:extLst>
                      <a:ext uri="{FF2B5EF4-FFF2-40B4-BE49-F238E27FC236}">
                        <a16:creationId xmlns:a16="http://schemas.microsoft.com/office/drawing/2014/main" id="{DB51571F-CE9F-4B27-A9EB-F88D3BC3882A}"/>
                      </a:ext>
                    </a:extLst>
                  </p:cNvPr>
                  <p:cNvGrpSpPr/>
                  <p:nvPr/>
                </p:nvGrpSpPr>
                <p:grpSpPr>
                  <a:xfrm>
                    <a:off x="1323280" y="4740617"/>
                    <a:ext cx="824865" cy="570180"/>
                    <a:chOff x="1242450" y="4740617"/>
                    <a:chExt cx="920385" cy="570180"/>
                  </a:xfrm>
                </p:grpSpPr>
                <p:sp>
                  <p:nvSpPr>
                    <p:cNvPr id="318" name="Freeform: Shape 317">
                      <a:extLst>
                        <a:ext uri="{FF2B5EF4-FFF2-40B4-BE49-F238E27FC236}">
                          <a16:creationId xmlns:a16="http://schemas.microsoft.com/office/drawing/2014/main" id="{E75C252C-8535-4C3E-A767-B9A0FA417C37}"/>
                        </a:ext>
                      </a:extLst>
                    </p:cNvPr>
                    <p:cNvSpPr>
                      <a:spLocks/>
                    </p:cNvSpPr>
                    <p:nvPr/>
                  </p:nvSpPr>
                  <p:spPr bwMode="auto">
                    <a:xfrm>
                      <a:off x="1315616" y="4740617"/>
                      <a:ext cx="773970" cy="570177"/>
                    </a:xfrm>
                    <a:custGeom>
                      <a:avLst/>
                      <a:gdLst>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534606 w 958033"/>
                        <a:gd name="connsiteY6" fmla="*/ 501949 h 705777"/>
                        <a:gd name="connsiteX7" fmla="*/ 424166 w 958033"/>
                        <a:gd name="connsiteY7" fmla="*/ 501949 h 705777"/>
                        <a:gd name="connsiteX8" fmla="*/ 424166 w 958033"/>
                        <a:gd name="connsiteY8" fmla="*/ 705777 h 705777"/>
                        <a:gd name="connsiteX9" fmla="*/ 0 w 958033"/>
                        <a:gd name="connsiteY9" fmla="*/ 705777 h 705777"/>
                        <a:gd name="connsiteX10" fmla="*/ 0 w 958033"/>
                        <a:gd name="connsiteY10" fmla="*/ 102267 h 705777"/>
                        <a:gd name="connsiteX11" fmla="*/ 200205 w 958033"/>
                        <a:gd name="connsiteY11" fmla="*/ 102267 h 705777"/>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424166 w 958033"/>
                        <a:gd name="connsiteY6" fmla="*/ 501949 h 705777"/>
                        <a:gd name="connsiteX7" fmla="*/ 424166 w 958033"/>
                        <a:gd name="connsiteY7" fmla="*/ 705777 h 705777"/>
                        <a:gd name="connsiteX8" fmla="*/ 0 w 958033"/>
                        <a:gd name="connsiteY8" fmla="*/ 705777 h 705777"/>
                        <a:gd name="connsiteX9" fmla="*/ 0 w 958033"/>
                        <a:gd name="connsiteY9" fmla="*/ 102267 h 705777"/>
                        <a:gd name="connsiteX10" fmla="*/ 200205 w 958033"/>
                        <a:gd name="connsiteY10" fmla="*/ 102267 h 705777"/>
                        <a:gd name="connsiteX11" fmla="*/ 200205 w 958033"/>
                        <a:gd name="connsiteY11" fmla="*/ 0 h 705777"/>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424166 w 958033"/>
                        <a:gd name="connsiteY6" fmla="*/ 705777 h 705777"/>
                        <a:gd name="connsiteX7" fmla="*/ 0 w 958033"/>
                        <a:gd name="connsiteY7" fmla="*/ 705777 h 705777"/>
                        <a:gd name="connsiteX8" fmla="*/ 0 w 958033"/>
                        <a:gd name="connsiteY8" fmla="*/ 102267 h 705777"/>
                        <a:gd name="connsiteX9" fmla="*/ 200205 w 958033"/>
                        <a:gd name="connsiteY9" fmla="*/ 102267 h 705777"/>
                        <a:gd name="connsiteX10" fmla="*/ 200205 w 958033"/>
                        <a:gd name="connsiteY10" fmla="*/ 0 h 705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8033" h="705777">
                          <a:moveTo>
                            <a:pt x="200205" y="0"/>
                          </a:moveTo>
                          <a:lnTo>
                            <a:pt x="757828" y="0"/>
                          </a:lnTo>
                          <a:lnTo>
                            <a:pt x="757828" y="102267"/>
                          </a:lnTo>
                          <a:lnTo>
                            <a:pt x="958033" y="102267"/>
                          </a:lnTo>
                          <a:lnTo>
                            <a:pt x="958033" y="705777"/>
                          </a:lnTo>
                          <a:lnTo>
                            <a:pt x="534606" y="705777"/>
                          </a:lnTo>
                          <a:lnTo>
                            <a:pt x="424166" y="705777"/>
                          </a:lnTo>
                          <a:lnTo>
                            <a:pt x="0" y="705777"/>
                          </a:lnTo>
                          <a:lnTo>
                            <a:pt x="0" y="102267"/>
                          </a:lnTo>
                          <a:lnTo>
                            <a:pt x="200205" y="102267"/>
                          </a:lnTo>
                          <a:lnTo>
                            <a:pt x="200205" y="0"/>
                          </a:lnTo>
                          <a:close/>
                        </a:path>
                      </a:pathLst>
                    </a:custGeom>
                    <a:noFill/>
                    <a:ln w="19050"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62458" tIns="81226" rIns="162458" bIns="81226" numCol="1" anchor="t" anchorCtr="0" compatLnSpc="1">
                      <a:prstTxWarp prst="textNoShape">
                        <a:avLst/>
                      </a:prstTxWarp>
                      <a:noAutofit/>
                    </a:bodyPr>
                    <a:lstStyle/>
                    <a:p>
                      <a:pPr defTabSz="1656683">
                        <a:lnSpc>
                          <a:spcPct val="90000"/>
                        </a:lnSpc>
                        <a:spcBef>
                          <a:spcPts val="1065"/>
                        </a:spcBef>
                        <a:defRPr/>
                      </a:pPr>
                      <a:endParaRPr lang="en-US" sz="3200" b="1" kern="0">
                        <a:gradFill>
                          <a:gsLst>
                            <a:gs pos="0">
                              <a:srgbClr val="1A1A1A"/>
                            </a:gs>
                            <a:gs pos="100000">
                              <a:srgbClr val="1A1A1A"/>
                            </a:gs>
                          </a:gsLst>
                          <a:lin ang="5400000" scaled="0"/>
                        </a:gradFill>
                        <a:latin typeface="Segoe UI Semilight"/>
                      </a:endParaRPr>
                    </a:p>
                  </p:txBody>
                </p:sp>
                <p:cxnSp>
                  <p:nvCxnSpPr>
                    <p:cNvPr id="319" name="Straight Connector 318">
                      <a:extLst>
                        <a:ext uri="{FF2B5EF4-FFF2-40B4-BE49-F238E27FC236}">
                          <a16:creationId xmlns:a16="http://schemas.microsoft.com/office/drawing/2014/main" id="{213D07D4-71CF-41DA-821C-986EAB7FCD22}"/>
                        </a:ext>
                      </a:extLst>
                    </p:cNvPr>
                    <p:cNvCxnSpPr>
                      <a:cxnSpLocks/>
                    </p:cNvCxnSpPr>
                    <p:nvPr/>
                  </p:nvCxnSpPr>
                  <p:spPr>
                    <a:xfrm>
                      <a:off x="1242450" y="5310797"/>
                      <a:ext cx="920385" cy="0"/>
                    </a:xfrm>
                    <a:prstGeom prst="line">
                      <a:avLst/>
                    </a:pr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cxnSp>
              <p:nvCxnSpPr>
                <p:cNvPr id="315" name="Straight Connector 314">
                  <a:extLst>
                    <a:ext uri="{FF2B5EF4-FFF2-40B4-BE49-F238E27FC236}">
                      <a16:creationId xmlns:a16="http://schemas.microsoft.com/office/drawing/2014/main" id="{406E838F-A716-4F36-867E-FEA1143EF974}"/>
                    </a:ext>
                  </a:extLst>
                </p:cNvPr>
                <p:cNvCxnSpPr>
                  <a:cxnSpLocks/>
                </p:cNvCxnSpPr>
                <p:nvPr/>
              </p:nvCxnSpPr>
              <p:spPr>
                <a:xfrm>
                  <a:off x="3659424" y="4782822"/>
                  <a:ext cx="274143" cy="0"/>
                </a:xfrm>
                <a:prstGeom prst="line">
                  <a:avLst/>
                </a:prstGeom>
                <a:ln w="19050">
                  <a:solidFill>
                    <a:schemeClr val="tx2"/>
                  </a:solidFill>
                  <a:prstDash val="solid"/>
                  <a:headEnd type="arrow" w="sm" len="sm"/>
                  <a:tailEnd type="arrow" w="sm" len="sm"/>
                </a:ln>
              </p:spPr>
              <p:style>
                <a:lnRef idx="1">
                  <a:schemeClr val="accent1"/>
                </a:lnRef>
                <a:fillRef idx="0">
                  <a:schemeClr val="accent1"/>
                </a:fillRef>
                <a:effectRef idx="0">
                  <a:schemeClr val="accent1"/>
                </a:effectRef>
                <a:fontRef idx="minor">
                  <a:schemeClr val="tx1"/>
                </a:fontRef>
              </p:style>
            </p:cxnSp>
          </p:grpSp>
          <p:sp>
            <p:nvSpPr>
              <p:cNvPr id="311" name="Rectangle: Rounded Corners 310">
                <a:extLst>
                  <a:ext uri="{FF2B5EF4-FFF2-40B4-BE49-F238E27FC236}">
                    <a16:creationId xmlns:a16="http://schemas.microsoft.com/office/drawing/2014/main" id="{72C77E91-436E-4008-853A-F37675EBAF1B}"/>
                  </a:ext>
                </a:extLst>
              </p:cNvPr>
              <p:cNvSpPr/>
              <p:nvPr/>
            </p:nvSpPr>
            <p:spPr bwMode="auto">
              <a:xfrm>
                <a:off x="9734441" y="2118464"/>
                <a:ext cx="1120250" cy="446899"/>
              </a:xfrm>
              <a:prstGeom prst="roundRect">
                <a:avLst/>
              </a:prstGeom>
              <a:noFill/>
              <a:ln w="19050" cap="flat" cmpd="sng" algn="ctr">
                <a:solidFill>
                  <a:schemeClr val="tx1"/>
                </a:solidFill>
                <a:prstDash val="solid"/>
              </a:ln>
              <a:effectLst/>
            </p:spPr>
            <p:txBody>
              <a:bodyPr rtlCol="0" anchor="ctr"/>
              <a:lstStyle/>
              <a:p>
                <a:pPr algn="ctr" defTabSz="913890">
                  <a:defRPr/>
                </a:pPr>
                <a:endParaRPr lang="en-US" sz="1762" b="1" kern="0">
                  <a:solidFill>
                    <a:srgbClr val="FFFFFF"/>
                  </a:solidFill>
                  <a:latin typeface="Segoe UI Semilight"/>
                </a:endParaRPr>
              </a:p>
            </p:txBody>
          </p:sp>
          <p:sp>
            <p:nvSpPr>
              <p:cNvPr id="312" name="TextBox 311">
                <a:extLst>
                  <a:ext uri="{FF2B5EF4-FFF2-40B4-BE49-F238E27FC236}">
                    <a16:creationId xmlns:a16="http://schemas.microsoft.com/office/drawing/2014/main" id="{12FB94B7-C46F-4AB2-97D5-A2448477B985}"/>
                  </a:ext>
                </a:extLst>
              </p:cNvPr>
              <p:cNvSpPr txBox="1"/>
              <p:nvPr/>
            </p:nvSpPr>
            <p:spPr>
              <a:xfrm>
                <a:off x="9976705" y="1941220"/>
                <a:ext cx="635721" cy="194880"/>
              </a:xfrm>
              <a:prstGeom prst="rect">
                <a:avLst/>
              </a:prstGeom>
              <a:noFill/>
            </p:spPr>
            <p:txBody>
              <a:bodyPr wrap="square" lIns="0" tIns="0" rIns="0" bIns="0" rtlCol="0">
                <a:spAutoFit/>
              </a:bodyPr>
              <a:lstStyle/>
              <a:p>
                <a:pPr algn="ctr" defTabSz="913890">
                  <a:lnSpc>
                    <a:spcPct val="90000"/>
                  </a:lnSpc>
                  <a:spcAft>
                    <a:spcPts val="588"/>
                  </a:spcAft>
                  <a:defRPr/>
                </a:pPr>
                <a:r>
                  <a:rPr lang="en-US" sz="1028" b="1" i="1">
                    <a:solidFill>
                      <a:srgbClr val="000000"/>
                    </a:solidFill>
                    <a:latin typeface="Segoe UI"/>
                  </a:rPr>
                  <a:t>Zone 3</a:t>
                </a:r>
                <a:endParaRPr lang="en-US" b="1" i="1">
                  <a:solidFill>
                    <a:srgbClr val="000000"/>
                  </a:solidFill>
                  <a:latin typeface="Segoe UI"/>
                </a:endParaRPr>
              </a:p>
            </p:txBody>
          </p:sp>
        </p:grpSp>
        <p:grpSp>
          <p:nvGrpSpPr>
            <p:cNvPr id="288" name="Group 287">
              <a:extLst>
                <a:ext uri="{FF2B5EF4-FFF2-40B4-BE49-F238E27FC236}">
                  <a16:creationId xmlns:a16="http://schemas.microsoft.com/office/drawing/2014/main" id="{2745C338-8EB6-4325-BAC3-B287D043384F}"/>
                </a:ext>
              </a:extLst>
            </p:cNvPr>
            <p:cNvGrpSpPr/>
            <p:nvPr/>
          </p:nvGrpSpPr>
          <p:grpSpPr>
            <a:xfrm>
              <a:off x="6369682" y="4847206"/>
              <a:ext cx="834695" cy="465048"/>
              <a:chOff x="9734441" y="1941220"/>
              <a:chExt cx="1120250" cy="624143"/>
            </a:xfrm>
          </p:grpSpPr>
          <p:grpSp>
            <p:nvGrpSpPr>
              <p:cNvPr id="292" name="Group 291">
                <a:extLst>
                  <a:ext uri="{FF2B5EF4-FFF2-40B4-BE49-F238E27FC236}">
                    <a16:creationId xmlns:a16="http://schemas.microsoft.com/office/drawing/2014/main" id="{9D32057C-A4C2-4130-BBE3-8856D49F24EA}"/>
                  </a:ext>
                </a:extLst>
              </p:cNvPr>
              <p:cNvGrpSpPr/>
              <p:nvPr/>
            </p:nvGrpSpPr>
            <p:grpSpPr>
              <a:xfrm>
                <a:off x="9818293" y="2253328"/>
                <a:ext cx="972173" cy="243489"/>
                <a:chOff x="3291539" y="4628710"/>
                <a:chExt cx="1006833" cy="279854"/>
              </a:xfrm>
            </p:grpSpPr>
            <p:grpSp>
              <p:nvGrpSpPr>
                <p:cNvPr id="295" name="Group 294">
                  <a:extLst>
                    <a:ext uri="{FF2B5EF4-FFF2-40B4-BE49-F238E27FC236}">
                      <a16:creationId xmlns:a16="http://schemas.microsoft.com/office/drawing/2014/main" id="{A1892B62-D558-4DAF-8A34-0E09D6B66DFD}"/>
                    </a:ext>
                  </a:extLst>
                </p:cNvPr>
                <p:cNvGrpSpPr/>
                <p:nvPr/>
              </p:nvGrpSpPr>
              <p:grpSpPr>
                <a:xfrm>
                  <a:off x="3291539" y="4628710"/>
                  <a:ext cx="404860" cy="279854"/>
                  <a:chOff x="1492896" y="4740617"/>
                  <a:chExt cx="824865" cy="570180"/>
                </a:xfrm>
              </p:grpSpPr>
              <p:pic>
                <p:nvPicPr>
                  <p:cNvPr id="302" name="Picture 301">
                    <a:extLst>
                      <a:ext uri="{FF2B5EF4-FFF2-40B4-BE49-F238E27FC236}">
                        <a16:creationId xmlns:a16="http://schemas.microsoft.com/office/drawing/2014/main" id="{F6086A00-5986-41F2-AFE2-6759A7C65301}"/>
                      </a:ext>
                    </a:extLst>
                  </p:cNvPr>
                  <p:cNvPicPr>
                    <a:picLocks noChangeAspect="1"/>
                  </p:cNvPicPr>
                  <p:nvPr/>
                </p:nvPicPr>
                <p:blipFill>
                  <a:blip r:embed="rId3"/>
                  <a:stretch>
                    <a:fillRect/>
                  </a:stretch>
                </p:blipFill>
                <p:spPr>
                  <a:xfrm>
                    <a:off x="1718659" y="4883442"/>
                    <a:ext cx="373379" cy="350544"/>
                  </a:xfrm>
                  <a:prstGeom prst="rect">
                    <a:avLst/>
                  </a:prstGeom>
                </p:spPr>
              </p:pic>
              <p:grpSp>
                <p:nvGrpSpPr>
                  <p:cNvPr id="307" name="Group 306">
                    <a:extLst>
                      <a:ext uri="{FF2B5EF4-FFF2-40B4-BE49-F238E27FC236}">
                        <a16:creationId xmlns:a16="http://schemas.microsoft.com/office/drawing/2014/main" id="{6AE15F3B-5773-43A8-9D23-9E2D6537A29F}"/>
                      </a:ext>
                    </a:extLst>
                  </p:cNvPr>
                  <p:cNvGrpSpPr/>
                  <p:nvPr/>
                </p:nvGrpSpPr>
                <p:grpSpPr>
                  <a:xfrm>
                    <a:off x="1492896" y="4740617"/>
                    <a:ext cx="824865" cy="570180"/>
                    <a:chOff x="1431708" y="4740617"/>
                    <a:chExt cx="920385" cy="570180"/>
                  </a:xfrm>
                </p:grpSpPr>
                <p:sp>
                  <p:nvSpPr>
                    <p:cNvPr id="308" name="Freeform: Shape 307">
                      <a:extLst>
                        <a:ext uri="{FF2B5EF4-FFF2-40B4-BE49-F238E27FC236}">
                          <a16:creationId xmlns:a16="http://schemas.microsoft.com/office/drawing/2014/main" id="{014D9EF8-3C1E-455F-AF7F-560274FBD84C}"/>
                        </a:ext>
                      </a:extLst>
                    </p:cNvPr>
                    <p:cNvSpPr>
                      <a:spLocks/>
                    </p:cNvSpPr>
                    <p:nvPr/>
                  </p:nvSpPr>
                  <p:spPr bwMode="auto">
                    <a:xfrm>
                      <a:off x="1504937" y="4740617"/>
                      <a:ext cx="773970" cy="570180"/>
                    </a:xfrm>
                    <a:custGeom>
                      <a:avLst/>
                      <a:gdLst>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534606 w 958033"/>
                        <a:gd name="connsiteY6" fmla="*/ 501949 h 705777"/>
                        <a:gd name="connsiteX7" fmla="*/ 424166 w 958033"/>
                        <a:gd name="connsiteY7" fmla="*/ 501949 h 705777"/>
                        <a:gd name="connsiteX8" fmla="*/ 424166 w 958033"/>
                        <a:gd name="connsiteY8" fmla="*/ 705777 h 705777"/>
                        <a:gd name="connsiteX9" fmla="*/ 0 w 958033"/>
                        <a:gd name="connsiteY9" fmla="*/ 705777 h 705777"/>
                        <a:gd name="connsiteX10" fmla="*/ 0 w 958033"/>
                        <a:gd name="connsiteY10" fmla="*/ 102267 h 705777"/>
                        <a:gd name="connsiteX11" fmla="*/ 200205 w 958033"/>
                        <a:gd name="connsiteY11" fmla="*/ 102267 h 705777"/>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424166 w 958033"/>
                        <a:gd name="connsiteY6" fmla="*/ 501949 h 705777"/>
                        <a:gd name="connsiteX7" fmla="*/ 424166 w 958033"/>
                        <a:gd name="connsiteY7" fmla="*/ 705777 h 705777"/>
                        <a:gd name="connsiteX8" fmla="*/ 0 w 958033"/>
                        <a:gd name="connsiteY8" fmla="*/ 705777 h 705777"/>
                        <a:gd name="connsiteX9" fmla="*/ 0 w 958033"/>
                        <a:gd name="connsiteY9" fmla="*/ 102267 h 705777"/>
                        <a:gd name="connsiteX10" fmla="*/ 200205 w 958033"/>
                        <a:gd name="connsiteY10" fmla="*/ 102267 h 705777"/>
                        <a:gd name="connsiteX11" fmla="*/ 200205 w 958033"/>
                        <a:gd name="connsiteY11" fmla="*/ 0 h 705777"/>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424166 w 958033"/>
                        <a:gd name="connsiteY6" fmla="*/ 705777 h 705777"/>
                        <a:gd name="connsiteX7" fmla="*/ 0 w 958033"/>
                        <a:gd name="connsiteY7" fmla="*/ 705777 h 705777"/>
                        <a:gd name="connsiteX8" fmla="*/ 0 w 958033"/>
                        <a:gd name="connsiteY8" fmla="*/ 102267 h 705777"/>
                        <a:gd name="connsiteX9" fmla="*/ 200205 w 958033"/>
                        <a:gd name="connsiteY9" fmla="*/ 102267 h 705777"/>
                        <a:gd name="connsiteX10" fmla="*/ 200205 w 958033"/>
                        <a:gd name="connsiteY10" fmla="*/ 0 h 705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8033" h="705777">
                          <a:moveTo>
                            <a:pt x="200205" y="0"/>
                          </a:moveTo>
                          <a:lnTo>
                            <a:pt x="757828" y="0"/>
                          </a:lnTo>
                          <a:lnTo>
                            <a:pt x="757828" y="102267"/>
                          </a:lnTo>
                          <a:lnTo>
                            <a:pt x="958033" y="102267"/>
                          </a:lnTo>
                          <a:lnTo>
                            <a:pt x="958033" y="705777"/>
                          </a:lnTo>
                          <a:lnTo>
                            <a:pt x="534606" y="705777"/>
                          </a:lnTo>
                          <a:lnTo>
                            <a:pt x="424166" y="705777"/>
                          </a:lnTo>
                          <a:lnTo>
                            <a:pt x="0" y="705777"/>
                          </a:lnTo>
                          <a:lnTo>
                            <a:pt x="0" y="102267"/>
                          </a:lnTo>
                          <a:lnTo>
                            <a:pt x="200205" y="102267"/>
                          </a:lnTo>
                          <a:lnTo>
                            <a:pt x="200205" y="0"/>
                          </a:lnTo>
                          <a:close/>
                        </a:path>
                      </a:pathLst>
                    </a:custGeom>
                    <a:noFill/>
                    <a:ln w="19050"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62458" tIns="81226" rIns="162458" bIns="81226" numCol="1" anchor="t" anchorCtr="0" compatLnSpc="1">
                      <a:prstTxWarp prst="textNoShape">
                        <a:avLst/>
                      </a:prstTxWarp>
                      <a:noAutofit/>
                    </a:bodyPr>
                    <a:lstStyle/>
                    <a:p>
                      <a:pPr defTabSz="1656683">
                        <a:lnSpc>
                          <a:spcPct val="90000"/>
                        </a:lnSpc>
                        <a:spcBef>
                          <a:spcPts val="1065"/>
                        </a:spcBef>
                        <a:defRPr/>
                      </a:pPr>
                      <a:endParaRPr lang="en-US" sz="3200" b="1" kern="0">
                        <a:gradFill>
                          <a:gsLst>
                            <a:gs pos="0">
                              <a:srgbClr val="1A1A1A"/>
                            </a:gs>
                            <a:gs pos="100000">
                              <a:srgbClr val="1A1A1A"/>
                            </a:gs>
                          </a:gsLst>
                          <a:lin ang="5400000" scaled="0"/>
                        </a:gradFill>
                        <a:latin typeface="Segoe UI Semilight"/>
                      </a:endParaRPr>
                    </a:p>
                  </p:txBody>
                </p:sp>
                <p:cxnSp>
                  <p:nvCxnSpPr>
                    <p:cNvPr id="309" name="Straight Connector 308">
                      <a:extLst>
                        <a:ext uri="{FF2B5EF4-FFF2-40B4-BE49-F238E27FC236}">
                          <a16:creationId xmlns:a16="http://schemas.microsoft.com/office/drawing/2014/main" id="{9A0B7EE0-3F93-4736-9D59-20AB38DD4EEF}"/>
                        </a:ext>
                      </a:extLst>
                    </p:cNvPr>
                    <p:cNvCxnSpPr>
                      <a:cxnSpLocks/>
                    </p:cNvCxnSpPr>
                    <p:nvPr/>
                  </p:nvCxnSpPr>
                  <p:spPr>
                    <a:xfrm>
                      <a:off x="1431708" y="5310797"/>
                      <a:ext cx="920385" cy="0"/>
                    </a:xfrm>
                    <a:prstGeom prst="line">
                      <a:avLst/>
                    </a:pr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grpSp>
              <p:nvGrpSpPr>
                <p:cNvPr id="296" name="Group 295">
                  <a:extLst>
                    <a:ext uri="{FF2B5EF4-FFF2-40B4-BE49-F238E27FC236}">
                      <a16:creationId xmlns:a16="http://schemas.microsoft.com/office/drawing/2014/main" id="{ACEADCC1-C6CA-41FB-83B4-7751AFAB6AE1}"/>
                    </a:ext>
                  </a:extLst>
                </p:cNvPr>
                <p:cNvGrpSpPr/>
                <p:nvPr/>
              </p:nvGrpSpPr>
              <p:grpSpPr>
                <a:xfrm>
                  <a:off x="3893512" y="4628710"/>
                  <a:ext cx="404860" cy="279854"/>
                  <a:chOff x="1323280" y="4740617"/>
                  <a:chExt cx="824865" cy="570180"/>
                </a:xfrm>
              </p:grpSpPr>
              <p:pic>
                <p:nvPicPr>
                  <p:cNvPr id="298" name="Picture 297">
                    <a:extLst>
                      <a:ext uri="{FF2B5EF4-FFF2-40B4-BE49-F238E27FC236}">
                        <a16:creationId xmlns:a16="http://schemas.microsoft.com/office/drawing/2014/main" id="{A310CB7C-169D-43A8-825F-7673EA3F151B}"/>
                      </a:ext>
                    </a:extLst>
                  </p:cNvPr>
                  <p:cNvPicPr>
                    <a:picLocks noChangeAspect="1"/>
                  </p:cNvPicPr>
                  <p:nvPr/>
                </p:nvPicPr>
                <p:blipFill>
                  <a:blip r:embed="rId3"/>
                  <a:stretch>
                    <a:fillRect/>
                  </a:stretch>
                </p:blipFill>
                <p:spPr>
                  <a:xfrm>
                    <a:off x="1548986" y="4883442"/>
                    <a:ext cx="373382" cy="350544"/>
                  </a:xfrm>
                  <a:prstGeom prst="rect">
                    <a:avLst/>
                  </a:prstGeom>
                </p:spPr>
              </p:pic>
              <p:grpSp>
                <p:nvGrpSpPr>
                  <p:cNvPr id="299" name="Group 298">
                    <a:extLst>
                      <a:ext uri="{FF2B5EF4-FFF2-40B4-BE49-F238E27FC236}">
                        <a16:creationId xmlns:a16="http://schemas.microsoft.com/office/drawing/2014/main" id="{524312C5-13FE-41F9-8E45-0B5F642C86F6}"/>
                      </a:ext>
                    </a:extLst>
                  </p:cNvPr>
                  <p:cNvGrpSpPr/>
                  <p:nvPr/>
                </p:nvGrpSpPr>
                <p:grpSpPr>
                  <a:xfrm>
                    <a:off x="1323280" y="4740617"/>
                    <a:ext cx="824865" cy="570180"/>
                    <a:chOff x="1242450" y="4740617"/>
                    <a:chExt cx="920385" cy="570180"/>
                  </a:xfrm>
                </p:grpSpPr>
                <p:sp>
                  <p:nvSpPr>
                    <p:cNvPr id="300" name="Freeform: Shape 299">
                      <a:extLst>
                        <a:ext uri="{FF2B5EF4-FFF2-40B4-BE49-F238E27FC236}">
                          <a16:creationId xmlns:a16="http://schemas.microsoft.com/office/drawing/2014/main" id="{69DE864C-D6E9-48CC-8362-2031CD33C2F7}"/>
                        </a:ext>
                      </a:extLst>
                    </p:cNvPr>
                    <p:cNvSpPr>
                      <a:spLocks/>
                    </p:cNvSpPr>
                    <p:nvPr/>
                  </p:nvSpPr>
                  <p:spPr bwMode="auto">
                    <a:xfrm>
                      <a:off x="1315616" y="4740617"/>
                      <a:ext cx="773970" cy="570177"/>
                    </a:xfrm>
                    <a:custGeom>
                      <a:avLst/>
                      <a:gdLst>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534606 w 958033"/>
                        <a:gd name="connsiteY6" fmla="*/ 501949 h 705777"/>
                        <a:gd name="connsiteX7" fmla="*/ 424166 w 958033"/>
                        <a:gd name="connsiteY7" fmla="*/ 501949 h 705777"/>
                        <a:gd name="connsiteX8" fmla="*/ 424166 w 958033"/>
                        <a:gd name="connsiteY8" fmla="*/ 705777 h 705777"/>
                        <a:gd name="connsiteX9" fmla="*/ 0 w 958033"/>
                        <a:gd name="connsiteY9" fmla="*/ 705777 h 705777"/>
                        <a:gd name="connsiteX10" fmla="*/ 0 w 958033"/>
                        <a:gd name="connsiteY10" fmla="*/ 102267 h 705777"/>
                        <a:gd name="connsiteX11" fmla="*/ 200205 w 958033"/>
                        <a:gd name="connsiteY11" fmla="*/ 102267 h 705777"/>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424166 w 958033"/>
                        <a:gd name="connsiteY6" fmla="*/ 501949 h 705777"/>
                        <a:gd name="connsiteX7" fmla="*/ 424166 w 958033"/>
                        <a:gd name="connsiteY7" fmla="*/ 705777 h 705777"/>
                        <a:gd name="connsiteX8" fmla="*/ 0 w 958033"/>
                        <a:gd name="connsiteY8" fmla="*/ 705777 h 705777"/>
                        <a:gd name="connsiteX9" fmla="*/ 0 w 958033"/>
                        <a:gd name="connsiteY9" fmla="*/ 102267 h 705777"/>
                        <a:gd name="connsiteX10" fmla="*/ 200205 w 958033"/>
                        <a:gd name="connsiteY10" fmla="*/ 102267 h 705777"/>
                        <a:gd name="connsiteX11" fmla="*/ 200205 w 958033"/>
                        <a:gd name="connsiteY11" fmla="*/ 0 h 705777"/>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424166 w 958033"/>
                        <a:gd name="connsiteY6" fmla="*/ 705777 h 705777"/>
                        <a:gd name="connsiteX7" fmla="*/ 0 w 958033"/>
                        <a:gd name="connsiteY7" fmla="*/ 705777 h 705777"/>
                        <a:gd name="connsiteX8" fmla="*/ 0 w 958033"/>
                        <a:gd name="connsiteY8" fmla="*/ 102267 h 705777"/>
                        <a:gd name="connsiteX9" fmla="*/ 200205 w 958033"/>
                        <a:gd name="connsiteY9" fmla="*/ 102267 h 705777"/>
                        <a:gd name="connsiteX10" fmla="*/ 200205 w 958033"/>
                        <a:gd name="connsiteY10" fmla="*/ 0 h 705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8033" h="705777">
                          <a:moveTo>
                            <a:pt x="200205" y="0"/>
                          </a:moveTo>
                          <a:lnTo>
                            <a:pt x="757828" y="0"/>
                          </a:lnTo>
                          <a:lnTo>
                            <a:pt x="757828" y="102267"/>
                          </a:lnTo>
                          <a:lnTo>
                            <a:pt x="958033" y="102267"/>
                          </a:lnTo>
                          <a:lnTo>
                            <a:pt x="958033" y="705777"/>
                          </a:lnTo>
                          <a:lnTo>
                            <a:pt x="534606" y="705777"/>
                          </a:lnTo>
                          <a:lnTo>
                            <a:pt x="424166" y="705777"/>
                          </a:lnTo>
                          <a:lnTo>
                            <a:pt x="0" y="705777"/>
                          </a:lnTo>
                          <a:lnTo>
                            <a:pt x="0" y="102267"/>
                          </a:lnTo>
                          <a:lnTo>
                            <a:pt x="200205" y="102267"/>
                          </a:lnTo>
                          <a:lnTo>
                            <a:pt x="200205" y="0"/>
                          </a:lnTo>
                          <a:close/>
                        </a:path>
                      </a:pathLst>
                    </a:custGeom>
                    <a:noFill/>
                    <a:ln w="19050"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62458" tIns="81226" rIns="162458" bIns="81226" numCol="1" anchor="t" anchorCtr="0" compatLnSpc="1">
                      <a:prstTxWarp prst="textNoShape">
                        <a:avLst/>
                      </a:prstTxWarp>
                      <a:noAutofit/>
                    </a:bodyPr>
                    <a:lstStyle/>
                    <a:p>
                      <a:pPr defTabSz="1656683">
                        <a:lnSpc>
                          <a:spcPct val="90000"/>
                        </a:lnSpc>
                        <a:spcBef>
                          <a:spcPts val="1065"/>
                        </a:spcBef>
                        <a:defRPr/>
                      </a:pPr>
                      <a:endParaRPr lang="en-US" sz="3200" b="1" kern="0">
                        <a:gradFill>
                          <a:gsLst>
                            <a:gs pos="0">
                              <a:srgbClr val="1A1A1A"/>
                            </a:gs>
                            <a:gs pos="100000">
                              <a:srgbClr val="1A1A1A"/>
                            </a:gs>
                          </a:gsLst>
                          <a:lin ang="5400000" scaled="0"/>
                        </a:gradFill>
                        <a:latin typeface="Segoe UI Semilight"/>
                      </a:endParaRPr>
                    </a:p>
                  </p:txBody>
                </p:sp>
                <p:cxnSp>
                  <p:nvCxnSpPr>
                    <p:cNvPr id="301" name="Straight Connector 300">
                      <a:extLst>
                        <a:ext uri="{FF2B5EF4-FFF2-40B4-BE49-F238E27FC236}">
                          <a16:creationId xmlns:a16="http://schemas.microsoft.com/office/drawing/2014/main" id="{C7333D8A-F664-43E5-B09F-D16EC827FAB1}"/>
                        </a:ext>
                      </a:extLst>
                    </p:cNvPr>
                    <p:cNvCxnSpPr>
                      <a:cxnSpLocks/>
                    </p:cNvCxnSpPr>
                    <p:nvPr/>
                  </p:nvCxnSpPr>
                  <p:spPr>
                    <a:xfrm>
                      <a:off x="1242450" y="5310797"/>
                      <a:ext cx="920385" cy="0"/>
                    </a:xfrm>
                    <a:prstGeom prst="line">
                      <a:avLst/>
                    </a:pr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cxnSp>
              <p:nvCxnSpPr>
                <p:cNvPr id="297" name="Straight Connector 296">
                  <a:extLst>
                    <a:ext uri="{FF2B5EF4-FFF2-40B4-BE49-F238E27FC236}">
                      <a16:creationId xmlns:a16="http://schemas.microsoft.com/office/drawing/2014/main" id="{8E22E7C3-C843-4592-AFB1-41510E2D5D0D}"/>
                    </a:ext>
                  </a:extLst>
                </p:cNvPr>
                <p:cNvCxnSpPr>
                  <a:cxnSpLocks/>
                </p:cNvCxnSpPr>
                <p:nvPr/>
              </p:nvCxnSpPr>
              <p:spPr>
                <a:xfrm>
                  <a:off x="3659424" y="4782822"/>
                  <a:ext cx="274143" cy="0"/>
                </a:xfrm>
                <a:prstGeom prst="line">
                  <a:avLst/>
                </a:prstGeom>
                <a:ln w="19050">
                  <a:solidFill>
                    <a:schemeClr val="tx2"/>
                  </a:solidFill>
                  <a:prstDash val="solid"/>
                  <a:headEnd type="arrow" w="sm" len="sm"/>
                  <a:tailEnd type="arrow" w="sm" len="sm"/>
                </a:ln>
              </p:spPr>
              <p:style>
                <a:lnRef idx="1">
                  <a:schemeClr val="accent1"/>
                </a:lnRef>
                <a:fillRef idx="0">
                  <a:schemeClr val="accent1"/>
                </a:fillRef>
                <a:effectRef idx="0">
                  <a:schemeClr val="accent1"/>
                </a:effectRef>
                <a:fontRef idx="minor">
                  <a:schemeClr val="tx1"/>
                </a:fontRef>
              </p:style>
            </p:cxnSp>
          </p:grpSp>
          <p:sp>
            <p:nvSpPr>
              <p:cNvPr id="293" name="Rectangle: Rounded Corners 292">
                <a:extLst>
                  <a:ext uri="{FF2B5EF4-FFF2-40B4-BE49-F238E27FC236}">
                    <a16:creationId xmlns:a16="http://schemas.microsoft.com/office/drawing/2014/main" id="{57A7C885-B2C8-450E-B444-047FBF960FA6}"/>
                  </a:ext>
                </a:extLst>
              </p:cNvPr>
              <p:cNvSpPr/>
              <p:nvPr/>
            </p:nvSpPr>
            <p:spPr bwMode="auto">
              <a:xfrm>
                <a:off x="9734441" y="2118464"/>
                <a:ext cx="1120250" cy="446899"/>
              </a:xfrm>
              <a:prstGeom prst="roundRect">
                <a:avLst/>
              </a:prstGeom>
              <a:noFill/>
              <a:ln w="19050" cap="flat" cmpd="sng" algn="ctr">
                <a:solidFill>
                  <a:schemeClr val="tx1"/>
                </a:solidFill>
                <a:prstDash val="solid"/>
              </a:ln>
              <a:effectLst/>
            </p:spPr>
            <p:txBody>
              <a:bodyPr rtlCol="0" anchor="ctr"/>
              <a:lstStyle/>
              <a:p>
                <a:pPr algn="ctr" defTabSz="913890">
                  <a:defRPr/>
                </a:pPr>
                <a:endParaRPr lang="en-US" sz="1762" b="1" kern="0">
                  <a:solidFill>
                    <a:srgbClr val="FFFFFF"/>
                  </a:solidFill>
                  <a:latin typeface="Segoe UI Semilight"/>
                </a:endParaRPr>
              </a:p>
            </p:txBody>
          </p:sp>
          <p:sp>
            <p:nvSpPr>
              <p:cNvPr id="294" name="TextBox 293">
                <a:extLst>
                  <a:ext uri="{FF2B5EF4-FFF2-40B4-BE49-F238E27FC236}">
                    <a16:creationId xmlns:a16="http://schemas.microsoft.com/office/drawing/2014/main" id="{45611902-1465-484A-80E8-9F8066C568C5}"/>
                  </a:ext>
                </a:extLst>
              </p:cNvPr>
              <p:cNvSpPr txBox="1"/>
              <p:nvPr/>
            </p:nvSpPr>
            <p:spPr>
              <a:xfrm>
                <a:off x="9976705" y="1941220"/>
                <a:ext cx="635721" cy="194880"/>
              </a:xfrm>
              <a:prstGeom prst="rect">
                <a:avLst/>
              </a:prstGeom>
              <a:noFill/>
            </p:spPr>
            <p:txBody>
              <a:bodyPr wrap="square" lIns="0" tIns="0" rIns="0" bIns="0" rtlCol="0">
                <a:spAutoFit/>
              </a:bodyPr>
              <a:lstStyle/>
              <a:p>
                <a:pPr algn="ctr" defTabSz="913890">
                  <a:lnSpc>
                    <a:spcPct val="90000"/>
                  </a:lnSpc>
                  <a:spcAft>
                    <a:spcPts val="588"/>
                  </a:spcAft>
                  <a:defRPr/>
                </a:pPr>
                <a:r>
                  <a:rPr lang="en-US" sz="1028" b="1" i="1">
                    <a:solidFill>
                      <a:srgbClr val="000000"/>
                    </a:solidFill>
                    <a:latin typeface="Segoe UI"/>
                  </a:rPr>
                  <a:t>Zone 1</a:t>
                </a:r>
                <a:endParaRPr lang="en-US" b="1" i="1">
                  <a:solidFill>
                    <a:srgbClr val="000000"/>
                  </a:solidFill>
                  <a:latin typeface="Segoe UI"/>
                </a:endParaRPr>
              </a:p>
            </p:txBody>
          </p:sp>
        </p:grpSp>
      </p:grpSp>
      <p:grpSp>
        <p:nvGrpSpPr>
          <p:cNvPr id="340" name="Group 339">
            <a:extLst>
              <a:ext uri="{FF2B5EF4-FFF2-40B4-BE49-F238E27FC236}">
                <a16:creationId xmlns:a16="http://schemas.microsoft.com/office/drawing/2014/main" id="{C77FCDA7-CB5F-43D6-848B-C128695969E6}"/>
              </a:ext>
            </a:extLst>
          </p:cNvPr>
          <p:cNvGrpSpPr/>
          <p:nvPr/>
        </p:nvGrpSpPr>
        <p:grpSpPr>
          <a:xfrm>
            <a:off x="8229551" y="2250011"/>
            <a:ext cx="3630507" cy="1905005"/>
            <a:chOff x="8228779" y="3968317"/>
            <a:chExt cx="3703389" cy="1943249"/>
          </a:xfrm>
        </p:grpSpPr>
        <p:grpSp>
          <p:nvGrpSpPr>
            <p:cNvPr id="341" name="Group 340">
              <a:extLst>
                <a:ext uri="{FF2B5EF4-FFF2-40B4-BE49-F238E27FC236}">
                  <a16:creationId xmlns:a16="http://schemas.microsoft.com/office/drawing/2014/main" id="{2E49A744-31A9-4BBB-9009-3761CFB2DF2B}"/>
                </a:ext>
              </a:extLst>
            </p:cNvPr>
            <p:cNvGrpSpPr/>
            <p:nvPr/>
          </p:nvGrpSpPr>
          <p:grpSpPr>
            <a:xfrm>
              <a:off x="10770115" y="3968317"/>
              <a:ext cx="1162053" cy="1943249"/>
              <a:chOff x="10374150" y="1631535"/>
              <a:chExt cx="1479044" cy="2473345"/>
            </a:xfrm>
          </p:grpSpPr>
          <p:grpSp>
            <p:nvGrpSpPr>
              <p:cNvPr id="396" name="Group 395">
                <a:extLst>
                  <a:ext uri="{FF2B5EF4-FFF2-40B4-BE49-F238E27FC236}">
                    <a16:creationId xmlns:a16="http://schemas.microsoft.com/office/drawing/2014/main" id="{C60D3F1A-19B4-4EB7-A612-B2E0765C0F53}"/>
                  </a:ext>
                </a:extLst>
              </p:cNvPr>
              <p:cNvGrpSpPr/>
              <p:nvPr/>
            </p:nvGrpSpPr>
            <p:grpSpPr>
              <a:xfrm>
                <a:off x="10374150" y="1631535"/>
                <a:ext cx="1479044" cy="2473345"/>
                <a:chOff x="5444944" y="4437621"/>
                <a:chExt cx="1479266" cy="1450648"/>
              </a:xfrm>
            </p:grpSpPr>
            <p:sp>
              <p:nvSpPr>
                <p:cNvPr id="411" name="Rectangle: Rounded Corners 410">
                  <a:extLst>
                    <a:ext uri="{FF2B5EF4-FFF2-40B4-BE49-F238E27FC236}">
                      <a16:creationId xmlns:a16="http://schemas.microsoft.com/office/drawing/2014/main" id="{EE2EE75D-C09D-494E-AC52-D877394D9FA9}"/>
                    </a:ext>
                  </a:extLst>
                </p:cNvPr>
                <p:cNvSpPr/>
                <p:nvPr/>
              </p:nvSpPr>
              <p:spPr bwMode="auto">
                <a:xfrm>
                  <a:off x="5444944" y="4581979"/>
                  <a:ext cx="1479266" cy="1306290"/>
                </a:xfrm>
                <a:prstGeom prst="roundRect">
                  <a:avLst>
                    <a:gd name="adj" fmla="val 0"/>
                  </a:avLst>
                </a:prstGeom>
                <a:noFill/>
                <a:ln w="19050" cap="flat" cmpd="sng" algn="ctr">
                  <a:solidFill>
                    <a:schemeClr val="accent2"/>
                  </a:solidFill>
                  <a:prstDash val="sysDot"/>
                  <a:headEnd type="none" w="med" len="med"/>
                  <a:tailEnd type="none" w="med" len="med"/>
                </a:ln>
                <a:effectLst/>
              </p:spPr>
              <p:txBody>
                <a:bodyPr rot="0" spcFirstLastPara="0" vertOverflow="overflow" horzOverflow="overflow" vert="horz" wrap="square" lIns="179226" tIns="143381" rIns="179226" bIns="143381" numCol="1" spcCol="0" rtlCol="0" fromWordArt="0" anchor="t" anchorCtr="0" forceAA="0" compatLnSpc="1">
                  <a:prstTxWarp prst="textNoShape">
                    <a:avLst/>
                  </a:prstTxWarp>
                  <a:noAutofit/>
                </a:bodyPr>
                <a:lstStyle/>
                <a:p>
                  <a:pPr algn="ctr" defTabSz="913708"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12" name="TextBox 411">
                  <a:extLst>
                    <a:ext uri="{FF2B5EF4-FFF2-40B4-BE49-F238E27FC236}">
                      <a16:creationId xmlns:a16="http://schemas.microsoft.com/office/drawing/2014/main" id="{AC531F20-7C04-46DD-9C09-5ED19389BF33}"/>
                    </a:ext>
                  </a:extLst>
                </p:cNvPr>
                <p:cNvSpPr txBox="1"/>
                <p:nvPr/>
              </p:nvSpPr>
              <p:spPr>
                <a:xfrm>
                  <a:off x="5742801" y="4437621"/>
                  <a:ext cx="791348" cy="123992"/>
                </a:xfrm>
                <a:prstGeom prst="rect">
                  <a:avLst/>
                </a:prstGeom>
                <a:noFill/>
              </p:spPr>
              <p:txBody>
                <a:bodyPr wrap="square" lIns="0" tIns="0" rIns="0" bIns="0" rtlCol="0">
                  <a:spAutoFit/>
                </a:bodyPr>
                <a:lstStyle/>
                <a:p>
                  <a:pPr algn="ctr" defTabSz="913973">
                    <a:lnSpc>
                      <a:spcPct val="90000"/>
                    </a:lnSpc>
                    <a:spcAft>
                      <a:spcPts val="588"/>
                    </a:spcAft>
                    <a:defRPr/>
                  </a:pPr>
                  <a:r>
                    <a:rPr lang="en-US" sz="1176">
                      <a:solidFill>
                        <a:srgbClr val="000000"/>
                      </a:solidFill>
                      <a:latin typeface="Segoe UI Semibold"/>
                    </a:rPr>
                    <a:t>Region 2</a:t>
                  </a:r>
                  <a:endParaRPr lang="en-US" sz="2353">
                    <a:solidFill>
                      <a:srgbClr val="000000"/>
                    </a:solidFill>
                    <a:latin typeface="Segoe UI Semibold"/>
                  </a:endParaRPr>
                </a:p>
              </p:txBody>
            </p:sp>
          </p:grpSp>
          <p:grpSp>
            <p:nvGrpSpPr>
              <p:cNvPr id="397" name="Group 396">
                <a:extLst>
                  <a:ext uri="{FF2B5EF4-FFF2-40B4-BE49-F238E27FC236}">
                    <a16:creationId xmlns:a16="http://schemas.microsoft.com/office/drawing/2014/main" id="{B78F9120-D0B5-4FBC-9A0A-28696732D102}"/>
                  </a:ext>
                </a:extLst>
              </p:cNvPr>
              <p:cNvGrpSpPr/>
              <p:nvPr/>
            </p:nvGrpSpPr>
            <p:grpSpPr>
              <a:xfrm>
                <a:off x="10461841" y="2133101"/>
                <a:ext cx="1303663" cy="1559084"/>
                <a:chOff x="1337223" y="4230417"/>
                <a:chExt cx="1303858" cy="1559317"/>
              </a:xfrm>
            </p:grpSpPr>
            <p:grpSp>
              <p:nvGrpSpPr>
                <p:cNvPr id="398" name="Group 397">
                  <a:extLst>
                    <a:ext uri="{FF2B5EF4-FFF2-40B4-BE49-F238E27FC236}">
                      <a16:creationId xmlns:a16="http://schemas.microsoft.com/office/drawing/2014/main" id="{DDB6D57E-7EF9-440F-BC16-0A966A755FDD}"/>
                    </a:ext>
                  </a:extLst>
                </p:cNvPr>
                <p:cNvGrpSpPr/>
                <p:nvPr/>
              </p:nvGrpSpPr>
              <p:grpSpPr>
                <a:xfrm>
                  <a:off x="1337223" y="4626335"/>
                  <a:ext cx="655186" cy="452890"/>
                  <a:chOff x="1543272" y="4740617"/>
                  <a:chExt cx="824865" cy="570180"/>
                </a:xfrm>
              </p:grpSpPr>
              <p:pic>
                <p:nvPicPr>
                  <p:cNvPr id="407" name="Picture 406">
                    <a:extLst>
                      <a:ext uri="{FF2B5EF4-FFF2-40B4-BE49-F238E27FC236}">
                        <a16:creationId xmlns:a16="http://schemas.microsoft.com/office/drawing/2014/main" id="{95357565-8A38-4A69-9542-0C9977B028CD}"/>
                      </a:ext>
                    </a:extLst>
                  </p:cNvPr>
                  <p:cNvPicPr>
                    <a:picLocks noChangeAspect="1"/>
                  </p:cNvPicPr>
                  <p:nvPr/>
                </p:nvPicPr>
                <p:blipFill>
                  <a:blip r:embed="rId3"/>
                  <a:stretch>
                    <a:fillRect/>
                  </a:stretch>
                </p:blipFill>
                <p:spPr>
                  <a:xfrm>
                    <a:off x="1769014" y="4883442"/>
                    <a:ext cx="373380" cy="350544"/>
                  </a:xfrm>
                  <a:prstGeom prst="rect">
                    <a:avLst/>
                  </a:prstGeom>
                </p:spPr>
              </p:pic>
              <p:grpSp>
                <p:nvGrpSpPr>
                  <p:cNvPr id="408" name="Group 407">
                    <a:extLst>
                      <a:ext uri="{FF2B5EF4-FFF2-40B4-BE49-F238E27FC236}">
                        <a16:creationId xmlns:a16="http://schemas.microsoft.com/office/drawing/2014/main" id="{EBAF9948-DE55-473F-B698-63BB0D80065B}"/>
                      </a:ext>
                    </a:extLst>
                  </p:cNvPr>
                  <p:cNvGrpSpPr/>
                  <p:nvPr/>
                </p:nvGrpSpPr>
                <p:grpSpPr>
                  <a:xfrm>
                    <a:off x="1543272" y="4740617"/>
                    <a:ext cx="824865" cy="570180"/>
                    <a:chOff x="1487917" y="4740617"/>
                    <a:chExt cx="920385" cy="570180"/>
                  </a:xfrm>
                </p:grpSpPr>
                <p:sp>
                  <p:nvSpPr>
                    <p:cNvPr id="409" name="Freeform: Shape 408">
                      <a:extLst>
                        <a:ext uri="{FF2B5EF4-FFF2-40B4-BE49-F238E27FC236}">
                          <a16:creationId xmlns:a16="http://schemas.microsoft.com/office/drawing/2014/main" id="{16970DAA-9BD9-4812-9090-2027876065E3}"/>
                        </a:ext>
                      </a:extLst>
                    </p:cNvPr>
                    <p:cNvSpPr>
                      <a:spLocks/>
                    </p:cNvSpPr>
                    <p:nvPr/>
                  </p:nvSpPr>
                  <p:spPr bwMode="auto">
                    <a:xfrm>
                      <a:off x="1561125" y="4740617"/>
                      <a:ext cx="773969" cy="570179"/>
                    </a:xfrm>
                    <a:custGeom>
                      <a:avLst/>
                      <a:gdLst>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534606 w 958033"/>
                        <a:gd name="connsiteY6" fmla="*/ 501949 h 705777"/>
                        <a:gd name="connsiteX7" fmla="*/ 424166 w 958033"/>
                        <a:gd name="connsiteY7" fmla="*/ 501949 h 705777"/>
                        <a:gd name="connsiteX8" fmla="*/ 424166 w 958033"/>
                        <a:gd name="connsiteY8" fmla="*/ 705777 h 705777"/>
                        <a:gd name="connsiteX9" fmla="*/ 0 w 958033"/>
                        <a:gd name="connsiteY9" fmla="*/ 705777 h 705777"/>
                        <a:gd name="connsiteX10" fmla="*/ 0 w 958033"/>
                        <a:gd name="connsiteY10" fmla="*/ 102267 h 705777"/>
                        <a:gd name="connsiteX11" fmla="*/ 200205 w 958033"/>
                        <a:gd name="connsiteY11" fmla="*/ 102267 h 705777"/>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424166 w 958033"/>
                        <a:gd name="connsiteY6" fmla="*/ 501949 h 705777"/>
                        <a:gd name="connsiteX7" fmla="*/ 424166 w 958033"/>
                        <a:gd name="connsiteY7" fmla="*/ 705777 h 705777"/>
                        <a:gd name="connsiteX8" fmla="*/ 0 w 958033"/>
                        <a:gd name="connsiteY8" fmla="*/ 705777 h 705777"/>
                        <a:gd name="connsiteX9" fmla="*/ 0 w 958033"/>
                        <a:gd name="connsiteY9" fmla="*/ 102267 h 705777"/>
                        <a:gd name="connsiteX10" fmla="*/ 200205 w 958033"/>
                        <a:gd name="connsiteY10" fmla="*/ 102267 h 705777"/>
                        <a:gd name="connsiteX11" fmla="*/ 200205 w 958033"/>
                        <a:gd name="connsiteY11" fmla="*/ 0 h 705777"/>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424166 w 958033"/>
                        <a:gd name="connsiteY6" fmla="*/ 705777 h 705777"/>
                        <a:gd name="connsiteX7" fmla="*/ 0 w 958033"/>
                        <a:gd name="connsiteY7" fmla="*/ 705777 h 705777"/>
                        <a:gd name="connsiteX8" fmla="*/ 0 w 958033"/>
                        <a:gd name="connsiteY8" fmla="*/ 102267 h 705777"/>
                        <a:gd name="connsiteX9" fmla="*/ 200205 w 958033"/>
                        <a:gd name="connsiteY9" fmla="*/ 102267 h 705777"/>
                        <a:gd name="connsiteX10" fmla="*/ 200205 w 958033"/>
                        <a:gd name="connsiteY10" fmla="*/ 0 h 705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8033" h="705777">
                          <a:moveTo>
                            <a:pt x="200205" y="0"/>
                          </a:moveTo>
                          <a:lnTo>
                            <a:pt x="757828" y="0"/>
                          </a:lnTo>
                          <a:lnTo>
                            <a:pt x="757828" y="102267"/>
                          </a:lnTo>
                          <a:lnTo>
                            <a:pt x="958033" y="102267"/>
                          </a:lnTo>
                          <a:lnTo>
                            <a:pt x="958033" y="705777"/>
                          </a:lnTo>
                          <a:lnTo>
                            <a:pt x="534606" y="705777"/>
                          </a:lnTo>
                          <a:lnTo>
                            <a:pt x="424166" y="705777"/>
                          </a:lnTo>
                          <a:lnTo>
                            <a:pt x="0" y="705777"/>
                          </a:lnTo>
                          <a:lnTo>
                            <a:pt x="0" y="102267"/>
                          </a:lnTo>
                          <a:lnTo>
                            <a:pt x="200205" y="102267"/>
                          </a:lnTo>
                          <a:lnTo>
                            <a:pt x="200205" y="0"/>
                          </a:lnTo>
                          <a:close/>
                        </a:path>
                      </a:pathLst>
                    </a:custGeom>
                    <a:noFill/>
                    <a:ln w="19050"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62460" tIns="81229" rIns="162460" bIns="81229" numCol="1" anchor="t" anchorCtr="0" compatLnSpc="1">
                      <a:prstTxWarp prst="textNoShape">
                        <a:avLst/>
                      </a:prstTxWarp>
                      <a:noAutofit/>
                    </a:bodyPr>
                    <a:lstStyle/>
                    <a:p>
                      <a:pPr defTabSz="1656834">
                        <a:lnSpc>
                          <a:spcPct val="90000"/>
                        </a:lnSpc>
                        <a:spcBef>
                          <a:spcPts val="1066"/>
                        </a:spcBef>
                        <a:defRPr/>
                      </a:pPr>
                      <a:endParaRPr lang="en-US" sz="3200" kern="0">
                        <a:gradFill>
                          <a:gsLst>
                            <a:gs pos="0">
                              <a:srgbClr val="1A1A1A"/>
                            </a:gs>
                            <a:gs pos="100000">
                              <a:srgbClr val="1A1A1A"/>
                            </a:gs>
                          </a:gsLst>
                          <a:lin ang="5400000" scaled="0"/>
                        </a:gradFill>
                        <a:latin typeface="Segoe UI Semilight"/>
                      </a:endParaRPr>
                    </a:p>
                  </p:txBody>
                </p:sp>
                <p:cxnSp>
                  <p:nvCxnSpPr>
                    <p:cNvPr id="410" name="Straight Connector 409">
                      <a:extLst>
                        <a:ext uri="{FF2B5EF4-FFF2-40B4-BE49-F238E27FC236}">
                          <a16:creationId xmlns:a16="http://schemas.microsoft.com/office/drawing/2014/main" id="{047BF4EA-EB7A-4671-9098-FCAFED6BEBAA}"/>
                        </a:ext>
                      </a:extLst>
                    </p:cNvPr>
                    <p:cNvCxnSpPr>
                      <a:cxnSpLocks/>
                    </p:cNvCxnSpPr>
                    <p:nvPr/>
                  </p:nvCxnSpPr>
                  <p:spPr>
                    <a:xfrm>
                      <a:off x="1487917" y="5310797"/>
                      <a:ext cx="920385" cy="0"/>
                    </a:xfrm>
                    <a:prstGeom prst="line">
                      <a:avLst/>
                    </a:pr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grpSp>
              <p:nvGrpSpPr>
                <p:cNvPr id="399" name="Group 398">
                  <a:extLst>
                    <a:ext uri="{FF2B5EF4-FFF2-40B4-BE49-F238E27FC236}">
                      <a16:creationId xmlns:a16="http://schemas.microsoft.com/office/drawing/2014/main" id="{FB5E572C-FECE-4579-9BB4-A465F4EC413A}"/>
                    </a:ext>
                  </a:extLst>
                </p:cNvPr>
                <p:cNvGrpSpPr/>
                <p:nvPr/>
              </p:nvGrpSpPr>
              <p:grpSpPr>
                <a:xfrm>
                  <a:off x="1985291" y="5336844"/>
                  <a:ext cx="655186" cy="452890"/>
                  <a:chOff x="1543272" y="4740617"/>
                  <a:chExt cx="824865" cy="570180"/>
                </a:xfrm>
              </p:grpSpPr>
              <p:pic>
                <p:nvPicPr>
                  <p:cNvPr id="403" name="Picture 402">
                    <a:extLst>
                      <a:ext uri="{FF2B5EF4-FFF2-40B4-BE49-F238E27FC236}">
                        <a16:creationId xmlns:a16="http://schemas.microsoft.com/office/drawing/2014/main" id="{9BEDEDBC-9AE0-4C26-8A1C-B9C36B4C4BF5}"/>
                      </a:ext>
                    </a:extLst>
                  </p:cNvPr>
                  <p:cNvPicPr>
                    <a:picLocks noChangeAspect="1"/>
                  </p:cNvPicPr>
                  <p:nvPr/>
                </p:nvPicPr>
                <p:blipFill>
                  <a:blip r:embed="rId3"/>
                  <a:stretch>
                    <a:fillRect/>
                  </a:stretch>
                </p:blipFill>
                <p:spPr>
                  <a:xfrm>
                    <a:off x="1769014" y="4883442"/>
                    <a:ext cx="373380" cy="350544"/>
                  </a:xfrm>
                  <a:prstGeom prst="rect">
                    <a:avLst/>
                  </a:prstGeom>
                </p:spPr>
              </p:pic>
              <p:grpSp>
                <p:nvGrpSpPr>
                  <p:cNvPr id="404" name="Group 403">
                    <a:extLst>
                      <a:ext uri="{FF2B5EF4-FFF2-40B4-BE49-F238E27FC236}">
                        <a16:creationId xmlns:a16="http://schemas.microsoft.com/office/drawing/2014/main" id="{C25D4192-CC64-439F-AD4A-60466A4AC460}"/>
                      </a:ext>
                    </a:extLst>
                  </p:cNvPr>
                  <p:cNvGrpSpPr/>
                  <p:nvPr/>
                </p:nvGrpSpPr>
                <p:grpSpPr>
                  <a:xfrm>
                    <a:off x="1543272" y="4740617"/>
                    <a:ext cx="824865" cy="570180"/>
                    <a:chOff x="1487917" y="4740617"/>
                    <a:chExt cx="920385" cy="570180"/>
                  </a:xfrm>
                </p:grpSpPr>
                <p:sp>
                  <p:nvSpPr>
                    <p:cNvPr id="405" name="Freeform: Shape 404">
                      <a:extLst>
                        <a:ext uri="{FF2B5EF4-FFF2-40B4-BE49-F238E27FC236}">
                          <a16:creationId xmlns:a16="http://schemas.microsoft.com/office/drawing/2014/main" id="{0242E19B-B575-4C99-9BF6-3C0A76779CA9}"/>
                        </a:ext>
                      </a:extLst>
                    </p:cNvPr>
                    <p:cNvSpPr>
                      <a:spLocks/>
                    </p:cNvSpPr>
                    <p:nvPr/>
                  </p:nvSpPr>
                  <p:spPr bwMode="auto">
                    <a:xfrm>
                      <a:off x="1561125" y="4740617"/>
                      <a:ext cx="773969" cy="570179"/>
                    </a:xfrm>
                    <a:custGeom>
                      <a:avLst/>
                      <a:gdLst>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534606 w 958033"/>
                        <a:gd name="connsiteY6" fmla="*/ 501949 h 705777"/>
                        <a:gd name="connsiteX7" fmla="*/ 424166 w 958033"/>
                        <a:gd name="connsiteY7" fmla="*/ 501949 h 705777"/>
                        <a:gd name="connsiteX8" fmla="*/ 424166 w 958033"/>
                        <a:gd name="connsiteY8" fmla="*/ 705777 h 705777"/>
                        <a:gd name="connsiteX9" fmla="*/ 0 w 958033"/>
                        <a:gd name="connsiteY9" fmla="*/ 705777 h 705777"/>
                        <a:gd name="connsiteX10" fmla="*/ 0 w 958033"/>
                        <a:gd name="connsiteY10" fmla="*/ 102267 h 705777"/>
                        <a:gd name="connsiteX11" fmla="*/ 200205 w 958033"/>
                        <a:gd name="connsiteY11" fmla="*/ 102267 h 705777"/>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424166 w 958033"/>
                        <a:gd name="connsiteY6" fmla="*/ 501949 h 705777"/>
                        <a:gd name="connsiteX7" fmla="*/ 424166 w 958033"/>
                        <a:gd name="connsiteY7" fmla="*/ 705777 h 705777"/>
                        <a:gd name="connsiteX8" fmla="*/ 0 w 958033"/>
                        <a:gd name="connsiteY8" fmla="*/ 705777 h 705777"/>
                        <a:gd name="connsiteX9" fmla="*/ 0 w 958033"/>
                        <a:gd name="connsiteY9" fmla="*/ 102267 h 705777"/>
                        <a:gd name="connsiteX10" fmla="*/ 200205 w 958033"/>
                        <a:gd name="connsiteY10" fmla="*/ 102267 h 705777"/>
                        <a:gd name="connsiteX11" fmla="*/ 200205 w 958033"/>
                        <a:gd name="connsiteY11" fmla="*/ 0 h 705777"/>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424166 w 958033"/>
                        <a:gd name="connsiteY6" fmla="*/ 705777 h 705777"/>
                        <a:gd name="connsiteX7" fmla="*/ 0 w 958033"/>
                        <a:gd name="connsiteY7" fmla="*/ 705777 h 705777"/>
                        <a:gd name="connsiteX8" fmla="*/ 0 w 958033"/>
                        <a:gd name="connsiteY8" fmla="*/ 102267 h 705777"/>
                        <a:gd name="connsiteX9" fmla="*/ 200205 w 958033"/>
                        <a:gd name="connsiteY9" fmla="*/ 102267 h 705777"/>
                        <a:gd name="connsiteX10" fmla="*/ 200205 w 958033"/>
                        <a:gd name="connsiteY10" fmla="*/ 0 h 705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8033" h="705777">
                          <a:moveTo>
                            <a:pt x="200205" y="0"/>
                          </a:moveTo>
                          <a:lnTo>
                            <a:pt x="757828" y="0"/>
                          </a:lnTo>
                          <a:lnTo>
                            <a:pt x="757828" y="102267"/>
                          </a:lnTo>
                          <a:lnTo>
                            <a:pt x="958033" y="102267"/>
                          </a:lnTo>
                          <a:lnTo>
                            <a:pt x="958033" y="705777"/>
                          </a:lnTo>
                          <a:lnTo>
                            <a:pt x="534606" y="705777"/>
                          </a:lnTo>
                          <a:lnTo>
                            <a:pt x="424166" y="705777"/>
                          </a:lnTo>
                          <a:lnTo>
                            <a:pt x="0" y="705777"/>
                          </a:lnTo>
                          <a:lnTo>
                            <a:pt x="0" y="102267"/>
                          </a:lnTo>
                          <a:lnTo>
                            <a:pt x="200205" y="102267"/>
                          </a:lnTo>
                          <a:lnTo>
                            <a:pt x="200205" y="0"/>
                          </a:lnTo>
                          <a:close/>
                        </a:path>
                      </a:pathLst>
                    </a:custGeom>
                    <a:noFill/>
                    <a:ln w="19050"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62460" tIns="81229" rIns="162460" bIns="81229" numCol="1" anchor="t" anchorCtr="0" compatLnSpc="1">
                      <a:prstTxWarp prst="textNoShape">
                        <a:avLst/>
                      </a:prstTxWarp>
                      <a:noAutofit/>
                    </a:bodyPr>
                    <a:lstStyle/>
                    <a:p>
                      <a:pPr defTabSz="1656834">
                        <a:lnSpc>
                          <a:spcPct val="90000"/>
                        </a:lnSpc>
                        <a:spcBef>
                          <a:spcPts val="1066"/>
                        </a:spcBef>
                        <a:defRPr/>
                      </a:pPr>
                      <a:endParaRPr lang="en-US" sz="3200" kern="0">
                        <a:gradFill>
                          <a:gsLst>
                            <a:gs pos="0">
                              <a:srgbClr val="1A1A1A"/>
                            </a:gs>
                            <a:gs pos="100000">
                              <a:srgbClr val="1A1A1A"/>
                            </a:gs>
                          </a:gsLst>
                          <a:lin ang="5400000" scaled="0"/>
                        </a:gradFill>
                        <a:latin typeface="Segoe UI Semilight"/>
                      </a:endParaRPr>
                    </a:p>
                  </p:txBody>
                </p:sp>
                <p:cxnSp>
                  <p:nvCxnSpPr>
                    <p:cNvPr id="406" name="Straight Connector 405">
                      <a:extLst>
                        <a:ext uri="{FF2B5EF4-FFF2-40B4-BE49-F238E27FC236}">
                          <a16:creationId xmlns:a16="http://schemas.microsoft.com/office/drawing/2014/main" id="{6E01F2C3-0579-4008-9EE1-697E4DA642ED}"/>
                        </a:ext>
                      </a:extLst>
                    </p:cNvPr>
                    <p:cNvCxnSpPr>
                      <a:cxnSpLocks/>
                    </p:cNvCxnSpPr>
                    <p:nvPr/>
                  </p:nvCxnSpPr>
                  <p:spPr>
                    <a:xfrm>
                      <a:off x="1487917" y="5310797"/>
                      <a:ext cx="920385" cy="0"/>
                    </a:xfrm>
                    <a:prstGeom prst="line">
                      <a:avLst/>
                    </a:pr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cxnSp>
              <p:nvCxnSpPr>
                <p:cNvPr id="400" name="Straight Connector 399">
                  <a:extLst>
                    <a:ext uri="{FF2B5EF4-FFF2-40B4-BE49-F238E27FC236}">
                      <a16:creationId xmlns:a16="http://schemas.microsoft.com/office/drawing/2014/main" id="{35BEA82D-1512-44E6-AB89-825D28752954}"/>
                    </a:ext>
                  </a:extLst>
                </p:cNvPr>
                <p:cNvCxnSpPr>
                  <a:cxnSpLocks/>
                </p:cNvCxnSpPr>
                <p:nvPr/>
              </p:nvCxnSpPr>
              <p:spPr>
                <a:xfrm>
                  <a:off x="1618896" y="5127073"/>
                  <a:ext cx="365485" cy="365485"/>
                </a:xfrm>
                <a:prstGeom prst="line">
                  <a:avLst/>
                </a:prstGeom>
                <a:ln w="19050">
                  <a:solidFill>
                    <a:schemeClr val="tx2"/>
                  </a:solidFill>
                  <a:prstDash val="solid"/>
                  <a:headEnd type="arrow" w="sm" len="sm"/>
                  <a:tailEnd type="arrow" w="sm" len="sm"/>
                </a:ln>
              </p:spPr>
              <p:style>
                <a:lnRef idx="1">
                  <a:schemeClr val="accent1"/>
                </a:lnRef>
                <a:fillRef idx="0">
                  <a:schemeClr val="accent1"/>
                </a:fillRef>
                <a:effectRef idx="0">
                  <a:schemeClr val="accent1"/>
                </a:effectRef>
                <a:fontRef idx="minor">
                  <a:schemeClr val="tx1"/>
                </a:fontRef>
              </p:style>
            </p:cxnSp>
            <p:sp>
              <p:nvSpPr>
                <p:cNvPr id="401" name="TextBox 400">
                  <a:extLst>
                    <a:ext uri="{FF2B5EF4-FFF2-40B4-BE49-F238E27FC236}">
                      <a16:creationId xmlns:a16="http://schemas.microsoft.com/office/drawing/2014/main" id="{3D5B9978-8242-4C41-B770-1E7DC4014925}"/>
                    </a:ext>
                  </a:extLst>
                </p:cNvPr>
                <p:cNvSpPr txBox="1"/>
                <p:nvPr/>
              </p:nvSpPr>
              <p:spPr>
                <a:xfrm>
                  <a:off x="1337402" y="4230417"/>
                  <a:ext cx="654827" cy="377338"/>
                </a:xfrm>
                <a:prstGeom prst="rect">
                  <a:avLst/>
                </a:prstGeom>
                <a:noFill/>
              </p:spPr>
              <p:txBody>
                <a:bodyPr wrap="square" lIns="0" tIns="0" rIns="0" bIns="0" rtlCol="0">
                  <a:spAutoFit/>
                </a:bodyPr>
                <a:lstStyle/>
                <a:p>
                  <a:pPr algn="ctr" defTabSz="913973">
                    <a:lnSpc>
                      <a:spcPct val="90000"/>
                    </a:lnSpc>
                    <a:spcAft>
                      <a:spcPts val="588"/>
                    </a:spcAft>
                    <a:defRPr/>
                  </a:pPr>
                  <a:r>
                    <a:rPr lang="en-US" sz="1029" i="1">
                      <a:solidFill>
                        <a:srgbClr val="000000"/>
                      </a:solidFill>
                      <a:latin typeface="Calibri" panose="020F0502020204030204"/>
                    </a:rPr>
                    <a:t>Data center 1</a:t>
                  </a:r>
                  <a:endParaRPr lang="en-US" i="1">
                    <a:solidFill>
                      <a:srgbClr val="000000"/>
                    </a:solidFill>
                    <a:latin typeface="Calibri" panose="020F0502020204030204"/>
                  </a:endParaRPr>
                </a:p>
              </p:txBody>
            </p:sp>
            <p:sp>
              <p:nvSpPr>
                <p:cNvPr id="402" name="TextBox 401">
                  <a:extLst>
                    <a:ext uri="{FF2B5EF4-FFF2-40B4-BE49-F238E27FC236}">
                      <a16:creationId xmlns:a16="http://schemas.microsoft.com/office/drawing/2014/main" id="{604C1D0D-2C82-49C5-9FE2-A99D7FD74128}"/>
                    </a:ext>
                  </a:extLst>
                </p:cNvPr>
                <p:cNvSpPr txBox="1"/>
                <p:nvPr/>
              </p:nvSpPr>
              <p:spPr>
                <a:xfrm>
                  <a:off x="1986254" y="4940920"/>
                  <a:ext cx="654827" cy="377338"/>
                </a:xfrm>
                <a:prstGeom prst="rect">
                  <a:avLst/>
                </a:prstGeom>
                <a:noFill/>
              </p:spPr>
              <p:txBody>
                <a:bodyPr wrap="square" lIns="0" tIns="0" rIns="0" bIns="0" rtlCol="0">
                  <a:spAutoFit/>
                </a:bodyPr>
                <a:lstStyle/>
                <a:p>
                  <a:pPr algn="ctr" defTabSz="913973">
                    <a:lnSpc>
                      <a:spcPct val="90000"/>
                    </a:lnSpc>
                    <a:spcAft>
                      <a:spcPts val="588"/>
                    </a:spcAft>
                    <a:defRPr/>
                  </a:pPr>
                  <a:r>
                    <a:rPr lang="en-US" sz="1029" i="1">
                      <a:solidFill>
                        <a:srgbClr val="000000"/>
                      </a:solidFill>
                      <a:latin typeface="Calibri" panose="020F0502020204030204"/>
                    </a:rPr>
                    <a:t>Data center 2</a:t>
                  </a:r>
                  <a:endParaRPr lang="en-US" i="1">
                    <a:solidFill>
                      <a:srgbClr val="000000"/>
                    </a:solidFill>
                    <a:latin typeface="Calibri" panose="020F0502020204030204"/>
                  </a:endParaRPr>
                </a:p>
              </p:txBody>
            </p:sp>
          </p:grpSp>
        </p:grpSp>
        <p:cxnSp>
          <p:nvCxnSpPr>
            <p:cNvPr id="342" name="Straight Connector 341">
              <a:extLst>
                <a:ext uri="{FF2B5EF4-FFF2-40B4-BE49-F238E27FC236}">
                  <a16:creationId xmlns:a16="http://schemas.microsoft.com/office/drawing/2014/main" id="{09C0D27B-9837-4F2B-B5EC-5DBC4556E08D}"/>
                </a:ext>
              </a:extLst>
            </p:cNvPr>
            <p:cNvCxnSpPr>
              <a:cxnSpLocks/>
            </p:cNvCxnSpPr>
            <p:nvPr/>
          </p:nvCxnSpPr>
          <p:spPr>
            <a:xfrm>
              <a:off x="10400199" y="4993319"/>
              <a:ext cx="354377" cy="0"/>
            </a:xfrm>
            <a:prstGeom prst="line">
              <a:avLst/>
            </a:prstGeom>
            <a:noFill/>
            <a:ln w="19050" cap="flat" cmpd="sng" algn="ctr">
              <a:solidFill>
                <a:schemeClr val="tx1"/>
              </a:solidFill>
              <a:prstDash val="solid"/>
              <a:headEnd type="arrow" w="sm" len="sm"/>
              <a:tailEnd type="arrow" w="sm" len="sm"/>
            </a:ln>
            <a:effectLst/>
          </p:spPr>
        </p:cxnSp>
        <p:grpSp>
          <p:nvGrpSpPr>
            <p:cNvPr id="343" name="Group 342">
              <a:extLst>
                <a:ext uri="{FF2B5EF4-FFF2-40B4-BE49-F238E27FC236}">
                  <a16:creationId xmlns:a16="http://schemas.microsoft.com/office/drawing/2014/main" id="{36BCBCFE-3B14-483D-91FB-01617A6EEDC3}"/>
                </a:ext>
              </a:extLst>
            </p:cNvPr>
            <p:cNvGrpSpPr/>
            <p:nvPr/>
          </p:nvGrpSpPr>
          <p:grpSpPr>
            <a:xfrm>
              <a:off x="8228779" y="4223582"/>
              <a:ext cx="2185505" cy="1490329"/>
              <a:chOff x="7345695" y="4223582"/>
              <a:chExt cx="2185505" cy="1490329"/>
            </a:xfrm>
          </p:grpSpPr>
          <p:grpSp>
            <p:nvGrpSpPr>
              <p:cNvPr id="344" name="Group 343">
                <a:extLst>
                  <a:ext uri="{FF2B5EF4-FFF2-40B4-BE49-F238E27FC236}">
                    <a16:creationId xmlns:a16="http://schemas.microsoft.com/office/drawing/2014/main" id="{BDB18093-D0C5-42A0-9AD8-DFFF966F234C}"/>
                  </a:ext>
                </a:extLst>
              </p:cNvPr>
              <p:cNvGrpSpPr/>
              <p:nvPr/>
            </p:nvGrpSpPr>
            <p:grpSpPr>
              <a:xfrm>
                <a:off x="7345695" y="4426822"/>
                <a:ext cx="2185505" cy="1287089"/>
                <a:chOff x="5692158" y="4809369"/>
                <a:chExt cx="2185505" cy="1287089"/>
              </a:xfrm>
            </p:grpSpPr>
            <p:sp>
              <p:nvSpPr>
                <p:cNvPr id="346" name="Rectangle: Rounded Corners 345">
                  <a:extLst>
                    <a:ext uri="{FF2B5EF4-FFF2-40B4-BE49-F238E27FC236}">
                      <a16:creationId xmlns:a16="http://schemas.microsoft.com/office/drawing/2014/main" id="{96AD6B76-8C0F-49AF-9A5D-90C26F917447}"/>
                    </a:ext>
                  </a:extLst>
                </p:cNvPr>
                <p:cNvSpPr/>
                <p:nvPr/>
              </p:nvSpPr>
              <p:spPr bwMode="auto">
                <a:xfrm>
                  <a:off x="5692158" y="4809369"/>
                  <a:ext cx="2185505" cy="1287089"/>
                </a:xfrm>
                <a:prstGeom prst="roundRect">
                  <a:avLst>
                    <a:gd name="adj" fmla="val 0"/>
                  </a:avLst>
                </a:prstGeom>
                <a:noFill/>
                <a:ln w="19050" cap="flat" cmpd="sng" algn="ctr">
                  <a:solidFill>
                    <a:schemeClr val="accent2"/>
                  </a:solidFill>
                  <a:prstDash val="sysDot"/>
                  <a:headEnd type="none" w="med" len="med"/>
                  <a:tailEnd type="none" w="med" len="med"/>
                </a:ln>
                <a:effectLst/>
              </p:spPr>
              <p:txBody>
                <a:bodyPr rot="0" spcFirstLastPara="0" vertOverflow="overflow" horzOverflow="overflow" vert="horz" wrap="square" lIns="179225" tIns="143379" rIns="179225" bIns="143379" numCol="1" spcCol="0" rtlCol="0" fromWordArt="0" anchor="t" anchorCtr="0" forceAA="0" compatLnSpc="1">
                  <a:prstTxWarp prst="textNoShape">
                    <a:avLst/>
                  </a:prstTxWarp>
                  <a:noAutofit/>
                </a:bodyPr>
                <a:lstStyle/>
                <a:p>
                  <a:pPr algn="ctr" defTabSz="913625" fontAlgn="base">
                    <a:lnSpc>
                      <a:spcPct val="90000"/>
                    </a:lnSpc>
                    <a:spcBef>
                      <a:spcPct val="0"/>
                    </a:spcBef>
                    <a:spcAft>
                      <a:spcPct val="0"/>
                    </a:spcAft>
                    <a:defRPr/>
                  </a:pPr>
                  <a:endParaRPr lang="en-US" sz="2353" b="1"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347" name="Group 346">
                  <a:extLst>
                    <a:ext uri="{FF2B5EF4-FFF2-40B4-BE49-F238E27FC236}">
                      <a16:creationId xmlns:a16="http://schemas.microsoft.com/office/drawing/2014/main" id="{3E8229FB-6D05-4CEB-96C1-0D0666A4993A}"/>
                    </a:ext>
                  </a:extLst>
                </p:cNvPr>
                <p:cNvGrpSpPr/>
                <p:nvPr/>
              </p:nvGrpSpPr>
              <p:grpSpPr>
                <a:xfrm>
                  <a:off x="6342403" y="5323269"/>
                  <a:ext cx="885014" cy="220351"/>
                  <a:chOff x="9669274" y="2735571"/>
                  <a:chExt cx="1187783" cy="295735"/>
                </a:xfrm>
              </p:grpSpPr>
              <p:cxnSp>
                <p:nvCxnSpPr>
                  <p:cNvPr id="394" name="Straight Connector 393">
                    <a:extLst>
                      <a:ext uri="{FF2B5EF4-FFF2-40B4-BE49-F238E27FC236}">
                        <a16:creationId xmlns:a16="http://schemas.microsoft.com/office/drawing/2014/main" id="{9A015979-729E-4236-A4F2-9EFE3EAC756B}"/>
                      </a:ext>
                    </a:extLst>
                  </p:cNvPr>
                  <p:cNvCxnSpPr>
                    <a:cxnSpLocks/>
                  </p:cNvCxnSpPr>
                  <p:nvPr/>
                </p:nvCxnSpPr>
                <p:spPr>
                  <a:xfrm flipV="1">
                    <a:off x="9669274" y="2735571"/>
                    <a:ext cx="344801" cy="295735"/>
                  </a:xfrm>
                  <a:prstGeom prst="line">
                    <a:avLst/>
                  </a:prstGeom>
                  <a:ln w="19050">
                    <a:solidFill>
                      <a:schemeClr val="tx1"/>
                    </a:solidFill>
                    <a:prstDash val="solid"/>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395" name="Straight Connector 394">
                    <a:extLst>
                      <a:ext uri="{FF2B5EF4-FFF2-40B4-BE49-F238E27FC236}">
                        <a16:creationId xmlns:a16="http://schemas.microsoft.com/office/drawing/2014/main" id="{8D68D403-FC2B-429F-BD8C-E368A2E07EB0}"/>
                      </a:ext>
                    </a:extLst>
                  </p:cNvPr>
                  <p:cNvCxnSpPr>
                    <a:cxnSpLocks/>
                  </p:cNvCxnSpPr>
                  <p:nvPr/>
                </p:nvCxnSpPr>
                <p:spPr>
                  <a:xfrm flipH="1" flipV="1">
                    <a:off x="10512256" y="2735571"/>
                    <a:ext cx="344801" cy="295735"/>
                  </a:xfrm>
                  <a:prstGeom prst="line">
                    <a:avLst/>
                  </a:prstGeom>
                  <a:ln w="19050">
                    <a:solidFill>
                      <a:schemeClr val="tx1"/>
                    </a:solidFill>
                    <a:prstDash val="solid"/>
                    <a:headEnd type="arrow" w="sm" len="sm"/>
                    <a:tailEnd type="arrow" w="sm" len="sm"/>
                  </a:ln>
                </p:spPr>
                <p:style>
                  <a:lnRef idx="1">
                    <a:schemeClr val="accent1"/>
                  </a:lnRef>
                  <a:fillRef idx="0">
                    <a:schemeClr val="accent1"/>
                  </a:fillRef>
                  <a:effectRef idx="0">
                    <a:schemeClr val="accent1"/>
                  </a:effectRef>
                  <a:fontRef idx="minor">
                    <a:schemeClr val="tx1"/>
                  </a:fontRef>
                </p:style>
              </p:cxnSp>
            </p:grpSp>
            <p:grpSp>
              <p:nvGrpSpPr>
                <p:cNvPr id="348" name="Group 347">
                  <a:extLst>
                    <a:ext uri="{FF2B5EF4-FFF2-40B4-BE49-F238E27FC236}">
                      <a16:creationId xmlns:a16="http://schemas.microsoft.com/office/drawing/2014/main" id="{193D3174-768B-4705-9AE9-B47148F970F9}"/>
                    </a:ext>
                  </a:extLst>
                </p:cNvPr>
                <p:cNvGrpSpPr/>
                <p:nvPr/>
              </p:nvGrpSpPr>
              <p:grpSpPr>
                <a:xfrm>
                  <a:off x="5772269" y="5533472"/>
                  <a:ext cx="834695" cy="455697"/>
                  <a:chOff x="9734441" y="1953771"/>
                  <a:chExt cx="1120250" cy="611592"/>
                </a:xfrm>
              </p:grpSpPr>
              <p:grpSp>
                <p:nvGrpSpPr>
                  <p:cNvPr id="380" name="Group 379">
                    <a:extLst>
                      <a:ext uri="{FF2B5EF4-FFF2-40B4-BE49-F238E27FC236}">
                        <a16:creationId xmlns:a16="http://schemas.microsoft.com/office/drawing/2014/main" id="{A98A0D72-F16D-4C7B-BC61-3894166E4919}"/>
                      </a:ext>
                    </a:extLst>
                  </p:cNvPr>
                  <p:cNvGrpSpPr/>
                  <p:nvPr/>
                </p:nvGrpSpPr>
                <p:grpSpPr>
                  <a:xfrm>
                    <a:off x="9818293" y="2253328"/>
                    <a:ext cx="972173" cy="243489"/>
                    <a:chOff x="3291539" y="4628710"/>
                    <a:chExt cx="1006833" cy="279854"/>
                  </a:xfrm>
                </p:grpSpPr>
                <p:grpSp>
                  <p:nvGrpSpPr>
                    <p:cNvPr id="383" name="Group 382">
                      <a:extLst>
                        <a:ext uri="{FF2B5EF4-FFF2-40B4-BE49-F238E27FC236}">
                          <a16:creationId xmlns:a16="http://schemas.microsoft.com/office/drawing/2014/main" id="{32958744-ECAB-4B3A-9A9C-33A23F0AF345}"/>
                        </a:ext>
                      </a:extLst>
                    </p:cNvPr>
                    <p:cNvGrpSpPr/>
                    <p:nvPr/>
                  </p:nvGrpSpPr>
                  <p:grpSpPr>
                    <a:xfrm>
                      <a:off x="3291539" y="4628710"/>
                      <a:ext cx="404860" cy="279854"/>
                      <a:chOff x="1492896" y="4740617"/>
                      <a:chExt cx="824865" cy="570180"/>
                    </a:xfrm>
                  </p:grpSpPr>
                  <p:pic>
                    <p:nvPicPr>
                      <p:cNvPr id="390" name="Picture 389">
                        <a:extLst>
                          <a:ext uri="{FF2B5EF4-FFF2-40B4-BE49-F238E27FC236}">
                            <a16:creationId xmlns:a16="http://schemas.microsoft.com/office/drawing/2014/main" id="{2F3C92A1-7810-48DC-A209-9298150EAAB4}"/>
                          </a:ext>
                        </a:extLst>
                      </p:cNvPr>
                      <p:cNvPicPr>
                        <a:picLocks noChangeAspect="1"/>
                      </p:cNvPicPr>
                      <p:nvPr/>
                    </p:nvPicPr>
                    <p:blipFill>
                      <a:blip r:embed="rId3"/>
                      <a:stretch>
                        <a:fillRect/>
                      </a:stretch>
                    </p:blipFill>
                    <p:spPr>
                      <a:xfrm>
                        <a:off x="1718659" y="4883442"/>
                        <a:ext cx="373379" cy="350544"/>
                      </a:xfrm>
                      <a:prstGeom prst="rect">
                        <a:avLst/>
                      </a:prstGeom>
                    </p:spPr>
                  </p:pic>
                  <p:grpSp>
                    <p:nvGrpSpPr>
                      <p:cNvPr id="391" name="Group 390">
                        <a:extLst>
                          <a:ext uri="{FF2B5EF4-FFF2-40B4-BE49-F238E27FC236}">
                            <a16:creationId xmlns:a16="http://schemas.microsoft.com/office/drawing/2014/main" id="{B71BCC0D-EDAE-4714-A800-06231F861F78}"/>
                          </a:ext>
                        </a:extLst>
                      </p:cNvPr>
                      <p:cNvGrpSpPr/>
                      <p:nvPr/>
                    </p:nvGrpSpPr>
                    <p:grpSpPr>
                      <a:xfrm>
                        <a:off x="1492896" y="4740617"/>
                        <a:ext cx="824865" cy="570180"/>
                        <a:chOff x="1431708" y="4740617"/>
                        <a:chExt cx="920385" cy="570180"/>
                      </a:xfrm>
                    </p:grpSpPr>
                    <p:sp>
                      <p:nvSpPr>
                        <p:cNvPr id="392" name="Freeform: Shape 391">
                          <a:extLst>
                            <a:ext uri="{FF2B5EF4-FFF2-40B4-BE49-F238E27FC236}">
                              <a16:creationId xmlns:a16="http://schemas.microsoft.com/office/drawing/2014/main" id="{14C29D35-AAB6-499E-A4F0-910043312835}"/>
                            </a:ext>
                          </a:extLst>
                        </p:cNvPr>
                        <p:cNvSpPr>
                          <a:spLocks/>
                        </p:cNvSpPr>
                        <p:nvPr/>
                      </p:nvSpPr>
                      <p:spPr bwMode="auto">
                        <a:xfrm>
                          <a:off x="1504937" y="4740617"/>
                          <a:ext cx="773970" cy="570180"/>
                        </a:xfrm>
                        <a:custGeom>
                          <a:avLst/>
                          <a:gdLst>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534606 w 958033"/>
                            <a:gd name="connsiteY6" fmla="*/ 501949 h 705777"/>
                            <a:gd name="connsiteX7" fmla="*/ 424166 w 958033"/>
                            <a:gd name="connsiteY7" fmla="*/ 501949 h 705777"/>
                            <a:gd name="connsiteX8" fmla="*/ 424166 w 958033"/>
                            <a:gd name="connsiteY8" fmla="*/ 705777 h 705777"/>
                            <a:gd name="connsiteX9" fmla="*/ 0 w 958033"/>
                            <a:gd name="connsiteY9" fmla="*/ 705777 h 705777"/>
                            <a:gd name="connsiteX10" fmla="*/ 0 w 958033"/>
                            <a:gd name="connsiteY10" fmla="*/ 102267 h 705777"/>
                            <a:gd name="connsiteX11" fmla="*/ 200205 w 958033"/>
                            <a:gd name="connsiteY11" fmla="*/ 102267 h 705777"/>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424166 w 958033"/>
                            <a:gd name="connsiteY6" fmla="*/ 501949 h 705777"/>
                            <a:gd name="connsiteX7" fmla="*/ 424166 w 958033"/>
                            <a:gd name="connsiteY7" fmla="*/ 705777 h 705777"/>
                            <a:gd name="connsiteX8" fmla="*/ 0 w 958033"/>
                            <a:gd name="connsiteY8" fmla="*/ 705777 h 705777"/>
                            <a:gd name="connsiteX9" fmla="*/ 0 w 958033"/>
                            <a:gd name="connsiteY9" fmla="*/ 102267 h 705777"/>
                            <a:gd name="connsiteX10" fmla="*/ 200205 w 958033"/>
                            <a:gd name="connsiteY10" fmla="*/ 102267 h 705777"/>
                            <a:gd name="connsiteX11" fmla="*/ 200205 w 958033"/>
                            <a:gd name="connsiteY11" fmla="*/ 0 h 705777"/>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424166 w 958033"/>
                            <a:gd name="connsiteY6" fmla="*/ 705777 h 705777"/>
                            <a:gd name="connsiteX7" fmla="*/ 0 w 958033"/>
                            <a:gd name="connsiteY7" fmla="*/ 705777 h 705777"/>
                            <a:gd name="connsiteX8" fmla="*/ 0 w 958033"/>
                            <a:gd name="connsiteY8" fmla="*/ 102267 h 705777"/>
                            <a:gd name="connsiteX9" fmla="*/ 200205 w 958033"/>
                            <a:gd name="connsiteY9" fmla="*/ 102267 h 705777"/>
                            <a:gd name="connsiteX10" fmla="*/ 200205 w 958033"/>
                            <a:gd name="connsiteY10" fmla="*/ 0 h 705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8033" h="705777">
                              <a:moveTo>
                                <a:pt x="200205" y="0"/>
                              </a:moveTo>
                              <a:lnTo>
                                <a:pt x="757828" y="0"/>
                              </a:lnTo>
                              <a:lnTo>
                                <a:pt x="757828" y="102267"/>
                              </a:lnTo>
                              <a:lnTo>
                                <a:pt x="958033" y="102267"/>
                              </a:lnTo>
                              <a:lnTo>
                                <a:pt x="958033" y="705777"/>
                              </a:lnTo>
                              <a:lnTo>
                                <a:pt x="534606" y="705777"/>
                              </a:lnTo>
                              <a:lnTo>
                                <a:pt x="424166" y="705777"/>
                              </a:lnTo>
                              <a:lnTo>
                                <a:pt x="0" y="705777"/>
                              </a:lnTo>
                              <a:lnTo>
                                <a:pt x="0" y="102267"/>
                              </a:lnTo>
                              <a:lnTo>
                                <a:pt x="200205" y="102267"/>
                              </a:lnTo>
                              <a:lnTo>
                                <a:pt x="200205" y="0"/>
                              </a:lnTo>
                              <a:close/>
                            </a:path>
                          </a:pathLst>
                        </a:custGeom>
                        <a:noFill/>
                        <a:ln w="19050"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62458" tIns="81226" rIns="162458" bIns="81226" numCol="1" anchor="t" anchorCtr="0" compatLnSpc="1">
                          <a:prstTxWarp prst="textNoShape">
                            <a:avLst/>
                          </a:prstTxWarp>
                          <a:noAutofit/>
                        </a:bodyPr>
                        <a:lstStyle/>
                        <a:p>
                          <a:pPr defTabSz="1656683">
                            <a:lnSpc>
                              <a:spcPct val="90000"/>
                            </a:lnSpc>
                            <a:spcBef>
                              <a:spcPts val="1065"/>
                            </a:spcBef>
                            <a:defRPr/>
                          </a:pPr>
                          <a:endParaRPr lang="en-US" sz="3200" b="1" kern="0">
                            <a:gradFill>
                              <a:gsLst>
                                <a:gs pos="0">
                                  <a:srgbClr val="1A1A1A"/>
                                </a:gs>
                                <a:gs pos="100000">
                                  <a:srgbClr val="1A1A1A"/>
                                </a:gs>
                              </a:gsLst>
                              <a:lin ang="5400000" scaled="0"/>
                            </a:gradFill>
                            <a:latin typeface="Segoe UI Semilight"/>
                          </a:endParaRPr>
                        </a:p>
                      </p:txBody>
                    </p:sp>
                    <p:cxnSp>
                      <p:nvCxnSpPr>
                        <p:cNvPr id="393" name="Straight Connector 392">
                          <a:extLst>
                            <a:ext uri="{FF2B5EF4-FFF2-40B4-BE49-F238E27FC236}">
                              <a16:creationId xmlns:a16="http://schemas.microsoft.com/office/drawing/2014/main" id="{1162ED59-D19D-44A7-ABF7-3B4E2D146C8B}"/>
                            </a:ext>
                          </a:extLst>
                        </p:cNvPr>
                        <p:cNvCxnSpPr>
                          <a:cxnSpLocks/>
                        </p:cNvCxnSpPr>
                        <p:nvPr/>
                      </p:nvCxnSpPr>
                      <p:spPr>
                        <a:xfrm>
                          <a:off x="1431708" y="5310797"/>
                          <a:ext cx="920385" cy="0"/>
                        </a:xfrm>
                        <a:prstGeom prst="line">
                          <a:avLst/>
                        </a:pr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grpSp>
                  <p:nvGrpSpPr>
                    <p:cNvPr id="384" name="Group 383">
                      <a:extLst>
                        <a:ext uri="{FF2B5EF4-FFF2-40B4-BE49-F238E27FC236}">
                          <a16:creationId xmlns:a16="http://schemas.microsoft.com/office/drawing/2014/main" id="{703C632C-0469-4A24-A7CD-964B052ABEB2}"/>
                        </a:ext>
                      </a:extLst>
                    </p:cNvPr>
                    <p:cNvGrpSpPr/>
                    <p:nvPr/>
                  </p:nvGrpSpPr>
                  <p:grpSpPr>
                    <a:xfrm>
                      <a:off x="3893512" y="4628710"/>
                      <a:ext cx="404860" cy="279854"/>
                      <a:chOff x="1323280" y="4740617"/>
                      <a:chExt cx="824865" cy="570180"/>
                    </a:xfrm>
                  </p:grpSpPr>
                  <p:pic>
                    <p:nvPicPr>
                      <p:cNvPr id="386" name="Picture 385">
                        <a:extLst>
                          <a:ext uri="{FF2B5EF4-FFF2-40B4-BE49-F238E27FC236}">
                            <a16:creationId xmlns:a16="http://schemas.microsoft.com/office/drawing/2014/main" id="{746BB791-7505-48B0-88FE-3760C552CA6E}"/>
                          </a:ext>
                        </a:extLst>
                      </p:cNvPr>
                      <p:cNvPicPr>
                        <a:picLocks noChangeAspect="1"/>
                      </p:cNvPicPr>
                      <p:nvPr/>
                    </p:nvPicPr>
                    <p:blipFill>
                      <a:blip r:embed="rId3"/>
                      <a:stretch>
                        <a:fillRect/>
                      </a:stretch>
                    </p:blipFill>
                    <p:spPr>
                      <a:xfrm>
                        <a:off x="1548986" y="4883442"/>
                        <a:ext cx="373382" cy="350544"/>
                      </a:xfrm>
                      <a:prstGeom prst="rect">
                        <a:avLst/>
                      </a:prstGeom>
                    </p:spPr>
                  </p:pic>
                  <p:grpSp>
                    <p:nvGrpSpPr>
                      <p:cNvPr id="387" name="Group 386">
                        <a:extLst>
                          <a:ext uri="{FF2B5EF4-FFF2-40B4-BE49-F238E27FC236}">
                            <a16:creationId xmlns:a16="http://schemas.microsoft.com/office/drawing/2014/main" id="{ECE14B05-A451-468A-A9EB-0E5949A13AA5}"/>
                          </a:ext>
                        </a:extLst>
                      </p:cNvPr>
                      <p:cNvGrpSpPr/>
                      <p:nvPr/>
                    </p:nvGrpSpPr>
                    <p:grpSpPr>
                      <a:xfrm>
                        <a:off x="1323280" y="4740617"/>
                        <a:ext cx="824865" cy="570180"/>
                        <a:chOff x="1242450" y="4740617"/>
                        <a:chExt cx="920385" cy="570180"/>
                      </a:xfrm>
                    </p:grpSpPr>
                    <p:sp>
                      <p:nvSpPr>
                        <p:cNvPr id="388" name="Freeform: Shape 387">
                          <a:extLst>
                            <a:ext uri="{FF2B5EF4-FFF2-40B4-BE49-F238E27FC236}">
                              <a16:creationId xmlns:a16="http://schemas.microsoft.com/office/drawing/2014/main" id="{9F015E8E-7614-41C1-9AA2-6D99AF246B24}"/>
                            </a:ext>
                          </a:extLst>
                        </p:cNvPr>
                        <p:cNvSpPr>
                          <a:spLocks/>
                        </p:cNvSpPr>
                        <p:nvPr/>
                      </p:nvSpPr>
                      <p:spPr bwMode="auto">
                        <a:xfrm>
                          <a:off x="1315616" y="4740617"/>
                          <a:ext cx="773970" cy="570177"/>
                        </a:xfrm>
                        <a:custGeom>
                          <a:avLst/>
                          <a:gdLst>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534606 w 958033"/>
                            <a:gd name="connsiteY6" fmla="*/ 501949 h 705777"/>
                            <a:gd name="connsiteX7" fmla="*/ 424166 w 958033"/>
                            <a:gd name="connsiteY7" fmla="*/ 501949 h 705777"/>
                            <a:gd name="connsiteX8" fmla="*/ 424166 w 958033"/>
                            <a:gd name="connsiteY8" fmla="*/ 705777 h 705777"/>
                            <a:gd name="connsiteX9" fmla="*/ 0 w 958033"/>
                            <a:gd name="connsiteY9" fmla="*/ 705777 h 705777"/>
                            <a:gd name="connsiteX10" fmla="*/ 0 w 958033"/>
                            <a:gd name="connsiteY10" fmla="*/ 102267 h 705777"/>
                            <a:gd name="connsiteX11" fmla="*/ 200205 w 958033"/>
                            <a:gd name="connsiteY11" fmla="*/ 102267 h 705777"/>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424166 w 958033"/>
                            <a:gd name="connsiteY6" fmla="*/ 501949 h 705777"/>
                            <a:gd name="connsiteX7" fmla="*/ 424166 w 958033"/>
                            <a:gd name="connsiteY7" fmla="*/ 705777 h 705777"/>
                            <a:gd name="connsiteX8" fmla="*/ 0 w 958033"/>
                            <a:gd name="connsiteY8" fmla="*/ 705777 h 705777"/>
                            <a:gd name="connsiteX9" fmla="*/ 0 w 958033"/>
                            <a:gd name="connsiteY9" fmla="*/ 102267 h 705777"/>
                            <a:gd name="connsiteX10" fmla="*/ 200205 w 958033"/>
                            <a:gd name="connsiteY10" fmla="*/ 102267 h 705777"/>
                            <a:gd name="connsiteX11" fmla="*/ 200205 w 958033"/>
                            <a:gd name="connsiteY11" fmla="*/ 0 h 705777"/>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424166 w 958033"/>
                            <a:gd name="connsiteY6" fmla="*/ 705777 h 705777"/>
                            <a:gd name="connsiteX7" fmla="*/ 0 w 958033"/>
                            <a:gd name="connsiteY7" fmla="*/ 705777 h 705777"/>
                            <a:gd name="connsiteX8" fmla="*/ 0 w 958033"/>
                            <a:gd name="connsiteY8" fmla="*/ 102267 h 705777"/>
                            <a:gd name="connsiteX9" fmla="*/ 200205 w 958033"/>
                            <a:gd name="connsiteY9" fmla="*/ 102267 h 705777"/>
                            <a:gd name="connsiteX10" fmla="*/ 200205 w 958033"/>
                            <a:gd name="connsiteY10" fmla="*/ 0 h 705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8033" h="705777">
                              <a:moveTo>
                                <a:pt x="200205" y="0"/>
                              </a:moveTo>
                              <a:lnTo>
                                <a:pt x="757828" y="0"/>
                              </a:lnTo>
                              <a:lnTo>
                                <a:pt x="757828" y="102267"/>
                              </a:lnTo>
                              <a:lnTo>
                                <a:pt x="958033" y="102267"/>
                              </a:lnTo>
                              <a:lnTo>
                                <a:pt x="958033" y="705777"/>
                              </a:lnTo>
                              <a:lnTo>
                                <a:pt x="534606" y="705777"/>
                              </a:lnTo>
                              <a:lnTo>
                                <a:pt x="424166" y="705777"/>
                              </a:lnTo>
                              <a:lnTo>
                                <a:pt x="0" y="705777"/>
                              </a:lnTo>
                              <a:lnTo>
                                <a:pt x="0" y="102267"/>
                              </a:lnTo>
                              <a:lnTo>
                                <a:pt x="200205" y="102267"/>
                              </a:lnTo>
                              <a:lnTo>
                                <a:pt x="200205" y="0"/>
                              </a:lnTo>
                              <a:close/>
                            </a:path>
                          </a:pathLst>
                        </a:custGeom>
                        <a:noFill/>
                        <a:ln w="19050"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62458" tIns="81226" rIns="162458" bIns="81226" numCol="1" anchor="t" anchorCtr="0" compatLnSpc="1">
                          <a:prstTxWarp prst="textNoShape">
                            <a:avLst/>
                          </a:prstTxWarp>
                          <a:noAutofit/>
                        </a:bodyPr>
                        <a:lstStyle/>
                        <a:p>
                          <a:pPr defTabSz="1656683">
                            <a:lnSpc>
                              <a:spcPct val="90000"/>
                            </a:lnSpc>
                            <a:spcBef>
                              <a:spcPts val="1065"/>
                            </a:spcBef>
                            <a:defRPr/>
                          </a:pPr>
                          <a:endParaRPr lang="en-US" sz="3200" b="1" kern="0">
                            <a:gradFill>
                              <a:gsLst>
                                <a:gs pos="0">
                                  <a:srgbClr val="1A1A1A"/>
                                </a:gs>
                                <a:gs pos="100000">
                                  <a:srgbClr val="1A1A1A"/>
                                </a:gs>
                              </a:gsLst>
                              <a:lin ang="5400000" scaled="0"/>
                            </a:gradFill>
                            <a:latin typeface="Segoe UI Semilight"/>
                          </a:endParaRPr>
                        </a:p>
                      </p:txBody>
                    </p:sp>
                    <p:cxnSp>
                      <p:nvCxnSpPr>
                        <p:cNvPr id="389" name="Straight Connector 388">
                          <a:extLst>
                            <a:ext uri="{FF2B5EF4-FFF2-40B4-BE49-F238E27FC236}">
                              <a16:creationId xmlns:a16="http://schemas.microsoft.com/office/drawing/2014/main" id="{B336D6A2-6595-4930-BE75-4AE6C636E720}"/>
                            </a:ext>
                          </a:extLst>
                        </p:cNvPr>
                        <p:cNvCxnSpPr>
                          <a:cxnSpLocks/>
                        </p:cNvCxnSpPr>
                        <p:nvPr/>
                      </p:nvCxnSpPr>
                      <p:spPr>
                        <a:xfrm>
                          <a:off x="1242450" y="5310797"/>
                          <a:ext cx="920385" cy="0"/>
                        </a:xfrm>
                        <a:prstGeom prst="line">
                          <a:avLst/>
                        </a:pr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cxnSp>
                  <p:nvCxnSpPr>
                    <p:cNvPr id="385" name="Straight Connector 384">
                      <a:extLst>
                        <a:ext uri="{FF2B5EF4-FFF2-40B4-BE49-F238E27FC236}">
                          <a16:creationId xmlns:a16="http://schemas.microsoft.com/office/drawing/2014/main" id="{8727ECDA-7950-4C0E-98BB-0B2304B42CF8}"/>
                        </a:ext>
                      </a:extLst>
                    </p:cNvPr>
                    <p:cNvCxnSpPr>
                      <a:cxnSpLocks/>
                    </p:cNvCxnSpPr>
                    <p:nvPr/>
                  </p:nvCxnSpPr>
                  <p:spPr>
                    <a:xfrm>
                      <a:off x="3659424" y="4782822"/>
                      <a:ext cx="274143" cy="0"/>
                    </a:xfrm>
                    <a:prstGeom prst="line">
                      <a:avLst/>
                    </a:prstGeom>
                    <a:ln w="19050">
                      <a:solidFill>
                        <a:schemeClr val="tx2"/>
                      </a:solidFill>
                      <a:prstDash val="solid"/>
                      <a:headEnd type="arrow" w="sm" len="sm"/>
                      <a:tailEnd type="arrow" w="sm" len="sm"/>
                    </a:ln>
                  </p:spPr>
                  <p:style>
                    <a:lnRef idx="1">
                      <a:schemeClr val="accent1"/>
                    </a:lnRef>
                    <a:fillRef idx="0">
                      <a:schemeClr val="accent1"/>
                    </a:fillRef>
                    <a:effectRef idx="0">
                      <a:schemeClr val="accent1"/>
                    </a:effectRef>
                    <a:fontRef idx="minor">
                      <a:schemeClr val="tx1"/>
                    </a:fontRef>
                  </p:style>
                </p:cxnSp>
              </p:grpSp>
              <p:sp>
                <p:nvSpPr>
                  <p:cNvPr id="381" name="Rectangle: Rounded Corners 380">
                    <a:extLst>
                      <a:ext uri="{FF2B5EF4-FFF2-40B4-BE49-F238E27FC236}">
                        <a16:creationId xmlns:a16="http://schemas.microsoft.com/office/drawing/2014/main" id="{2FE88134-15F8-4C74-A490-62F3EC2FAEFE}"/>
                      </a:ext>
                    </a:extLst>
                  </p:cNvPr>
                  <p:cNvSpPr/>
                  <p:nvPr/>
                </p:nvSpPr>
                <p:spPr bwMode="auto">
                  <a:xfrm>
                    <a:off x="9734441" y="2118464"/>
                    <a:ext cx="1120250" cy="446899"/>
                  </a:xfrm>
                  <a:prstGeom prst="roundRect">
                    <a:avLst/>
                  </a:prstGeom>
                  <a:noFill/>
                  <a:ln w="19050" cap="flat" cmpd="sng" algn="ctr">
                    <a:solidFill>
                      <a:schemeClr val="tx1"/>
                    </a:solidFill>
                    <a:prstDash val="solid"/>
                  </a:ln>
                  <a:effectLst/>
                </p:spPr>
                <p:txBody>
                  <a:bodyPr rtlCol="0" anchor="ctr"/>
                  <a:lstStyle/>
                  <a:p>
                    <a:pPr algn="ctr" defTabSz="913890">
                      <a:defRPr/>
                    </a:pPr>
                    <a:endParaRPr lang="en-US" sz="1762" b="1" kern="0">
                      <a:solidFill>
                        <a:srgbClr val="FFFFFF"/>
                      </a:solidFill>
                      <a:latin typeface="Segoe UI Semilight"/>
                    </a:endParaRPr>
                  </a:p>
                </p:txBody>
              </p:sp>
              <p:sp>
                <p:nvSpPr>
                  <p:cNvPr id="382" name="TextBox 381">
                    <a:extLst>
                      <a:ext uri="{FF2B5EF4-FFF2-40B4-BE49-F238E27FC236}">
                        <a16:creationId xmlns:a16="http://schemas.microsoft.com/office/drawing/2014/main" id="{E1CB2C9B-EBAB-4E21-9E37-B0C4E78CAF53}"/>
                      </a:ext>
                    </a:extLst>
                  </p:cNvPr>
                  <p:cNvSpPr txBox="1"/>
                  <p:nvPr/>
                </p:nvSpPr>
                <p:spPr>
                  <a:xfrm>
                    <a:off x="9976705" y="1953771"/>
                    <a:ext cx="635721" cy="194879"/>
                  </a:xfrm>
                  <a:prstGeom prst="rect">
                    <a:avLst/>
                  </a:prstGeom>
                  <a:noFill/>
                </p:spPr>
                <p:txBody>
                  <a:bodyPr wrap="square" lIns="0" tIns="0" rIns="0" bIns="0" rtlCol="0">
                    <a:spAutoFit/>
                  </a:bodyPr>
                  <a:lstStyle/>
                  <a:p>
                    <a:pPr algn="ctr" defTabSz="913890">
                      <a:lnSpc>
                        <a:spcPct val="90000"/>
                      </a:lnSpc>
                      <a:spcAft>
                        <a:spcPts val="588"/>
                      </a:spcAft>
                      <a:defRPr/>
                    </a:pPr>
                    <a:r>
                      <a:rPr lang="en-US" sz="1028" b="1" i="1">
                        <a:solidFill>
                          <a:srgbClr val="000000"/>
                        </a:solidFill>
                        <a:latin typeface="Segoe UI"/>
                      </a:rPr>
                      <a:t>Zone 2</a:t>
                    </a:r>
                    <a:endParaRPr lang="en-US" b="1" i="1">
                      <a:solidFill>
                        <a:srgbClr val="000000"/>
                      </a:solidFill>
                      <a:latin typeface="Segoe UI"/>
                    </a:endParaRPr>
                  </a:p>
                </p:txBody>
              </p:sp>
            </p:grpSp>
            <p:cxnSp>
              <p:nvCxnSpPr>
                <p:cNvPr id="349" name="Straight Arrow Connector 348">
                  <a:extLst>
                    <a:ext uri="{FF2B5EF4-FFF2-40B4-BE49-F238E27FC236}">
                      <a16:creationId xmlns:a16="http://schemas.microsoft.com/office/drawing/2014/main" id="{19AE7059-5BE4-473C-AFFA-5AE8AEB45DBE}"/>
                    </a:ext>
                  </a:extLst>
                </p:cNvPr>
                <p:cNvCxnSpPr>
                  <a:cxnSpLocks/>
                </p:cNvCxnSpPr>
                <p:nvPr/>
              </p:nvCxnSpPr>
              <p:spPr>
                <a:xfrm>
                  <a:off x="6606964" y="5826039"/>
                  <a:ext cx="355892" cy="0"/>
                </a:xfrm>
                <a:prstGeom prst="straightConnector1">
                  <a:avLst/>
                </a:prstGeom>
                <a:ln w="19050">
                  <a:solidFill>
                    <a:schemeClr val="tx1"/>
                  </a:solidFill>
                  <a:prstDash val="solid"/>
                  <a:headEnd type="arrow" w="sm" len="sm"/>
                  <a:tailEnd type="arrow" w="sm" len="sm"/>
                </a:ln>
              </p:spPr>
              <p:style>
                <a:lnRef idx="1">
                  <a:schemeClr val="accent1"/>
                </a:lnRef>
                <a:fillRef idx="0">
                  <a:schemeClr val="accent1"/>
                </a:fillRef>
                <a:effectRef idx="0">
                  <a:schemeClr val="accent1"/>
                </a:effectRef>
                <a:fontRef idx="minor">
                  <a:schemeClr val="tx1"/>
                </a:fontRef>
              </p:style>
            </p:cxnSp>
            <p:grpSp>
              <p:nvGrpSpPr>
                <p:cNvPr id="350" name="Group 349">
                  <a:extLst>
                    <a:ext uri="{FF2B5EF4-FFF2-40B4-BE49-F238E27FC236}">
                      <a16:creationId xmlns:a16="http://schemas.microsoft.com/office/drawing/2014/main" id="{017DCFFD-7C1B-4285-A13A-7B195B45FEED}"/>
                    </a:ext>
                  </a:extLst>
                </p:cNvPr>
                <p:cNvGrpSpPr/>
                <p:nvPr/>
              </p:nvGrpSpPr>
              <p:grpSpPr>
                <a:xfrm>
                  <a:off x="6971149" y="5533472"/>
                  <a:ext cx="834695" cy="455697"/>
                  <a:chOff x="9734441" y="1953771"/>
                  <a:chExt cx="1120250" cy="611592"/>
                </a:xfrm>
              </p:grpSpPr>
              <p:grpSp>
                <p:nvGrpSpPr>
                  <p:cNvPr id="366" name="Group 365">
                    <a:extLst>
                      <a:ext uri="{FF2B5EF4-FFF2-40B4-BE49-F238E27FC236}">
                        <a16:creationId xmlns:a16="http://schemas.microsoft.com/office/drawing/2014/main" id="{13BAA5B2-2E3A-4B0F-B0F3-CF32E031A69E}"/>
                      </a:ext>
                    </a:extLst>
                  </p:cNvPr>
                  <p:cNvGrpSpPr/>
                  <p:nvPr/>
                </p:nvGrpSpPr>
                <p:grpSpPr>
                  <a:xfrm>
                    <a:off x="9818293" y="2253328"/>
                    <a:ext cx="972173" cy="243489"/>
                    <a:chOff x="3291539" y="4628710"/>
                    <a:chExt cx="1006833" cy="279854"/>
                  </a:xfrm>
                </p:grpSpPr>
                <p:grpSp>
                  <p:nvGrpSpPr>
                    <p:cNvPr id="369" name="Group 368">
                      <a:extLst>
                        <a:ext uri="{FF2B5EF4-FFF2-40B4-BE49-F238E27FC236}">
                          <a16:creationId xmlns:a16="http://schemas.microsoft.com/office/drawing/2014/main" id="{682C78BC-99EE-45AB-BFC2-AF4FD6687013}"/>
                        </a:ext>
                      </a:extLst>
                    </p:cNvPr>
                    <p:cNvGrpSpPr/>
                    <p:nvPr/>
                  </p:nvGrpSpPr>
                  <p:grpSpPr>
                    <a:xfrm>
                      <a:off x="3291539" y="4628710"/>
                      <a:ext cx="404860" cy="279854"/>
                      <a:chOff x="1492896" y="4740617"/>
                      <a:chExt cx="824865" cy="570180"/>
                    </a:xfrm>
                  </p:grpSpPr>
                  <p:pic>
                    <p:nvPicPr>
                      <p:cNvPr id="376" name="Picture 375">
                        <a:extLst>
                          <a:ext uri="{FF2B5EF4-FFF2-40B4-BE49-F238E27FC236}">
                            <a16:creationId xmlns:a16="http://schemas.microsoft.com/office/drawing/2014/main" id="{A7A94D26-A914-4F87-AB6D-118D93931FD2}"/>
                          </a:ext>
                        </a:extLst>
                      </p:cNvPr>
                      <p:cNvPicPr>
                        <a:picLocks noChangeAspect="1"/>
                      </p:cNvPicPr>
                      <p:nvPr/>
                    </p:nvPicPr>
                    <p:blipFill>
                      <a:blip r:embed="rId3"/>
                      <a:stretch>
                        <a:fillRect/>
                      </a:stretch>
                    </p:blipFill>
                    <p:spPr>
                      <a:xfrm>
                        <a:off x="1718659" y="4883442"/>
                        <a:ext cx="373379" cy="350544"/>
                      </a:xfrm>
                      <a:prstGeom prst="rect">
                        <a:avLst/>
                      </a:prstGeom>
                    </p:spPr>
                  </p:pic>
                  <p:grpSp>
                    <p:nvGrpSpPr>
                      <p:cNvPr id="377" name="Group 376">
                        <a:extLst>
                          <a:ext uri="{FF2B5EF4-FFF2-40B4-BE49-F238E27FC236}">
                            <a16:creationId xmlns:a16="http://schemas.microsoft.com/office/drawing/2014/main" id="{37308EEC-D99F-4E24-B9F3-E13F13084B7E}"/>
                          </a:ext>
                        </a:extLst>
                      </p:cNvPr>
                      <p:cNvGrpSpPr/>
                      <p:nvPr/>
                    </p:nvGrpSpPr>
                    <p:grpSpPr>
                      <a:xfrm>
                        <a:off x="1492896" y="4740617"/>
                        <a:ext cx="824865" cy="570180"/>
                        <a:chOff x="1431708" y="4740617"/>
                        <a:chExt cx="920385" cy="570180"/>
                      </a:xfrm>
                    </p:grpSpPr>
                    <p:sp>
                      <p:nvSpPr>
                        <p:cNvPr id="378" name="Freeform: Shape 377">
                          <a:extLst>
                            <a:ext uri="{FF2B5EF4-FFF2-40B4-BE49-F238E27FC236}">
                              <a16:creationId xmlns:a16="http://schemas.microsoft.com/office/drawing/2014/main" id="{DDBB562E-BF0D-4B47-9A08-4A2DDDCC83A2}"/>
                            </a:ext>
                          </a:extLst>
                        </p:cNvPr>
                        <p:cNvSpPr>
                          <a:spLocks/>
                        </p:cNvSpPr>
                        <p:nvPr/>
                      </p:nvSpPr>
                      <p:spPr bwMode="auto">
                        <a:xfrm>
                          <a:off x="1504937" y="4740617"/>
                          <a:ext cx="773970" cy="570180"/>
                        </a:xfrm>
                        <a:custGeom>
                          <a:avLst/>
                          <a:gdLst>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534606 w 958033"/>
                            <a:gd name="connsiteY6" fmla="*/ 501949 h 705777"/>
                            <a:gd name="connsiteX7" fmla="*/ 424166 w 958033"/>
                            <a:gd name="connsiteY7" fmla="*/ 501949 h 705777"/>
                            <a:gd name="connsiteX8" fmla="*/ 424166 w 958033"/>
                            <a:gd name="connsiteY8" fmla="*/ 705777 h 705777"/>
                            <a:gd name="connsiteX9" fmla="*/ 0 w 958033"/>
                            <a:gd name="connsiteY9" fmla="*/ 705777 h 705777"/>
                            <a:gd name="connsiteX10" fmla="*/ 0 w 958033"/>
                            <a:gd name="connsiteY10" fmla="*/ 102267 h 705777"/>
                            <a:gd name="connsiteX11" fmla="*/ 200205 w 958033"/>
                            <a:gd name="connsiteY11" fmla="*/ 102267 h 705777"/>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424166 w 958033"/>
                            <a:gd name="connsiteY6" fmla="*/ 501949 h 705777"/>
                            <a:gd name="connsiteX7" fmla="*/ 424166 w 958033"/>
                            <a:gd name="connsiteY7" fmla="*/ 705777 h 705777"/>
                            <a:gd name="connsiteX8" fmla="*/ 0 w 958033"/>
                            <a:gd name="connsiteY8" fmla="*/ 705777 h 705777"/>
                            <a:gd name="connsiteX9" fmla="*/ 0 w 958033"/>
                            <a:gd name="connsiteY9" fmla="*/ 102267 h 705777"/>
                            <a:gd name="connsiteX10" fmla="*/ 200205 w 958033"/>
                            <a:gd name="connsiteY10" fmla="*/ 102267 h 705777"/>
                            <a:gd name="connsiteX11" fmla="*/ 200205 w 958033"/>
                            <a:gd name="connsiteY11" fmla="*/ 0 h 705777"/>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424166 w 958033"/>
                            <a:gd name="connsiteY6" fmla="*/ 705777 h 705777"/>
                            <a:gd name="connsiteX7" fmla="*/ 0 w 958033"/>
                            <a:gd name="connsiteY7" fmla="*/ 705777 h 705777"/>
                            <a:gd name="connsiteX8" fmla="*/ 0 w 958033"/>
                            <a:gd name="connsiteY8" fmla="*/ 102267 h 705777"/>
                            <a:gd name="connsiteX9" fmla="*/ 200205 w 958033"/>
                            <a:gd name="connsiteY9" fmla="*/ 102267 h 705777"/>
                            <a:gd name="connsiteX10" fmla="*/ 200205 w 958033"/>
                            <a:gd name="connsiteY10" fmla="*/ 0 h 705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8033" h="705777">
                              <a:moveTo>
                                <a:pt x="200205" y="0"/>
                              </a:moveTo>
                              <a:lnTo>
                                <a:pt x="757828" y="0"/>
                              </a:lnTo>
                              <a:lnTo>
                                <a:pt x="757828" y="102267"/>
                              </a:lnTo>
                              <a:lnTo>
                                <a:pt x="958033" y="102267"/>
                              </a:lnTo>
                              <a:lnTo>
                                <a:pt x="958033" y="705777"/>
                              </a:lnTo>
                              <a:lnTo>
                                <a:pt x="534606" y="705777"/>
                              </a:lnTo>
                              <a:lnTo>
                                <a:pt x="424166" y="705777"/>
                              </a:lnTo>
                              <a:lnTo>
                                <a:pt x="0" y="705777"/>
                              </a:lnTo>
                              <a:lnTo>
                                <a:pt x="0" y="102267"/>
                              </a:lnTo>
                              <a:lnTo>
                                <a:pt x="200205" y="102267"/>
                              </a:lnTo>
                              <a:lnTo>
                                <a:pt x="200205" y="0"/>
                              </a:lnTo>
                              <a:close/>
                            </a:path>
                          </a:pathLst>
                        </a:custGeom>
                        <a:noFill/>
                        <a:ln w="19050"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62458" tIns="81226" rIns="162458" bIns="81226" numCol="1" anchor="t" anchorCtr="0" compatLnSpc="1">
                          <a:prstTxWarp prst="textNoShape">
                            <a:avLst/>
                          </a:prstTxWarp>
                          <a:noAutofit/>
                        </a:bodyPr>
                        <a:lstStyle/>
                        <a:p>
                          <a:pPr defTabSz="1656683">
                            <a:lnSpc>
                              <a:spcPct val="90000"/>
                            </a:lnSpc>
                            <a:spcBef>
                              <a:spcPts val="1065"/>
                            </a:spcBef>
                            <a:defRPr/>
                          </a:pPr>
                          <a:endParaRPr lang="en-US" sz="3200" b="1" kern="0">
                            <a:gradFill>
                              <a:gsLst>
                                <a:gs pos="0">
                                  <a:srgbClr val="1A1A1A"/>
                                </a:gs>
                                <a:gs pos="100000">
                                  <a:srgbClr val="1A1A1A"/>
                                </a:gs>
                              </a:gsLst>
                              <a:lin ang="5400000" scaled="0"/>
                            </a:gradFill>
                            <a:latin typeface="Segoe UI Semilight"/>
                          </a:endParaRPr>
                        </a:p>
                      </p:txBody>
                    </p:sp>
                    <p:cxnSp>
                      <p:nvCxnSpPr>
                        <p:cNvPr id="379" name="Straight Connector 378">
                          <a:extLst>
                            <a:ext uri="{FF2B5EF4-FFF2-40B4-BE49-F238E27FC236}">
                              <a16:creationId xmlns:a16="http://schemas.microsoft.com/office/drawing/2014/main" id="{DD58EE72-92F4-47C8-B8EF-98A467D9EA5D}"/>
                            </a:ext>
                          </a:extLst>
                        </p:cNvPr>
                        <p:cNvCxnSpPr>
                          <a:cxnSpLocks/>
                        </p:cNvCxnSpPr>
                        <p:nvPr/>
                      </p:nvCxnSpPr>
                      <p:spPr>
                        <a:xfrm>
                          <a:off x="1431708" y="5310797"/>
                          <a:ext cx="920385" cy="0"/>
                        </a:xfrm>
                        <a:prstGeom prst="line">
                          <a:avLst/>
                        </a:pr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grpSp>
                  <p:nvGrpSpPr>
                    <p:cNvPr id="370" name="Group 369">
                      <a:extLst>
                        <a:ext uri="{FF2B5EF4-FFF2-40B4-BE49-F238E27FC236}">
                          <a16:creationId xmlns:a16="http://schemas.microsoft.com/office/drawing/2014/main" id="{B5966EB7-7EDF-48E6-BE44-FBA0DA3B7201}"/>
                        </a:ext>
                      </a:extLst>
                    </p:cNvPr>
                    <p:cNvGrpSpPr/>
                    <p:nvPr/>
                  </p:nvGrpSpPr>
                  <p:grpSpPr>
                    <a:xfrm>
                      <a:off x="3893512" y="4628710"/>
                      <a:ext cx="404860" cy="279854"/>
                      <a:chOff x="1323280" y="4740617"/>
                      <a:chExt cx="824865" cy="570180"/>
                    </a:xfrm>
                  </p:grpSpPr>
                  <p:pic>
                    <p:nvPicPr>
                      <p:cNvPr id="372" name="Picture 371">
                        <a:extLst>
                          <a:ext uri="{FF2B5EF4-FFF2-40B4-BE49-F238E27FC236}">
                            <a16:creationId xmlns:a16="http://schemas.microsoft.com/office/drawing/2014/main" id="{5B4F893A-8250-4835-8C58-750D3C203777}"/>
                          </a:ext>
                        </a:extLst>
                      </p:cNvPr>
                      <p:cNvPicPr>
                        <a:picLocks noChangeAspect="1"/>
                      </p:cNvPicPr>
                      <p:nvPr/>
                    </p:nvPicPr>
                    <p:blipFill>
                      <a:blip r:embed="rId3"/>
                      <a:stretch>
                        <a:fillRect/>
                      </a:stretch>
                    </p:blipFill>
                    <p:spPr>
                      <a:xfrm>
                        <a:off x="1548986" y="4883442"/>
                        <a:ext cx="373382" cy="350544"/>
                      </a:xfrm>
                      <a:prstGeom prst="rect">
                        <a:avLst/>
                      </a:prstGeom>
                    </p:spPr>
                  </p:pic>
                  <p:grpSp>
                    <p:nvGrpSpPr>
                      <p:cNvPr id="373" name="Group 372">
                        <a:extLst>
                          <a:ext uri="{FF2B5EF4-FFF2-40B4-BE49-F238E27FC236}">
                            <a16:creationId xmlns:a16="http://schemas.microsoft.com/office/drawing/2014/main" id="{DC85FADA-26B9-4768-B012-B515981C3F27}"/>
                          </a:ext>
                        </a:extLst>
                      </p:cNvPr>
                      <p:cNvGrpSpPr/>
                      <p:nvPr/>
                    </p:nvGrpSpPr>
                    <p:grpSpPr>
                      <a:xfrm>
                        <a:off x="1323280" y="4740617"/>
                        <a:ext cx="824865" cy="570180"/>
                        <a:chOff x="1242450" y="4740617"/>
                        <a:chExt cx="920385" cy="570180"/>
                      </a:xfrm>
                    </p:grpSpPr>
                    <p:sp>
                      <p:nvSpPr>
                        <p:cNvPr id="374" name="Freeform: Shape 373">
                          <a:extLst>
                            <a:ext uri="{FF2B5EF4-FFF2-40B4-BE49-F238E27FC236}">
                              <a16:creationId xmlns:a16="http://schemas.microsoft.com/office/drawing/2014/main" id="{6876F4F4-AC05-4A67-A14D-EEC683B3C038}"/>
                            </a:ext>
                          </a:extLst>
                        </p:cNvPr>
                        <p:cNvSpPr>
                          <a:spLocks/>
                        </p:cNvSpPr>
                        <p:nvPr/>
                      </p:nvSpPr>
                      <p:spPr bwMode="auto">
                        <a:xfrm>
                          <a:off x="1315616" y="4740617"/>
                          <a:ext cx="773970" cy="570177"/>
                        </a:xfrm>
                        <a:custGeom>
                          <a:avLst/>
                          <a:gdLst>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534606 w 958033"/>
                            <a:gd name="connsiteY6" fmla="*/ 501949 h 705777"/>
                            <a:gd name="connsiteX7" fmla="*/ 424166 w 958033"/>
                            <a:gd name="connsiteY7" fmla="*/ 501949 h 705777"/>
                            <a:gd name="connsiteX8" fmla="*/ 424166 w 958033"/>
                            <a:gd name="connsiteY8" fmla="*/ 705777 h 705777"/>
                            <a:gd name="connsiteX9" fmla="*/ 0 w 958033"/>
                            <a:gd name="connsiteY9" fmla="*/ 705777 h 705777"/>
                            <a:gd name="connsiteX10" fmla="*/ 0 w 958033"/>
                            <a:gd name="connsiteY10" fmla="*/ 102267 h 705777"/>
                            <a:gd name="connsiteX11" fmla="*/ 200205 w 958033"/>
                            <a:gd name="connsiteY11" fmla="*/ 102267 h 705777"/>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424166 w 958033"/>
                            <a:gd name="connsiteY6" fmla="*/ 501949 h 705777"/>
                            <a:gd name="connsiteX7" fmla="*/ 424166 w 958033"/>
                            <a:gd name="connsiteY7" fmla="*/ 705777 h 705777"/>
                            <a:gd name="connsiteX8" fmla="*/ 0 w 958033"/>
                            <a:gd name="connsiteY8" fmla="*/ 705777 h 705777"/>
                            <a:gd name="connsiteX9" fmla="*/ 0 w 958033"/>
                            <a:gd name="connsiteY9" fmla="*/ 102267 h 705777"/>
                            <a:gd name="connsiteX10" fmla="*/ 200205 w 958033"/>
                            <a:gd name="connsiteY10" fmla="*/ 102267 h 705777"/>
                            <a:gd name="connsiteX11" fmla="*/ 200205 w 958033"/>
                            <a:gd name="connsiteY11" fmla="*/ 0 h 705777"/>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424166 w 958033"/>
                            <a:gd name="connsiteY6" fmla="*/ 705777 h 705777"/>
                            <a:gd name="connsiteX7" fmla="*/ 0 w 958033"/>
                            <a:gd name="connsiteY7" fmla="*/ 705777 h 705777"/>
                            <a:gd name="connsiteX8" fmla="*/ 0 w 958033"/>
                            <a:gd name="connsiteY8" fmla="*/ 102267 h 705777"/>
                            <a:gd name="connsiteX9" fmla="*/ 200205 w 958033"/>
                            <a:gd name="connsiteY9" fmla="*/ 102267 h 705777"/>
                            <a:gd name="connsiteX10" fmla="*/ 200205 w 958033"/>
                            <a:gd name="connsiteY10" fmla="*/ 0 h 705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8033" h="705777">
                              <a:moveTo>
                                <a:pt x="200205" y="0"/>
                              </a:moveTo>
                              <a:lnTo>
                                <a:pt x="757828" y="0"/>
                              </a:lnTo>
                              <a:lnTo>
                                <a:pt x="757828" y="102267"/>
                              </a:lnTo>
                              <a:lnTo>
                                <a:pt x="958033" y="102267"/>
                              </a:lnTo>
                              <a:lnTo>
                                <a:pt x="958033" y="705777"/>
                              </a:lnTo>
                              <a:lnTo>
                                <a:pt x="534606" y="705777"/>
                              </a:lnTo>
                              <a:lnTo>
                                <a:pt x="424166" y="705777"/>
                              </a:lnTo>
                              <a:lnTo>
                                <a:pt x="0" y="705777"/>
                              </a:lnTo>
                              <a:lnTo>
                                <a:pt x="0" y="102267"/>
                              </a:lnTo>
                              <a:lnTo>
                                <a:pt x="200205" y="102267"/>
                              </a:lnTo>
                              <a:lnTo>
                                <a:pt x="200205" y="0"/>
                              </a:lnTo>
                              <a:close/>
                            </a:path>
                          </a:pathLst>
                        </a:custGeom>
                        <a:noFill/>
                        <a:ln w="19050"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62458" tIns="81226" rIns="162458" bIns="81226" numCol="1" anchor="t" anchorCtr="0" compatLnSpc="1">
                          <a:prstTxWarp prst="textNoShape">
                            <a:avLst/>
                          </a:prstTxWarp>
                          <a:noAutofit/>
                        </a:bodyPr>
                        <a:lstStyle/>
                        <a:p>
                          <a:pPr defTabSz="1656683">
                            <a:lnSpc>
                              <a:spcPct val="90000"/>
                            </a:lnSpc>
                            <a:spcBef>
                              <a:spcPts val="1065"/>
                            </a:spcBef>
                            <a:defRPr/>
                          </a:pPr>
                          <a:endParaRPr lang="en-US" sz="3200" b="1" kern="0">
                            <a:gradFill>
                              <a:gsLst>
                                <a:gs pos="0">
                                  <a:srgbClr val="1A1A1A"/>
                                </a:gs>
                                <a:gs pos="100000">
                                  <a:srgbClr val="1A1A1A"/>
                                </a:gs>
                              </a:gsLst>
                              <a:lin ang="5400000" scaled="0"/>
                            </a:gradFill>
                            <a:latin typeface="Segoe UI Semilight"/>
                          </a:endParaRPr>
                        </a:p>
                      </p:txBody>
                    </p:sp>
                    <p:cxnSp>
                      <p:nvCxnSpPr>
                        <p:cNvPr id="375" name="Straight Connector 374">
                          <a:extLst>
                            <a:ext uri="{FF2B5EF4-FFF2-40B4-BE49-F238E27FC236}">
                              <a16:creationId xmlns:a16="http://schemas.microsoft.com/office/drawing/2014/main" id="{9915196D-A6C2-421A-84DA-1C21E2B0438D}"/>
                            </a:ext>
                          </a:extLst>
                        </p:cNvPr>
                        <p:cNvCxnSpPr>
                          <a:cxnSpLocks/>
                        </p:cNvCxnSpPr>
                        <p:nvPr/>
                      </p:nvCxnSpPr>
                      <p:spPr>
                        <a:xfrm>
                          <a:off x="1242450" y="5310797"/>
                          <a:ext cx="920385" cy="0"/>
                        </a:xfrm>
                        <a:prstGeom prst="line">
                          <a:avLst/>
                        </a:pr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cxnSp>
                  <p:nvCxnSpPr>
                    <p:cNvPr id="371" name="Straight Connector 370">
                      <a:extLst>
                        <a:ext uri="{FF2B5EF4-FFF2-40B4-BE49-F238E27FC236}">
                          <a16:creationId xmlns:a16="http://schemas.microsoft.com/office/drawing/2014/main" id="{4A1DA282-849B-463B-A4E6-E3F1AC3E1F42}"/>
                        </a:ext>
                      </a:extLst>
                    </p:cNvPr>
                    <p:cNvCxnSpPr>
                      <a:cxnSpLocks/>
                    </p:cNvCxnSpPr>
                    <p:nvPr/>
                  </p:nvCxnSpPr>
                  <p:spPr>
                    <a:xfrm>
                      <a:off x="3659424" y="4782822"/>
                      <a:ext cx="274143" cy="0"/>
                    </a:xfrm>
                    <a:prstGeom prst="line">
                      <a:avLst/>
                    </a:prstGeom>
                    <a:ln w="19050">
                      <a:solidFill>
                        <a:schemeClr val="tx2"/>
                      </a:solidFill>
                      <a:prstDash val="solid"/>
                      <a:headEnd type="arrow" w="sm" len="sm"/>
                      <a:tailEnd type="arrow" w="sm" len="sm"/>
                    </a:ln>
                  </p:spPr>
                  <p:style>
                    <a:lnRef idx="1">
                      <a:schemeClr val="accent1"/>
                    </a:lnRef>
                    <a:fillRef idx="0">
                      <a:schemeClr val="accent1"/>
                    </a:fillRef>
                    <a:effectRef idx="0">
                      <a:schemeClr val="accent1"/>
                    </a:effectRef>
                    <a:fontRef idx="minor">
                      <a:schemeClr val="tx1"/>
                    </a:fontRef>
                  </p:style>
                </p:cxnSp>
              </p:grpSp>
              <p:sp>
                <p:nvSpPr>
                  <p:cNvPr id="367" name="Rectangle: Rounded Corners 366">
                    <a:extLst>
                      <a:ext uri="{FF2B5EF4-FFF2-40B4-BE49-F238E27FC236}">
                        <a16:creationId xmlns:a16="http://schemas.microsoft.com/office/drawing/2014/main" id="{CEE43203-B02B-4A61-A2E5-946576AC0856}"/>
                      </a:ext>
                    </a:extLst>
                  </p:cNvPr>
                  <p:cNvSpPr/>
                  <p:nvPr/>
                </p:nvSpPr>
                <p:spPr bwMode="auto">
                  <a:xfrm>
                    <a:off x="9734441" y="2118464"/>
                    <a:ext cx="1120250" cy="446899"/>
                  </a:xfrm>
                  <a:prstGeom prst="roundRect">
                    <a:avLst/>
                  </a:prstGeom>
                  <a:noFill/>
                  <a:ln w="19050" cap="flat" cmpd="sng" algn="ctr">
                    <a:solidFill>
                      <a:schemeClr val="tx1"/>
                    </a:solidFill>
                    <a:prstDash val="solid"/>
                  </a:ln>
                  <a:effectLst/>
                </p:spPr>
                <p:txBody>
                  <a:bodyPr rtlCol="0" anchor="ctr"/>
                  <a:lstStyle/>
                  <a:p>
                    <a:pPr algn="ctr" defTabSz="913890">
                      <a:defRPr/>
                    </a:pPr>
                    <a:endParaRPr lang="en-US" sz="1762" b="1" kern="0">
                      <a:solidFill>
                        <a:srgbClr val="FFFFFF"/>
                      </a:solidFill>
                      <a:latin typeface="Segoe UI Semilight"/>
                    </a:endParaRPr>
                  </a:p>
                </p:txBody>
              </p:sp>
              <p:sp>
                <p:nvSpPr>
                  <p:cNvPr id="368" name="TextBox 367">
                    <a:extLst>
                      <a:ext uri="{FF2B5EF4-FFF2-40B4-BE49-F238E27FC236}">
                        <a16:creationId xmlns:a16="http://schemas.microsoft.com/office/drawing/2014/main" id="{E02C851A-1001-4ABC-B066-8CA25D1E58D5}"/>
                      </a:ext>
                    </a:extLst>
                  </p:cNvPr>
                  <p:cNvSpPr txBox="1"/>
                  <p:nvPr/>
                </p:nvSpPr>
                <p:spPr>
                  <a:xfrm>
                    <a:off x="9976705" y="1953771"/>
                    <a:ext cx="635721" cy="194879"/>
                  </a:xfrm>
                  <a:prstGeom prst="rect">
                    <a:avLst/>
                  </a:prstGeom>
                  <a:noFill/>
                </p:spPr>
                <p:txBody>
                  <a:bodyPr wrap="square" lIns="0" tIns="0" rIns="0" bIns="0" rtlCol="0">
                    <a:spAutoFit/>
                  </a:bodyPr>
                  <a:lstStyle/>
                  <a:p>
                    <a:pPr algn="ctr" defTabSz="913890">
                      <a:lnSpc>
                        <a:spcPct val="90000"/>
                      </a:lnSpc>
                      <a:spcAft>
                        <a:spcPts val="588"/>
                      </a:spcAft>
                      <a:defRPr/>
                    </a:pPr>
                    <a:r>
                      <a:rPr lang="en-US" sz="1028" b="1" i="1">
                        <a:solidFill>
                          <a:srgbClr val="000000"/>
                        </a:solidFill>
                        <a:latin typeface="Segoe UI"/>
                      </a:rPr>
                      <a:t>Zone 3</a:t>
                    </a:r>
                    <a:endParaRPr lang="en-US" b="1" i="1">
                      <a:solidFill>
                        <a:srgbClr val="000000"/>
                      </a:solidFill>
                      <a:latin typeface="Segoe UI"/>
                    </a:endParaRPr>
                  </a:p>
                </p:txBody>
              </p:sp>
            </p:grpSp>
            <p:grpSp>
              <p:nvGrpSpPr>
                <p:cNvPr id="351" name="Group 350">
                  <a:extLst>
                    <a:ext uri="{FF2B5EF4-FFF2-40B4-BE49-F238E27FC236}">
                      <a16:creationId xmlns:a16="http://schemas.microsoft.com/office/drawing/2014/main" id="{98B4D821-8236-4C3B-8182-C3B93C1FCC3E}"/>
                    </a:ext>
                  </a:extLst>
                </p:cNvPr>
                <p:cNvGrpSpPr/>
                <p:nvPr/>
              </p:nvGrpSpPr>
              <p:grpSpPr>
                <a:xfrm>
                  <a:off x="6369682" y="4856560"/>
                  <a:ext cx="834695" cy="455697"/>
                  <a:chOff x="9734441" y="1953771"/>
                  <a:chExt cx="1120250" cy="611592"/>
                </a:xfrm>
              </p:grpSpPr>
              <p:grpSp>
                <p:nvGrpSpPr>
                  <p:cNvPr id="352" name="Group 351">
                    <a:extLst>
                      <a:ext uri="{FF2B5EF4-FFF2-40B4-BE49-F238E27FC236}">
                        <a16:creationId xmlns:a16="http://schemas.microsoft.com/office/drawing/2014/main" id="{77F102B7-FD1E-49F1-A4F1-0D469216B2E9}"/>
                      </a:ext>
                    </a:extLst>
                  </p:cNvPr>
                  <p:cNvGrpSpPr/>
                  <p:nvPr/>
                </p:nvGrpSpPr>
                <p:grpSpPr>
                  <a:xfrm>
                    <a:off x="9818293" y="2253328"/>
                    <a:ext cx="972173" cy="243489"/>
                    <a:chOff x="3291539" y="4628710"/>
                    <a:chExt cx="1006833" cy="279854"/>
                  </a:xfrm>
                </p:grpSpPr>
                <p:grpSp>
                  <p:nvGrpSpPr>
                    <p:cNvPr id="355" name="Group 354">
                      <a:extLst>
                        <a:ext uri="{FF2B5EF4-FFF2-40B4-BE49-F238E27FC236}">
                          <a16:creationId xmlns:a16="http://schemas.microsoft.com/office/drawing/2014/main" id="{BABCAD90-CA8C-43CE-8B84-27751F16D953}"/>
                        </a:ext>
                      </a:extLst>
                    </p:cNvPr>
                    <p:cNvGrpSpPr/>
                    <p:nvPr/>
                  </p:nvGrpSpPr>
                  <p:grpSpPr>
                    <a:xfrm>
                      <a:off x="3291539" y="4628710"/>
                      <a:ext cx="404860" cy="279854"/>
                      <a:chOff x="1492896" y="4740617"/>
                      <a:chExt cx="824865" cy="570180"/>
                    </a:xfrm>
                  </p:grpSpPr>
                  <p:pic>
                    <p:nvPicPr>
                      <p:cNvPr id="362" name="Picture 361">
                        <a:extLst>
                          <a:ext uri="{FF2B5EF4-FFF2-40B4-BE49-F238E27FC236}">
                            <a16:creationId xmlns:a16="http://schemas.microsoft.com/office/drawing/2014/main" id="{1172ABAF-D340-4C70-B409-C4F32C8DD63B}"/>
                          </a:ext>
                        </a:extLst>
                      </p:cNvPr>
                      <p:cNvPicPr>
                        <a:picLocks noChangeAspect="1"/>
                      </p:cNvPicPr>
                      <p:nvPr/>
                    </p:nvPicPr>
                    <p:blipFill>
                      <a:blip r:embed="rId3"/>
                      <a:stretch>
                        <a:fillRect/>
                      </a:stretch>
                    </p:blipFill>
                    <p:spPr>
                      <a:xfrm>
                        <a:off x="1718659" y="4883442"/>
                        <a:ext cx="373379" cy="350544"/>
                      </a:xfrm>
                      <a:prstGeom prst="rect">
                        <a:avLst/>
                      </a:prstGeom>
                    </p:spPr>
                  </p:pic>
                  <p:grpSp>
                    <p:nvGrpSpPr>
                      <p:cNvPr id="363" name="Group 362">
                        <a:extLst>
                          <a:ext uri="{FF2B5EF4-FFF2-40B4-BE49-F238E27FC236}">
                            <a16:creationId xmlns:a16="http://schemas.microsoft.com/office/drawing/2014/main" id="{719BA084-A238-45F7-89B4-A59C4808CF80}"/>
                          </a:ext>
                        </a:extLst>
                      </p:cNvPr>
                      <p:cNvGrpSpPr/>
                      <p:nvPr/>
                    </p:nvGrpSpPr>
                    <p:grpSpPr>
                      <a:xfrm>
                        <a:off x="1492896" y="4740617"/>
                        <a:ext cx="824865" cy="570180"/>
                        <a:chOff x="1431708" y="4740617"/>
                        <a:chExt cx="920385" cy="570180"/>
                      </a:xfrm>
                    </p:grpSpPr>
                    <p:sp>
                      <p:nvSpPr>
                        <p:cNvPr id="364" name="Freeform: Shape 363">
                          <a:extLst>
                            <a:ext uri="{FF2B5EF4-FFF2-40B4-BE49-F238E27FC236}">
                              <a16:creationId xmlns:a16="http://schemas.microsoft.com/office/drawing/2014/main" id="{ED00F98D-73AF-45E2-ACE9-A6B6EDA9E2BC}"/>
                            </a:ext>
                          </a:extLst>
                        </p:cNvPr>
                        <p:cNvSpPr>
                          <a:spLocks/>
                        </p:cNvSpPr>
                        <p:nvPr/>
                      </p:nvSpPr>
                      <p:spPr bwMode="auto">
                        <a:xfrm>
                          <a:off x="1504937" y="4740617"/>
                          <a:ext cx="773970" cy="570180"/>
                        </a:xfrm>
                        <a:custGeom>
                          <a:avLst/>
                          <a:gdLst>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534606 w 958033"/>
                            <a:gd name="connsiteY6" fmla="*/ 501949 h 705777"/>
                            <a:gd name="connsiteX7" fmla="*/ 424166 w 958033"/>
                            <a:gd name="connsiteY7" fmla="*/ 501949 h 705777"/>
                            <a:gd name="connsiteX8" fmla="*/ 424166 w 958033"/>
                            <a:gd name="connsiteY8" fmla="*/ 705777 h 705777"/>
                            <a:gd name="connsiteX9" fmla="*/ 0 w 958033"/>
                            <a:gd name="connsiteY9" fmla="*/ 705777 h 705777"/>
                            <a:gd name="connsiteX10" fmla="*/ 0 w 958033"/>
                            <a:gd name="connsiteY10" fmla="*/ 102267 h 705777"/>
                            <a:gd name="connsiteX11" fmla="*/ 200205 w 958033"/>
                            <a:gd name="connsiteY11" fmla="*/ 102267 h 705777"/>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424166 w 958033"/>
                            <a:gd name="connsiteY6" fmla="*/ 501949 h 705777"/>
                            <a:gd name="connsiteX7" fmla="*/ 424166 w 958033"/>
                            <a:gd name="connsiteY7" fmla="*/ 705777 h 705777"/>
                            <a:gd name="connsiteX8" fmla="*/ 0 w 958033"/>
                            <a:gd name="connsiteY8" fmla="*/ 705777 h 705777"/>
                            <a:gd name="connsiteX9" fmla="*/ 0 w 958033"/>
                            <a:gd name="connsiteY9" fmla="*/ 102267 h 705777"/>
                            <a:gd name="connsiteX10" fmla="*/ 200205 w 958033"/>
                            <a:gd name="connsiteY10" fmla="*/ 102267 h 705777"/>
                            <a:gd name="connsiteX11" fmla="*/ 200205 w 958033"/>
                            <a:gd name="connsiteY11" fmla="*/ 0 h 705777"/>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424166 w 958033"/>
                            <a:gd name="connsiteY6" fmla="*/ 705777 h 705777"/>
                            <a:gd name="connsiteX7" fmla="*/ 0 w 958033"/>
                            <a:gd name="connsiteY7" fmla="*/ 705777 h 705777"/>
                            <a:gd name="connsiteX8" fmla="*/ 0 w 958033"/>
                            <a:gd name="connsiteY8" fmla="*/ 102267 h 705777"/>
                            <a:gd name="connsiteX9" fmla="*/ 200205 w 958033"/>
                            <a:gd name="connsiteY9" fmla="*/ 102267 h 705777"/>
                            <a:gd name="connsiteX10" fmla="*/ 200205 w 958033"/>
                            <a:gd name="connsiteY10" fmla="*/ 0 h 705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8033" h="705777">
                              <a:moveTo>
                                <a:pt x="200205" y="0"/>
                              </a:moveTo>
                              <a:lnTo>
                                <a:pt x="757828" y="0"/>
                              </a:lnTo>
                              <a:lnTo>
                                <a:pt x="757828" y="102267"/>
                              </a:lnTo>
                              <a:lnTo>
                                <a:pt x="958033" y="102267"/>
                              </a:lnTo>
                              <a:lnTo>
                                <a:pt x="958033" y="705777"/>
                              </a:lnTo>
                              <a:lnTo>
                                <a:pt x="534606" y="705777"/>
                              </a:lnTo>
                              <a:lnTo>
                                <a:pt x="424166" y="705777"/>
                              </a:lnTo>
                              <a:lnTo>
                                <a:pt x="0" y="705777"/>
                              </a:lnTo>
                              <a:lnTo>
                                <a:pt x="0" y="102267"/>
                              </a:lnTo>
                              <a:lnTo>
                                <a:pt x="200205" y="102267"/>
                              </a:lnTo>
                              <a:lnTo>
                                <a:pt x="200205" y="0"/>
                              </a:lnTo>
                              <a:close/>
                            </a:path>
                          </a:pathLst>
                        </a:custGeom>
                        <a:noFill/>
                        <a:ln w="19050"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62458" tIns="81226" rIns="162458" bIns="81226" numCol="1" anchor="t" anchorCtr="0" compatLnSpc="1">
                          <a:prstTxWarp prst="textNoShape">
                            <a:avLst/>
                          </a:prstTxWarp>
                          <a:noAutofit/>
                        </a:bodyPr>
                        <a:lstStyle/>
                        <a:p>
                          <a:pPr defTabSz="1656683">
                            <a:lnSpc>
                              <a:spcPct val="90000"/>
                            </a:lnSpc>
                            <a:spcBef>
                              <a:spcPts val="1065"/>
                            </a:spcBef>
                            <a:defRPr/>
                          </a:pPr>
                          <a:endParaRPr lang="en-US" sz="3200" b="1" kern="0">
                            <a:gradFill>
                              <a:gsLst>
                                <a:gs pos="0">
                                  <a:srgbClr val="1A1A1A"/>
                                </a:gs>
                                <a:gs pos="100000">
                                  <a:srgbClr val="1A1A1A"/>
                                </a:gs>
                              </a:gsLst>
                              <a:lin ang="5400000" scaled="0"/>
                            </a:gradFill>
                            <a:latin typeface="Segoe UI Semilight"/>
                          </a:endParaRPr>
                        </a:p>
                      </p:txBody>
                    </p:sp>
                    <p:cxnSp>
                      <p:nvCxnSpPr>
                        <p:cNvPr id="365" name="Straight Connector 364">
                          <a:extLst>
                            <a:ext uri="{FF2B5EF4-FFF2-40B4-BE49-F238E27FC236}">
                              <a16:creationId xmlns:a16="http://schemas.microsoft.com/office/drawing/2014/main" id="{B0F5058B-2FC9-4496-9D2A-8E82D906EA4F}"/>
                            </a:ext>
                          </a:extLst>
                        </p:cNvPr>
                        <p:cNvCxnSpPr>
                          <a:cxnSpLocks/>
                        </p:cNvCxnSpPr>
                        <p:nvPr/>
                      </p:nvCxnSpPr>
                      <p:spPr>
                        <a:xfrm>
                          <a:off x="1431708" y="5310797"/>
                          <a:ext cx="920385" cy="0"/>
                        </a:xfrm>
                        <a:prstGeom prst="line">
                          <a:avLst/>
                        </a:pr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grpSp>
                  <p:nvGrpSpPr>
                    <p:cNvPr id="356" name="Group 355">
                      <a:extLst>
                        <a:ext uri="{FF2B5EF4-FFF2-40B4-BE49-F238E27FC236}">
                          <a16:creationId xmlns:a16="http://schemas.microsoft.com/office/drawing/2014/main" id="{74A16976-AB63-41A1-A20E-8D28B78A2686}"/>
                        </a:ext>
                      </a:extLst>
                    </p:cNvPr>
                    <p:cNvGrpSpPr/>
                    <p:nvPr/>
                  </p:nvGrpSpPr>
                  <p:grpSpPr>
                    <a:xfrm>
                      <a:off x="3893512" y="4628710"/>
                      <a:ext cx="404860" cy="279854"/>
                      <a:chOff x="1323280" y="4740617"/>
                      <a:chExt cx="824865" cy="570180"/>
                    </a:xfrm>
                  </p:grpSpPr>
                  <p:pic>
                    <p:nvPicPr>
                      <p:cNvPr id="358" name="Picture 357">
                        <a:extLst>
                          <a:ext uri="{FF2B5EF4-FFF2-40B4-BE49-F238E27FC236}">
                            <a16:creationId xmlns:a16="http://schemas.microsoft.com/office/drawing/2014/main" id="{96240C9A-9B41-4853-96DA-8A9084B6D28E}"/>
                          </a:ext>
                        </a:extLst>
                      </p:cNvPr>
                      <p:cNvPicPr>
                        <a:picLocks noChangeAspect="1"/>
                      </p:cNvPicPr>
                      <p:nvPr/>
                    </p:nvPicPr>
                    <p:blipFill>
                      <a:blip r:embed="rId3"/>
                      <a:stretch>
                        <a:fillRect/>
                      </a:stretch>
                    </p:blipFill>
                    <p:spPr>
                      <a:xfrm>
                        <a:off x="1548986" y="4883442"/>
                        <a:ext cx="373382" cy="350544"/>
                      </a:xfrm>
                      <a:prstGeom prst="rect">
                        <a:avLst/>
                      </a:prstGeom>
                    </p:spPr>
                  </p:pic>
                  <p:grpSp>
                    <p:nvGrpSpPr>
                      <p:cNvPr id="359" name="Group 358">
                        <a:extLst>
                          <a:ext uri="{FF2B5EF4-FFF2-40B4-BE49-F238E27FC236}">
                            <a16:creationId xmlns:a16="http://schemas.microsoft.com/office/drawing/2014/main" id="{CD47C12D-D2C9-49F5-B182-F0F254E76E72}"/>
                          </a:ext>
                        </a:extLst>
                      </p:cNvPr>
                      <p:cNvGrpSpPr/>
                      <p:nvPr/>
                    </p:nvGrpSpPr>
                    <p:grpSpPr>
                      <a:xfrm>
                        <a:off x="1323280" y="4740617"/>
                        <a:ext cx="824865" cy="570180"/>
                        <a:chOff x="1242450" y="4740617"/>
                        <a:chExt cx="920385" cy="570180"/>
                      </a:xfrm>
                    </p:grpSpPr>
                    <p:sp>
                      <p:nvSpPr>
                        <p:cNvPr id="360" name="Freeform: Shape 359">
                          <a:extLst>
                            <a:ext uri="{FF2B5EF4-FFF2-40B4-BE49-F238E27FC236}">
                              <a16:creationId xmlns:a16="http://schemas.microsoft.com/office/drawing/2014/main" id="{CAF955A1-C409-43EE-9123-5969FE2071D6}"/>
                            </a:ext>
                          </a:extLst>
                        </p:cNvPr>
                        <p:cNvSpPr>
                          <a:spLocks/>
                        </p:cNvSpPr>
                        <p:nvPr/>
                      </p:nvSpPr>
                      <p:spPr bwMode="auto">
                        <a:xfrm>
                          <a:off x="1315616" y="4740617"/>
                          <a:ext cx="773970" cy="570177"/>
                        </a:xfrm>
                        <a:custGeom>
                          <a:avLst/>
                          <a:gdLst>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534606 w 958033"/>
                            <a:gd name="connsiteY6" fmla="*/ 501949 h 705777"/>
                            <a:gd name="connsiteX7" fmla="*/ 424166 w 958033"/>
                            <a:gd name="connsiteY7" fmla="*/ 501949 h 705777"/>
                            <a:gd name="connsiteX8" fmla="*/ 424166 w 958033"/>
                            <a:gd name="connsiteY8" fmla="*/ 705777 h 705777"/>
                            <a:gd name="connsiteX9" fmla="*/ 0 w 958033"/>
                            <a:gd name="connsiteY9" fmla="*/ 705777 h 705777"/>
                            <a:gd name="connsiteX10" fmla="*/ 0 w 958033"/>
                            <a:gd name="connsiteY10" fmla="*/ 102267 h 705777"/>
                            <a:gd name="connsiteX11" fmla="*/ 200205 w 958033"/>
                            <a:gd name="connsiteY11" fmla="*/ 102267 h 705777"/>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424166 w 958033"/>
                            <a:gd name="connsiteY6" fmla="*/ 501949 h 705777"/>
                            <a:gd name="connsiteX7" fmla="*/ 424166 w 958033"/>
                            <a:gd name="connsiteY7" fmla="*/ 705777 h 705777"/>
                            <a:gd name="connsiteX8" fmla="*/ 0 w 958033"/>
                            <a:gd name="connsiteY8" fmla="*/ 705777 h 705777"/>
                            <a:gd name="connsiteX9" fmla="*/ 0 w 958033"/>
                            <a:gd name="connsiteY9" fmla="*/ 102267 h 705777"/>
                            <a:gd name="connsiteX10" fmla="*/ 200205 w 958033"/>
                            <a:gd name="connsiteY10" fmla="*/ 102267 h 705777"/>
                            <a:gd name="connsiteX11" fmla="*/ 200205 w 958033"/>
                            <a:gd name="connsiteY11" fmla="*/ 0 h 705777"/>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424166 w 958033"/>
                            <a:gd name="connsiteY6" fmla="*/ 705777 h 705777"/>
                            <a:gd name="connsiteX7" fmla="*/ 0 w 958033"/>
                            <a:gd name="connsiteY7" fmla="*/ 705777 h 705777"/>
                            <a:gd name="connsiteX8" fmla="*/ 0 w 958033"/>
                            <a:gd name="connsiteY8" fmla="*/ 102267 h 705777"/>
                            <a:gd name="connsiteX9" fmla="*/ 200205 w 958033"/>
                            <a:gd name="connsiteY9" fmla="*/ 102267 h 705777"/>
                            <a:gd name="connsiteX10" fmla="*/ 200205 w 958033"/>
                            <a:gd name="connsiteY10" fmla="*/ 0 h 705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8033" h="705777">
                              <a:moveTo>
                                <a:pt x="200205" y="0"/>
                              </a:moveTo>
                              <a:lnTo>
                                <a:pt x="757828" y="0"/>
                              </a:lnTo>
                              <a:lnTo>
                                <a:pt x="757828" y="102267"/>
                              </a:lnTo>
                              <a:lnTo>
                                <a:pt x="958033" y="102267"/>
                              </a:lnTo>
                              <a:lnTo>
                                <a:pt x="958033" y="705777"/>
                              </a:lnTo>
                              <a:lnTo>
                                <a:pt x="534606" y="705777"/>
                              </a:lnTo>
                              <a:lnTo>
                                <a:pt x="424166" y="705777"/>
                              </a:lnTo>
                              <a:lnTo>
                                <a:pt x="0" y="705777"/>
                              </a:lnTo>
                              <a:lnTo>
                                <a:pt x="0" y="102267"/>
                              </a:lnTo>
                              <a:lnTo>
                                <a:pt x="200205" y="102267"/>
                              </a:lnTo>
                              <a:lnTo>
                                <a:pt x="200205" y="0"/>
                              </a:lnTo>
                              <a:close/>
                            </a:path>
                          </a:pathLst>
                        </a:custGeom>
                        <a:noFill/>
                        <a:ln w="19050"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62458" tIns="81226" rIns="162458" bIns="81226" numCol="1" anchor="t" anchorCtr="0" compatLnSpc="1">
                          <a:prstTxWarp prst="textNoShape">
                            <a:avLst/>
                          </a:prstTxWarp>
                          <a:noAutofit/>
                        </a:bodyPr>
                        <a:lstStyle/>
                        <a:p>
                          <a:pPr defTabSz="1656683">
                            <a:lnSpc>
                              <a:spcPct val="90000"/>
                            </a:lnSpc>
                            <a:spcBef>
                              <a:spcPts val="1065"/>
                            </a:spcBef>
                            <a:defRPr/>
                          </a:pPr>
                          <a:endParaRPr lang="en-US" sz="3200" b="1" kern="0">
                            <a:gradFill>
                              <a:gsLst>
                                <a:gs pos="0">
                                  <a:srgbClr val="1A1A1A"/>
                                </a:gs>
                                <a:gs pos="100000">
                                  <a:srgbClr val="1A1A1A"/>
                                </a:gs>
                              </a:gsLst>
                              <a:lin ang="5400000" scaled="0"/>
                            </a:gradFill>
                            <a:latin typeface="Segoe UI Semilight"/>
                          </a:endParaRPr>
                        </a:p>
                      </p:txBody>
                    </p:sp>
                    <p:cxnSp>
                      <p:nvCxnSpPr>
                        <p:cNvPr id="361" name="Straight Connector 360">
                          <a:extLst>
                            <a:ext uri="{FF2B5EF4-FFF2-40B4-BE49-F238E27FC236}">
                              <a16:creationId xmlns:a16="http://schemas.microsoft.com/office/drawing/2014/main" id="{57662719-147A-4E6F-A5D8-7858ED2E0C22}"/>
                            </a:ext>
                          </a:extLst>
                        </p:cNvPr>
                        <p:cNvCxnSpPr>
                          <a:cxnSpLocks/>
                        </p:cNvCxnSpPr>
                        <p:nvPr/>
                      </p:nvCxnSpPr>
                      <p:spPr>
                        <a:xfrm>
                          <a:off x="1242450" y="5310797"/>
                          <a:ext cx="920385" cy="0"/>
                        </a:xfrm>
                        <a:prstGeom prst="line">
                          <a:avLst/>
                        </a:pr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cxnSp>
                  <p:nvCxnSpPr>
                    <p:cNvPr id="357" name="Straight Connector 356">
                      <a:extLst>
                        <a:ext uri="{FF2B5EF4-FFF2-40B4-BE49-F238E27FC236}">
                          <a16:creationId xmlns:a16="http://schemas.microsoft.com/office/drawing/2014/main" id="{14827134-1A86-4EAB-BAA0-E0BF135C5B08}"/>
                        </a:ext>
                      </a:extLst>
                    </p:cNvPr>
                    <p:cNvCxnSpPr>
                      <a:cxnSpLocks/>
                    </p:cNvCxnSpPr>
                    <p:nvPr/>
                  </p:nvCxnSpPr>
                  <p:spPr>
                    <a:xfrm>
                      <a:off x="3659424" y="4782822"/>
                      <a:ext cx="274143" cy="0"/>
                    </a:xfrm>
                    <a:prstGeom prst="line">
                      <a:avLst/>
                    </a:prstGeom>
                    <a:ln w="19050">
                      <a:solidFill>
                        <a:schemeClr val="tx2"/>
                      </a:solidFill>
                      <a:prstDash val="solid"/>
                      <a:headEnd type="arrow" w="sm" len="sm"/>
                      <a:tailEnd type="arrow" w="sm" len="sm"/>
                    </a:ln>
                  </p:spPr>
                  <p:style>
                    <a:lnRef idx="1">
                      <a:schemeClr val="accent1"/>
                    </a:lnRef>
                    <a:fillRef idx="0">
                      <a:schemeClr val="accent1"/>
                    </a:fillRef>
                    <a:effectRef idx="0">
                      <a:schemeClr val="accent1"/>
                    </a:effectRef>
                    <a:fontRef idx="minor">
                      <a:schemeClr val="tx1"/>
                    </a:fontRef>
                  </p:style>
                </p:cxnSp>
              </p:grpSp>
              <p:sp>
                <p:nvSpPr>
                  <p:cNvPr id="353" name="Rectangle: Rounded Corners 352">
                    <a:extLst>
                      <a:ext uri="{FF2B5EF4-FFF2-40B4-BE49-F238E27FC236}">
                        <a16:creationId xmlns:a16="http://schemas.microsoft.com/office/drawing/2014/main" id="{0C3D629F-B69F-4F1E-B590-3C2732C02379}"/>
                      </a:ext>
                    </a:extLst>
                  </p:cNvPr>
                  <p:cNvSpPr/>
                  <p:nvPr/>
                </p:nvSpPr>
                <p:spPr bwMode="auto">
                  <a:xfrm>
                    <a:off x="9734441" y="2118464"/>
                    <a:ext cx="1120250" cy="446899"/>
                  </a:xfrm>
                  <a:prstGeom prst="roundRect">
                    <a:avLst/>
                  </a:prstGeom>
                  <a:noFill/>
                  <a:ln w="19050" cap="flat" cmpd="sng" algn="ctr">
                    <a:solidFill>
                      <a:schemeClr val="tx1"/>
                    </a:solidFill>
                    <a:prstDash val="solid"/>
                  </a:ln>
                  <a:effectLst/>
                </p:spPr>
                <p:txBody>
                  <a:bodyPr rtlCol="0" anchor="ctr"/>
                  <a:lstStyle/>
                  <a:p>
                    <a:pPr algn="ctr" defTabSz="913890">
                      <a:defRPr/>
                    </a:pPr>
                    <a:endParaRPr lang="en-US" sz="1762" b="1" kern="0">
                      <a:solidFill>
                        <a:srgbClr val="FFFFFF"/>
                      </a:solidFill>
                      <a:latin typeface="Segoe UI Semilight"/>
                    </a:endParaRPr>
                  </a:p>
                </p:txBody>
              </p:sp>
              <p:sp>
                <p:nvSpPr>
                  <p:cNvPr id="354" name="TextBox 353">
                    <a:extLst>
                      <a:ext uri="{FF2B5EF4-FFF2-40B4-BE49-F238E27FC236}">
                        <a16:creationId xmlns:a16="http://schemas.microsoft.com/office/drawing/2014/main" id="{B49FEC22-A347-4C1D-B048-53F9A5DA6909}"/>
                      </a:ext>
                    </a:extLst>
                  </p:cNvPr>
                  <p:cNvSpPr txBox="1"/>
                  <p:nvPr/>
                </p:nvSpPr>
                <p:spPr>
                  <a:xfrm>
                    <a:off x="9976705" y="1953771"/>
                    <a:ext cx="635721" cy="194879"/>
                  </a:xfrm>
                  <a:prstGeom prst="rect">
                    <a:avLst/>
                  </a:prstGeom>
                  <a:noFill/>
                </p:spPr>
                <p:txBody>
                  <a:bodyPr wrap="square" lIns="0" tIns="0" rIns="0" bIns="0" rtlCol="0">
                    <a:spAutoFit/>
                  </a:bodyPr>
                  <a:lstStyle/>
                  <a:p>
                    <a:pPr algn="ctr" defTabSz="913890">
                      <a:lnSpc>
                        <a:spcPct val="90000"/>
                      </a:lnSpc>
                      <a:spcAft>
                        <a:spcPts val="588"/>
                      </a:spcAft>
                      <a:defRPr/>
                    </a:pPr>
                    <a:r>
                      <a:rPr lang="en-US" sz="1028" b="1" i="1">
                        <a:solidFill>
                          <a:srgbClr val="000000"/>
                        </a:solidFill>
                        <a:latin typeface="Segoe UI"/>
                      </a:rPr>
                      <a:t>Zone 1</a:t>
                    </a:r>
                    <a:endParaRPr lang="en-US" b="1" i="1">
                      <a:solidFill>
                        <a:srgbClr val="000000"/>
                      </a:solidFill>
                      <a:latin typeface="Segoe UI"/>
                    </a:endParaRPr>
                  </a:p>
                </p:txBody>
              </p:sp>
            </p:grpSp>
          </p:grpSp>
          <p:sp>
            <p:nvSpPr>
              <p:cNvPr id="345" name="TextBox 344">
                <a:extLst>
                  <a:ext uri="{FF2B5EF4-FFF2-40B4-BE49-F238E27FC236}">
                    <a16:creationId xmlns:a16="http://schemas.microsoft.com/office/drawing/2014/main" id="{B933039D-C2E9-47AE-BE3D-184DE828012B}"/>
                  </a:ext>
                </a:extLst>
              </p:cNvPr>
              <p:cNvSpPr txBox="1"/>
              <p:nvPr/>
            </p:nvSpPr>
            <p:spPr>
              <a:xfrm>
                <a:off x="8115414" y="4223582"/>
                <a:ext cx="684206" cy="166135"/>
              </a:xfrm>
              <a:prstGeom prst="rect">
                <a:avLst/>
              </a:prstGeom>
              <a:noFill/>
            </p:spPr>
            <p:txBody>
              <a:bodyPr wrap="square" lIns="0" tIns="0" rIns="0" bIns="0" rtlCol="0">
                <a:spAutoFit/>
              </a:bodyPr>
              <a:lstStyle/>
              <a:p>
                <a:pPr algn="ctr" defTabSz="913973">
                  <a:lnSpc>
                    <a:spcPct val="90000"/>
                  </a:lnSpc>
                  <a:spcAft>
                    <a:spcPts val="588"/>
                  </a:spcAft>
                  <a:defRPr/>
                </a:pPr>
                <a:r>
                  <a:rPr lang="en-US" sz="1176">
                    <a:solidFill>
                      <a:srgbClr val="000000"/>
                    </a:solidFill>
                    <a:latin typeface="Segoe UI Semibold"/>
                  </a:rPr>
                  <a:t>Region 1</a:t>
                </a:r>
                <a:endParaRPr lang="en-US" sz="2353">
                  <a:solidFill>
                    <a:srgbClr val="000000"/>
                  </a:solidFill>
                  <a:latin typeface="Segoe UI Semibold"/>
                </a:endParaRPr>
              </a:p>
            </p:txBody>
          </p:sp>
        </p:grpSp>
      </p:grpSp>
      <p:grpSp>
        <p:nvGrpSpPr>
          <p:cNvPr id="191" name="Group 190">
            <a:extLst>
              <a:ext uri="{FF2B5EF4-FFF2-40B4-BE49-F238E27FC236}">
                <a16:creationId xmlns:a16="http://schemas.microsoft.com/office/drawing/2014/main" id="{F0ACF263-2683-4948-A1E9-8E2A3B7C506C}"/>
              </a:ext>
            </a:extLst>
          </p:cNvPr>
          <p:cNvGrpSpPr/>
          <p:nvPr/>
        </p:nvGrpSpPr>
        <p:grpSpPr>
          <a:xfrm>
            <a:off x="3841957" y="3455441"/>
            <a:ext cx="281027" cy="265723"/>
            <a:chOff x="9687132" y="5337166"/>
            <a:chExt cx="207220" cy="195938"/>
          </a:xfrm>
        </p:grpSpPr>
        <p:sp>
          <p:nvSpPr>
            <p:cNvPr id="192" name="Oval 5">
              <a:extLst>
                <a:ext uri="{FF2B5EF4-FFF2-40B4-BE49-F238E27FC236}">
                  <a16:creationId xmlns:a16="http://schemas.microsoft.com/office/drawing/2014/main" id="{2529622D-4D4A-4995-9166-D6A6B04FE6D4}"/>
                </a:ext>
              </a:extLst>
            </p:cNvPr>
            <p:cNvSpPr>
              <a:spLocks noChangeArrowheads="1"/>
            </p:cNvSpPr>
            <p:nvPr/>
          </p:nvSpPr>
          <p:spPr bwMode="auto">
            <a:xfrm>
              <a:off x="9687132" y="5337166"/>
              <a:ext cx="207220" cy="195938"/>
            </a:xfrm>
            <a:prstGeom prst="ellipse">
              <a:avLst/>
            </a:prstGeom>
            <a:solidFill>
              <a:srgbClr val="C00000"/>
            </a:solidFill>
            <a:ln w="19050" cap="flat">
              <a:noFill/>
              <a:prstDash val="solid"/>
              <a:miter lim="800000"/>
              <a:headEnd/>
              <a:tailEnd/>
            </a:ln>
          </p:spPr>
          <p:txBody>
            <a:bodyPr vert="horz" wrap="square" lIns="49393" tIns="24696" rIns="49393" bIns="24696" numCol="1" anchor="t" anchorCtr="0" compatLnSpc="1">
              <a:prstTxWarp prst="textNoShape">
                <a:avLst/>
              </a:prstTxWarp>
            </a:bodyPr>
            <a:lstStyle/>
            <a:p>
              <a:pPr defTabSz="503714">
                <a:defRPr/>
              </a:pPr>
              <a:endParaRPr lang="en-US" sz="1176">
                <a:solidFill>
                  <a:srgbClr val="000000"/>
                </a:solidFill>
                <a:latin typeface="Segoe UI"/>
              </a:endParaRPr>
            </a:p>
          </p:txBody>
        </p:sp>
        <p:sp>
          <p:nvSpPr>
            <p:cNvPr id="196" name="LightningBolt_E945" title="Icon of a lightning bolt">
              <a:extLst>
                <a:ext uri="{FF2B5EF4-FFF2-40B4-BE49-F238E27FC236}">
                  <a16:creationId xmlns:a16="http://schemas.microsoft.com/office/drawing/2014/main" id="{1E3409D7-C677-44A9-89C9-3F8FCA2A5CB4}"/>
                </a:ext>
              </a:extLst>
            </p:cNvPr>
            <p:cNvSpPr>
              <a:spLocks noChangeAspect="1"/>
            </p:cNvSpPr>
            <p:nvPr/>
          </p:nvSpPr>
          <p:spPr bwMode="auto">
            <a:xfrm>
              <a:off x="9742775" y="5377554"/>
              <a:ext cx="95956" cy="127180"/>
            </a:xfrm>
            <a:custGeom>
              <a:avLst/>
              <a:gdLst>
                <a:gd name="T0" fmla="*/ 481 w 2961"/>
                <a:gd name="T1" fmla="*/ 4132 h 4132"/>
                <a:gd name="T2" fmla="*/ 2961 w 2961"/>
                <a:gd name="T3" fmla="*/ 1653 h 4132"/>
                <a:gd name="T4" fmla="*/ 1652 w 2961"/>
                <a:gd name="T5" fmla="*/ 1653 h 4132"/>
                <a:gd name="T6" fmla="*/ 2479 w 2961"/>
                <a:gd name="T7" fmla="*/ 0 h 4132"/>
                <a:gd name="T8" fmla="*/ 1239 w 2961"/>
                <a:gd name="T9" fmla="*/ 0 h 4132"/>
                <a:gd name="T10" fmla="*/ 0 w 2961"/>
                <a:gd name="T11" fmla="*/ 2479 h 4132"/>
                <a:gd name="T12" fmla="*/ 964 w 2961"/>
                <a:gd name="T13" fmla="*/ 2479 h 4132"/>
                <a:gd name="T14" fmla="*/ 137 w 2961"/>
                <a:gd name="T15" fmla="*/ 4132 h 4132"/>
                <a:gd name="T16" fmla="*/ 481 w 2961"/>
                <a:gd name="T17" fmla="*/ 4132 h 4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61" h="4132">
                  <a:moveTo>
                    <a:pt x="481" y="4132"/>
                  </a:moveTo>
                  <a:lnTo>
                    <a:pt x="2961" y="1653"/>
                  </a:lnTo>
                  <a:lnTo>
                    <a:pt x="1652" y="1653"/>
                  </a:lnTo>
                  <a:lnTo>
                    <a:pt x="2479" y="0"/>
                  </a:lnTo>
                  <a:lnTo>
                    <a:pt x="1239" y="0"/>
                  </a:lnTo>
                  <a:lnTo>
                    <a:pt x="0" y="2479"/>
                  </a:lnTo>
                  <a:lnTo>
                    <a:pt x="964" y="2479"/>
                  </a:lnTo>
                  <a:lnTo>
                    <a:pt x="137" y="4132"/>
                  </a:lnTo>
                  <a:lnTo>
                    <a:pt x="481" y="4132"/>
                  </a:lnTo>
                  <a:close/>
                </a:path>
              </a:pathLst>
            </a:custGeom>
            <a:solidFill>
              <a:schemeClr val="bg2"/>
            </a:solidFill>
            <a:ln w="19050" cap="sq">
              <a:noFill/>
              <a:prstDash val="solid"/>
              <a:miter lim="800000"/>
              <a:headEnd/>
              <a:tailEnd/>
            </a:ln>
          </p:spPr>
          <p:txBody>
            <a:bodyPr vert="horz" wrap="square" lIns="49393" tIns="24696" rIns="49393" bIns="24696" numCol="1" anchor="t" anchorCtr="0" compatLnSpc="1">
              <a:prstTxWarp prst="textNoShape">
                <a:avLst/>
              </a:prstTxWarp>
            </a:bodyPr>
            <a:lstStyle/>
            <a:p>
              <a:pPr defTabSz="503714">
                <a:defRPr/>
              </a:pPr>
              <a:endParaRPr lang="en-US" sz="294">
                <a:gradFill>
                  <a:gsLst>
                    <a:gs pos="0">
                      <a:srgbClr val="505050"/>
                    </a:gs>
                    <a:gs pos="100000">
                      <a:srgbClr val="505050"/>
                    </a:gs>
                  </a:gsLst>
                  <a:lin ang="5400000" scaled="1"/>
                </a:gradFill>
                <a:latin typeface="Segoe UI"/>
              </a:endParaRPr>
            </a:p>
          </p:txBody>
        </p:sp>
      </p:grpSp>
      <p:grpSp>
        <p:nvGrpSpPr>
          <p:cNvPr id="197" name="Group 196">
            <a:extLst>
              <a:ext uri="{FF2B5EF4-FFF2-40B4-BE49-F238E27FC236}">
                <a16:creationId xmlns:a16="http://schemas.microsoft.com/office/drawing/2014/main" id="{A0EB1D21-FFF6-4E7E-A06B-F9EA7179BBF7}"/>
              </a:ext>
            </a:extLst>
          </p:cNvPr>
          <p:cNvGrpSpPr/>
          <p:nvPr/>
        </p:nvGrpSpPr>
        <p:grpSpPr>
          <a:xfrm>
            <a:off x="6960072" y="2969267"/>
            <a:ext cx="281027" cy="265723"/>
            <a:chOff x="9687132" y="5337166"/>
            <a:chExt cx="207220" cy="195938"/>
          </a:xfrm>
        </p:grpSpPr>
        <p:sp>
          <p:nvSpPr>
            <p:cNvPr id="204" name="Oval 5">
              <a:extLst>
                <a:ext uri="{FF2B5EF4-FFF2-40B4-BE49-F238E27FC236}">
                  <a16:creationId xmlns:a16="http://schemas.microsoft.com/office/drawing/2014/main" id="{D088BE7F-E346-4DA2-8BFC-8A5E8BC28297}"/>
                </a:ext>
              </a:extLst>
            </p:cNvPr>
            <p:cNvSpPr>
              <a:spLocks noChangeArrowheads="1"/>
            </p:cNvSpPr>
            <p:nvPr/>
          </p:nvSpPr>
          <p:spPr bwMode="auto">
            <a:xfrm>
              <a:off x="9687132" y="5337166"/>
              <a:ext cx="207220" cy="195938"/>
            </a:xfrm>
            <a:prstGeom prst="ellipse">
              <a:avLst/>
            </a:prstGeom>
            <a:solidFill>
              <a:srgbClr val="C00000"/>
            </a:solidFill>
            <a:ln w="19050" cap="flat">
              <a:noFill/>
              <a:prstDash val="solid"/>
              <a:miter lim="800000"/>
              <a:headEnd/>
              <a:tailEnd/>
            </a:ln>
          </p:spPr>
          <p:txBody>
            <a:bodyPr vert="horz" wrap="square" lIns="49393" tIns="24696" rIns="49393" bIns="24696" numCol="1" anchor="t" anchorCtr="0" compatLnSpc="1">
              <a:prstTxWarp prst="textNoShape">
                <a:avLst/>
              </a:prstTxWarp>
            </a:bodyPr>
            <a:lstStyle/>
            <a:p>
              <a:pPr defTabSz="503714">
                <a:defRPr/>
              </a:pPr>
              <a:endParaRPr lang="en-US" sz="1176">
                <a:solidFill>
                  <a:srgbClr val="000000"/>
                </a:solidFill>
                <a:latin typeface="Segoe UI"/>
              </a:endParaRPr>
            </a:p>
          </p:txBody>
        </p:sp>
        <p:sp>
          <p:nvSpPr>
            <p:cNvPr id="205" name="LightningBolt_E945" title="Icon of a lightning bolt">
              <a:extLst>
                <a:ext uri="{FF2B5EF4-FFF2-40B4-BE49-F238E27FC236}">
                  <a16:creationId xmlns:a16="http://schemas.microsoft.com/office/drawing/2014/main" id="{C31307D0-A0CD-492A-95C6-8CC80CF762DD}"/>
                </a:ext>
              </a:extLst>
            </p:cNvPr>
            <p:cNvSpPr>
              <a:spLocks noChangeAspect="1"/>
            </p:cNvSpPr>
            <p:nvPr/>
          </p:nvSpPr>
          <p:spPr bwMode="auto">
            <a:xfrm>
              <a:off x="9742775" y="5377554"/>
              <a:ext cx="95956" cy="127180"/>
            </a:xfrm>
            <a:custGeom>
              <a:avLst/>
              <a:gdLst>
                <a:gd name="T0" fmla="*/ 481 w 2961"/>
                <a:gd name="T1" fmla="*/ 4132 h 4132"/>
                <a:gd name="T2" fmla="*/ 2961 w 2961"/>
                <a:gd name="T3" fmla="*/ 1653 h 4132"/>
                <a:gd name="T4" fmla="*/ 1652 w 2961"/>
                <a:gd name="T5" fmla="*/ 1653 h 4132"/>
                <a:gd name="T6" fmla="*/ 2479 w 2961"/>
                <a:gd name="T7" fmla="*/ 0 h 4132"/>
                <a:gd name="T8" fmla="*/ 1239 w 2961"/>
                <a:gd name="T9" fmla="*/ 0 h 4132"/>
                <a:gd name="T10" fmla="*/ 0 w 2961"/>
                <a:gd name="T11" fmla="*/ 2479 h 4132"/>
                <a:gd name="T12" fmla="*/ 964 w 2961"/>
                <a:gd name="T13" fmla="*/ 2479 h 4132"/>
                <a:gd name="T14" fmla="*/ 137 w 2961"/>
                <a:gd name="T15" fmla="*/ 4132 h 4132"/>
                <a:gd name="T16" fmla="*/ 481 w 2961"/>
                <a:gd name="T17" fmla="*/ 4132 h 4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61" h="4132">
                  <a:moveTo>
                    <a:pt x="481" y="4132"/>
                  </a:moveTo>
                  <a:lnTo>
                    <a:pt x="2961" y="1653"/>
                  </a:lnTo>
                  <a:lnTo>
                    <a:pt x="1652" y="1653"/>
                  </a:lnTo>
                  <a:lnTo>
                    <a:pt x="2479" y="0"/>
                  </a:lnTo>
                  <a:lnTo>
                    <a:pt x="1239" y="0"/>
                  </a:lnTo>
                  <a:lnTo>
                    <a:pt x="0" y="2479"/>
                  </a:lnTo>
                  <a:lnTo>
                    <a:pt x="964" y="2479"/>
                  </a:lnTo>
                  <a:lnTo>
                    <a:pt x="137" y="4132"/>
                  </a:lnTo>
                  <a:lnTo>
                    <a:pt x="481" y="4132"/>
                  </a:lnTo>
                  <a:close/>
                </a:path>
              </a:pathLst>
            </a:custGeom>
            <a:solidFill>
              <a:schemeClr val="bg2"/>
            </a:solidFill>
            <a:ln w="19050" cap="sq">
              <a:noFill/>
              <a:prstDash val="solid"/>
              <a:miter lim="800000"/>
              <a:headEnd/>
              <a:tailEnd/>
            </a:ln>
          </p:spPr>
          <p:txBody>
            <a:bodyPr vert="horz" wrap="square" lIns="49393" tIns="24696" rIns="49393" bIns="24696" numCol="1" anchor="t" anchorCtr="0" compatLnSpc="1">
              <a:prstTxWarp prst="textNoShape">
                <a:avLst/>
              </a:prstTxWarp>
            </a:bodyPr>
            <a:lstStyle/>
            <a:p>
              <a:pPr defTabSz="503714">
                <a:defRPr/>
              </a:pPr>
              <a:endParaRPr lang="en-US" sz="294">
                <a:gradFill>
                  <a:gsLst>
                    <a:gs pos="0">
                      <a:srgbClr val="505050"/>
                    </a:gs>
                    <a:gs pos="100000">
                      <a:srgbClr val="505050"/>
                    </a:gs>
                  </a:gsLst>
                  <a:lin ang="5400000" scaled="1"/>
                </a:gradFill>
                <a:latin typeface="Segoe UI"/>
              </a:endParaRPr>
            </a:p>
          </p:txBody>
        </p:sp>
      </p:grpSp>
      <p:grpSp>
        <p:nvGrpSpPr>
          <p:cNvPr id="206" name="Group 205">
            <a:extLst>
              <a:ext uri="{FF2B5EF4-FFF2-40B4-BE49-F238E27FC236}">
                <a16:creationId xmlns:a16="http://schemas.microsoft.com/office/drawing/2014/main" id="{ED943C3E-30A0-4F23-AE83-B35A2113861E}"/>
              </a:ext>
            </a:extLst>
          </p:cNvPr>
          <p:cNvGrpSpPr/>
          <p:nvPr/>
        </p:nvGrpSpPr>
        <p:grpSpPr>
          <a:xfrm>
            <a:off x="10020613" y="2757926"/>
            <a:ext cx="281027" cy="265723"/>
            <a:chOff x="9687132" y="5337166"/>
            <a:chExt cx="207220" cy="195938"/>
          </a:xfrm>
        </p:grpSpPr>
        <p:sp>
          <p:nvSpPr>
            <p:cNvPr id="207" name="Oval 5">
              <a:extLst>
                <a:ext uri="{FF2B5EF4-FFF2-40B4-BE49-F238E27FC236}">
                  <a16:creationId xmlns:a16="http://schemas.microsoft.com/office/drawing/2014/main" id="{C089E295-4F1E-4FAE-9C84-AFAB8E8072B3}"/>
                </a:ext>
              </a:extLst>
            </p:cNvPr>
            <p:cNvSpPr>
              <a:spLocks noChangeArrowheads="1"/>
            </p:cNvSpPr>
            <p:nvPr/>
          </p:nvSpPr>
          <p:spPr bwMode="auto">
            <a:xfrm>
              <a:off x="9687132" y="5337166"/>
              <a:ext cx="207220" cy="195938"/>
            </a:xfrm>
            <a:prstGeom prst="ellipse">
              <a:avLst/>
            </a:prstGeom>
            <a:solidFill>
              <a:srgbClr val="C00000"/>
            </a:solidFill>
            <a:ln w="19050" cap="flat">
              <a:noFill/>
              <a:prstDash val="solid"/>
              <a:miter lim="800000"/>
              <a:headEnd/>
              <a:tailEnd/>
            </a:ln>
          </p:spPr>
          <p:txBody>
            <a:bodyPr vert="horz" wrap="square" lIns="49393" tIns="24696" rIns="49393" bIns="24696" numCol="1" anchor="t" anchorCtr="0" compatLnSpc="1">
              <a:prstTxWarp prst="textNoShape">
                <a:avLst/>
              </a:prstTxWarp>
            </a:bodyPr>
            <a:lstStyle/>
            <a:p>
              <a:pPr defTabSz="503714">
                <a:defRPr/>
              </a:pPr>
              <a:endParaRPr lang="en-US" sz="1176">
                <a:solidFill>
                  <a:srgbClr val="000000"/>
                </a:solidFill>
                <a:latin typeface="Segoe UI"/>
              </a:endParaRPr>
            </a:p>
          </p:txBody>
        </p:sp>
        <p:sp>
          <p:nvSpPr>
            <p:cNvPr id="208" name="LightningBolt_E945" title="Icon of a lightning bolt">
              <a:extLst>
                <a:ext uri="{FF2B5EF4-FFF2-40B4-BE49-F238E27FC236}">
                  <a16:creationId xmlns:a16="http://schemas.microsoft.com/office/drawing/2014/main" id="{E9A0A493-88E8-4CE6-A6F7-695D6794ACAB}"/>
                </a:ext>
              </a:extLst>
            </p:cNvPr>
            <p:cNvSpPr>
              <a:spLocks noChangeAspect="1"/>
            </p:cNvSpPr>
            <p:nvPr/>
          </p:nvSpPr>
          <p:spPr bwMode="auto">
            <a:xfrm>
              <a:off x="9742775" y="5377554"/>
              <a:ext cx="95956" cy="127180"/>
            </a:xfrm>
            <a:custGeom>
              <a:avLst/>
              <a:gdLst>
                <a:gd name="T0" fmla="*/ 481 w 2961"/>
                <a:gd name="T1" fmla="*/ 4132 h 4132"/>
                <a:gd name="T2" fmla="*/ 2961 w 2961"/>
                <a:gd name="T3" fmla="*/ 1653 h 4132"/>
                <a:gd name="T4" fmla="*/ 1652 w 2961"/>
                <a:gd name="T5" fmla="*/ 1653 h 4132"/>
                <a:gd name="T6" fmla="*/ 2479 w 2961"/>
                <a:gd name="T7" fmla="*/ 0 h 4132"/>
                <a:gd name="T8" fmla="*/ 1239 w 2961"/>
                <a:gd name="T9" fmla="*/ 0 h 4132"/>
                <a:gd name="T10" fmla="*/ 0 w 2961"/>
                <a:gd name="T11" fmla="*/ 2479 h 4132"/>
                <a:gd name="T12" fmla="*/ 964 w 2961"/>
                <a:gd name="T13" fmla="*/ 2479 h 4132"/>
                <a:gd name="T14" fmla="*/ 137 w 2961"/>
                <a:gd name="T15" fmla="*/ 4132 h 4132"/>
                <a:gd name="T16" fmla="*/ 481 w 2961"/>
                <a:gd name="T17" fmla="*/ 4132 h 4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61" h="4132">
                  <a:moveTo>
                    <a:pt x="481" y="4132"/>
                  </a:moveTo>
                  <a:lnTo>
                    <a:pt x="2961" y="1653"/>
                  </a:lnTo>
                  <a:lnTo>
                    <a:pt x="1652" y="1653"/>
                  </a:lnTo>
                  <a:lnTo>
                    <a:pt x="2479" y="0"/>
                  </a:lnTo>
                  <a:lnTo>
                    <a:pt x="1239" y="0"/>
                  </a:lnTo>
                  <a:lnTo>
                    <a:pt x="0" y="2479"/>
                  </a:lnTo>
                  <a:lnTo>
                    <a:pt x="964" y="2479"/>
                  </a:lnTo>
                  <a:lnTo>
                    <a:pt x="137" y="4132"/>
                  </a:lnTo>
                  <a:lnTo>
                    <a:pt x="481" y="4132"/>
                  </a:lnTo>
                  <a:close/>
                </a:path>
              </a:pathLst>
            </a:custGeom>
            <a:solidFill>
              <a:schemeClr val="bg2"/>
            </a:solidFill>
            <a:ln w="19050" cap="sq">
              <a:noFill/>
              <a:prstDash val="solid"/>
              <a:miter lim="800000"/>
              <a:headEnd/>
              <a:tailEnd/>
            </a:ln>
          </p:spPr>
          <p:txBody>
            <a:bodyPr vert="horz" wrap="square" lIns="49393" tIns="24696" rIns="49393" bIns="24696" numCol="1" anchor="t" anchorCtr="0" compatLnSpc="1">
              <a:prstTxWarp prst="textNoShape">
                <a:avLst/>
              </a:prstTxWarp>
            </a:bodyPr>
            <a:lstStyle/>
            <a:p>
              <a:pPr defTabSz="503714">
                <a:defRPr/>
              </a:pPr>
              <a:endParaRPr lang="en-US" sz="294">
                <a:gradFill>
                  <a:gsLst>
                    <a:gs pos="0">
                      <a:srgbClr val="505050"/>
                    </a:gs>
                    <a:gs pos="100000">
                      <a:srgbClr val="505050"/>
                    </a:gs>
                  </a:gsLst>
                  <a:lin ang="5400000" scaled="1"/>
                </a:gradFill>
                <a:latin typeface="Segoe UI"/>
              </a:endParaRPr>
            </a:p>
          </p:txBody>
        </p:sp>
      </p:grpSp>
      <p:sp>
        <p:nvSpPr>
          <p:cNvPr id="209" name="TextBox 208">
            <a:extLst>
              <a:ext uri="{FF2B5EF4-FFF2-40B4-BE49-F238E27FC236}">
                <a16:creationId xmlns:a16="http://schemas.microsoft.com/office/drawing/2014/main" id="{938CD055-7384-4E09-856F-2E6A5573B4F3}"/>
              </a:ext>
            </a:extLst>
          </p:cNvPr>
          <p:cNvSpPr txBox="1"/>
          <p:nvPr/>
        </p:nvSpPr>
        <p:spPr>
          <a:xfrm>
            <a:off x="3516721" y="3097593"/>
            <a:ext cx="592647" cy="142347"/>
          </a:xfrm>
          <a:prstGeom prst="rect">
            <a:avLst/>
          </a:prstGeom>
          <a:noFill/>
        </p:spPr>
        <p:txBody>
          <a:bodyPr wrap="square" lIns="0" tIns="0" rIns="0" bIns="0" rtlCol="0">
            <a:spAutoFit/>
          </a:bodyPr>
          <a:lstStyle/>
          <a:p>
            <a:pPr algn="ctr" defTabSz="913890">
              <a:lnSpc>
                <a:spcPct val="90000"/>
              </a:lnSpc>
              <a:spcAft>
                <a:spcPts val="588"/>
              </a:spcAft>
              <a:defRPr/>
            </a:pPr>
            <a:r>
              <a:rPr lang="en-US" sz="1028" b="1" i="1">
                <a:solidFill>
                  <a:srgbClr val="000000"/>
                </a:solidFill>
                <a:latin typeface="Segoe UI"/>
              </a:rPr>
              <a:t>Rack 1</a:t>
            </a:r>
            <a:endParaRPr lang="en-US" b="1" i="1">
              <a:solidFill>
                <a:srgbClr val="000000"/>
              </a:solidFill>
              <a:latin typeface="Segoe UI"/>
            </a:endParaRPr>
          </a:p>
        </p:txBody>
      </p:sp>
      <p:sp>
        <p:nvSpPr>
          <p:cNvPr id="210" name="TextBox 209">
            <a:extLst>
              <a:ext uri="{FF2B5EF4-FFF2-40B4-BE49-F238E27FC236}">
                <a16:creationId xmlns:a16="http://schemas.microsoft.com/office/drawing/2014/main" id="{F9E11414-4978-41A3-9739-46AE19C46102}"/>
              </a:ext>
            </a:extLst>
          </p:cNvPr>
          <p:cNvSpPr txBox="1"/>
          <p:nvPr/>
        </p:nvSpPr>
        <p:spPr>
          <a:xfrm>
            <a:off x="4190614" y="3096006"/>
            <a:ext cx="592647" cy="142347"/>
          </a:xfrm>
          <a:prstGeom prst="rect">
            <a:avLst/>
          </a:prstGeom>
          <a:noFill/>
        </p:spPr>
        <p:txBody>
          <a:bodyPr wrap="square" lIns="0" tIns="0" rIns="0" bIns="0" rtlCol="0">
            <a:spAutoFit/>
          </a:bodyPr>
          <a:lstStyle/>
          <a:p>
            <a:pPr algn="ctr" defTabSz="913890">
              <a:lnSpc>
                <a:spcPct val="90000"/>
              </a:lnSpc>
              <a:spcAft>
                <a:spcPts val="588"/>
              </a:spcAft>
              <a:defRPr/>
            </a:pPr>
            <a:r>
              <a:rPr lang="en-US" sz="1028" b="1" i="1">
                <a:solidFill>
                  <a:srgbClr val="000000"/>
                </a:solidFill>
                <a:latin typeface="Segoe UI"/>
              </a:rPr>
              <a:t>Rack 2</a:t>
            </a:r>
            <a:endParaRPr lang="en-US" b="1" i="1">
              <a:solidFill>
                <a:srgbClr val="000000"/>
              </a:solidFill>
              <a:latin typeface="Segoe UI"/>
            </a:endParaRPr>
          </a:p>
        </p:txBody>
      </p:sp>
      <p:grpSp>
        <p:nvGrpSpPr>
          <p:cNvPr id="211" name="Group 210">
            <a:extLst>
              <a:ext uri="{FF2B5EF4-FFF2-40B4-BE49-F238E27FC236}">
                <a16:creationId xmlns:a16="http://schemas.microsoft.com/office/drawing/2014/main" id="{BD49CAA9-5EE2-401C-A66E-2CF444FCA074}"/>
              </a:ext>
            </a:extLst>
          </p:cNvPr>
          <p:cNvGrpSpPr/>
          <p:nvPr/>
        </p:nvGrpSpPr>
        <p:grpSpPr>
          <a:xfrm>
            <a:off x="2238832" y="5238950"/>
            <a:ext cx="462146" cy="608850"/>
            <a:chOff x="3202598" y="3445817"/>
            <a:chExt cx="953991" cy="1256824"/>
          </a:xfrm>
        </p:grpSpPr>
        <p:sp>
          <p:nvSpPr>
            <p:cNvPr id="212" name="Freeform: Shape 211">
              <a:extLst>
                <a:ext uri="{FF2B5EF4-FFF2-40B4-BE49-F238E27FC236}">
                  <a16:creationId xmlns:a16="http://schemas.microsoft.com/office/drawing/2014/main" id="{38B4C377-9A2D-4162-B2B8-36D5E0B49C3E}"/>
                </a:ext>
              </a:extLst>
            </p:cNvPr>
            <p:cNvSpPr/>
            <p:nvPr/>
          </p:nvSpPr>
          <p:spPr>
            <a:xfrm>
              <a:off x="3202599" y="3616063"/>
              <a:ext cx="478402" cy="1086478"/>
            </a:xfrm>
            <a:custGeom>
              <a:avLst/>
              <a:gdLst>
                <a:gd name="connsiteX0" fmla="*/ 9776 w 480396"/>
                <a:gd name="connsiteY0" fmla="*/ 9842 h 1091006"/>
                <a:gd name="connsiteX1" fmla="*/ 9776 w 480396"/>
                <a:gd name="connsiteY1" fmla="*/ 919763 h 1091006"/>
                <a:gd name="connsiteX2" fmla="*/ 477882 w 480396"/>
                <a:gd name="connsiteY2" fmla="*/ 1090725 h 1091006"/>
                <a:gd name="connsiteX3" fmla="*/ 477882 w 480396"/>
                <a:gd name="connsiteY3" fmla="*/ 9842 h 1091006"/>
              </a:gdLst>
              <a:ahLst/>
              <a:cxnLst>
                <a:cxn ang="0">
                  <a:pos x="connsiteX0" y="connsiteY0"/>
                </a:cxn>
                <a:cxn ang="0">
                  <a:pos x="connsiteX1" y="connsiteY1"/>
                </a:cxn>
                <a:cxn ang="0">
                  <a:pos x="connsiteX2" y="connsiteY2"/>
                </a:cxn>
                <a:cxn ang="0">
                  <a:pos x="connsiteX3" y="connsiteY3"/>
                </a:cxn>
              </a:cxnLst>
              <a:rect l="l" t="t" r="r" b="b"/>
              <a:pathLst>
                <a:path w="480396" h="1091006">
                  <a:moveTo>
                    <a:pt x="9776" y="9842"/>
                  </a:moveTo>
                  <a:lnTo>
                    <a:pt x="9776" y="919763"/>
                  </a:lnTo>
                  <a:cubicBezTo>
                    <a:pt x="9776" y="1015367"/>
                    <a:pt x="219809" y="1090725"/>
                    <a:pt x="477882" y="1090725"/>
                  </a:cubicBezTo>
                  <a:lnTo>
                    <a:pt x="477882" y="9842"/>
                  </a:lnTo>
                  <a:close/>
                </a:path>
              </a:pathLst>
            </a:custGeom>
            <a:solidFill>
              <a:srgbClr val="3C9BE4"/>
            </a:solidFill>
            <a:ln w="11113" cap="flat">
              <a:noFill/>
              <a:prstDash val="solid"/>
              <a:miter/>
            </a:ln>
          </p:spPr>
          <p:txBody>
            <a:bodyPr rtlCol="0" anchor="ctr"/>
            <a:lstStyle/>
            <a:p>
              <a:pPr defTabSz="914358">
                <a:defRPr/>
              </a:pPr>
              <a:endParaRPr lang="en-US" sz="1836">
                <a:solidFill>
                  <a:srgbClr val="3C3C41"/>
                </a:solidFill>
                <a:latin typeface="Segoe UI"/>
              </a:endParaRPr>
            </a:p>
          </p:txBody>
        </p:sp>
        <p:sp>
          <p:nvSpPr>
            <p:cNvPr id="213" name="Freeform: Shape 212">
              <a:extLst>
                <a:ext uri="{FF2B5EF4-FFF2-40B4-BE49-F238E27FC236}">
                  <a16:creationId xmlns:a16="http://schemas.microsoft.com/office/drawing/2014/main" id="{6EDF2310-735D-4771-A995-F36E4905543A}"/>
                </a:ext>
              </a:extLst>
            </p:cNvPr>
            <p:cNvSpPr/>
            <p:nvPr/>
          </p:nvSpPr>
          <p:spPr>
            <a:xfrm>
              <a:off x="3667061" y="3624036"/>
              <a:ext cx="489528" cy="1078605"/>
            </a:xfrm>
            <a:custGeom>
              <a:avLst/>
              <a:gdLst>
                <a:gd name="connsiteX0" fmla="*/ 9776 w 491568"/>
                <a:gd name="connsiteY0" fmla="*/ 1091850 h 1091006"/>
                <a:gd name="connsiteX1" fmla="*/ 17596 w 491568"/>
                <a:gd name="connsiteY1" fmla="*/ 1091850 h 1091006"/>
                <a:gd name="connsiteX2" fmla="*/ 485703 w 491568"/>
                <a:gd name="connsiteY2" fmla="*/ 920888 h 1091006"/>
                <a:gd name="connsiteX3" fmla="*/ 485703 w 491568"/>
                <a:gd name="connsiteY3" fmla="*/ 9842 h 1091006"/>
                <a:gd name="connsiteX4" fmla="*/ 9776 w 491568"/>
                <a:gd name="connsiteY4" fmla="*/ 9842 h 10910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1568" h="1091006">
                  <a:moveTo>
                    <a:pt x="9776" y="1091850"/>
                  </a:moveTo>
                  <a:lnTo>
                    <a:pt x="17596" y="1091850"/>
                  </a:lnTo>
                  <a:cubicBezTo>
                    <a:pt x="277904" y="1091850"/>
                    <a:pt x="485703" y="1016492"/>
                    <a:pt x="485703" y="920888"/>
                  </a:cubicBezTo>
                  <a:lnTo>
                    <a:pt x="485703" y="9842"/>
                  </a:lnTo>
                  <a:lnTo>
                    <a:pt x="9776" y="9842"/>
                  </a:lnTo>
                  <a:close/>
                </a:path>
              </a:pathLst>
            </a:custGeom>
            <a:solidFill>
              <a:srgbClr val="0072C6"/>
            </a:solidFill>
            <a:ln w="11113" cap="flat">
              <a:noFill/>
              <a:prstDash val="solid"/>
              <a:miter/>
            </a:ln>
          </p:spPr>
          <p:txBody>
            <a:bodyPr rtlCol="0" anchor="ctr"/>
            <a:lstStyle/>
            <a:p>
              <a:pPr defTabSz="914358">
                <a:defRPr/>
              </a:pPr>
              <a:endParaRPr lang="en-US" sz="1836">
                <a:solidFill>
                  <a:srgbClr val="3C3C41"/>
                </a:solidFill>
                <a:latin typeface="Segoe UI"/>
              </a:endParaRPr>
            </a:p>
          </p:txBody>
        </p:sp>
        <p:sp>
          <p:nvSpPr>
            <p:cNvPr id="214" name="Freeform: Shape 213">
              <a:extLst>
                <a:ext uri="{FF2B5EF4-FFF2-40B4-BE49-F238E27FC236}">
                  <a16:creationId xmlns:a16="http://schemas.microsoft.com/office/drawing/2014/main" id="{E3D5F1DA-02AC-4DAE-8CBA-EE4F809C909F}"/>
                </a:ext>
              </a:extLst>
            </p:cNvPr>
            <p:cNvSpPr/>
            <p:nvPr/>
          </p:nvSpPr>
          <p:spPr>
            <a:xfrm>
              <a:off x="3202598" y="3445817"/>
              <a:ext cx="945679" cy="358426"/>
            </a:xfrm>
            <a:custGeom>
              <a:avLst/>
              <a:gdLst>
                <a:gd name="connsiteX0" fmla="*/ 949341 w 949620"/>
                <a:gd name="connsiteY0" fmla="*/ 180803 h 359919"/>
                <a:gd name="connsiteX1" fmla="*/ 481234 w 949620"/>
                <a:gd name="connsiteY1" fmla="*/ 351765 h 359919"/>
                <a:gd name="connsiteX2" fmla="*/ 9776 w 949620"/>
                <a:gd name="connsiteY2" fmla="*/ 180803 h 359919"/>
                <a:gd name="connsiteX3" fmla="*/ 477882 w 949620"/>
                <a:gd name="connsiteY3" fmla="*/ 9842 h 359919"/>
                <a:gd name="connsiteX4" fmla="*/ 949341 w 949620"/>
                <a:gd name="connsiteY4" fmla="*/ 180803 h 359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9620" h="359919">
                  <a:moveTo>
                    <a:pt x="949341" y="180803"/>
                  </a:moveTo>
                  <a:cubicBezTo>
                    <a:pt x="949341" y="274157"/>
                    <a:pt x="739307" y="351765"/>
                    <a:pt x="481234" y="351765"/>
                  </a:cubicBezTo>
                  <a:cubicBezTo>
                    <a:pt x="223161" y="351765"/>
                    <a:pt x="9776" y="274157"/>
                    <a:pt x="9776" y="180803"/>
                  </a:cubicBezTo>
                  <a:cubicBezTo>
                    <a:pt x="9776" y="87449"/>
                    <a:pt x="219809" y="9842"/>
                    <a:pt x="477882" y="9842"/>
                  </a:cubicBezTo>
                  <a:cubicBezTo>
                    <a:pt x="735956" y="9842"/>
                    <a:pt x="949341" y="88574"/>
                    <a:pt x="949341" y="180803"/>
                  </a:cubicBezTo>
                </a:path>
              </a:pathLst>
            </a:custGeom>
            <a:solidFill>
              <a:srgbClr val="FFFFFF"/>
            </a:solidFill>
            <a:ln w="11113" cap="flat">
              <a:noFill/>
              <a:prstDash val="solid"/>
              <a:miter/>
            </a:ln>
          </p:spPr>
          <p:txBody>
            <a:bodyPr rtlCol="0" anchor="ctr"/>
            <a:lstStyle/>
            <a:p>
              <a:pPr defTabSz="914358">
                <a:defRPr/>
              </a:pPr>
              <a:endParaRPr lang="en-US" sz="1836">
                <a:solidFill>
                  <a:srgbClr val="3C3C41"/>
                </a:solidFill>
                <a:latin typeface="Segoe UI"/>
              </a:endParaRPr>
            </a:p>
          </p:txBody>
        </p:sp>
        <p:sp>
          <p:nvSpPr>
            <p:cNvPr id="215" name="Freeform: Shape 214">
              <a:extLst>
                <a:ext uri="{FF2B5EF4-FFF2-40B4-BE49-F238E27FC236}">
                  <a16:creationId xmlns:a16="http://schemas.microsoft.com/office/drawing/2014/main" id="{C62F0795-93F0-4FAC-90F8-15CE64146967}"/>
                </a:ext>
              </a:extLst>
            </p:cNvPr>
            <p:cNvSpPr/>
            <p:nvPr/>
          </p:nvSpPr>
          <p:spPr>
            <a:xfrm>
              <a:off x="3297166" y="3492861"/>
              <a:ext cx="756543" cy="235217"/>
            </a:xfrm>
            <a:custGeom>
              <a:avLst/>
              <a:gdLst>
                <a:gd name="connsiteX0" fmla="*/ 759417 w 759696"/>
                <a:gd name="connsiteY0" fmla="*/ 123441 h 236197"/>
                <a:gd name="connsiteX1" fmla="*/ 386272 w 759696"/>
                <a:gd name="connsiteY1" fmla="*/ 237041 h 236197"/>
                <a:gd name="connsiteX2" fmla="*/ 9776 w 759696"/>
                <a:gd name="connsiteY2" fmla="*/ 123441 h 236197"/>
                <a:gd name="connsiteX3" fmla="*/ 382920 w 759696"/>
                <a:gd name="connsiteY3" fmla="*/ 9842 h 236197"/>
                <a:gd name="connsiteX4" fmla="*/ 759417 w 759696"/>
                <a:gd name="connsiteY4" fmla="*/ 123441 h 2361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9696" h="236197">
                  <a:moveTo>
                    <a:pt x="759417" y="123441"/>
                  </a:moveTo>
                  <a:cubicBezTo>
                    <a:pt x="759417" y="186427"/>
                    <a:pt x="591837" y="237041"/>
                    <a:pt x="386272" y="237041"/>
                  </a:cubicBezTo>
                  <a:cubicBezTo>
                    <a:pt x="180707" y="237041"/>
                    <a:pt x="9776" y="187552"/>
                    <a:pt x="9776" y="123441"/>
                  </a:cubicBezTo>
                  <a:cubicBezTo>
                    <a:pt x="9776" y="59330"/>
                    <a:pt x="177356" y="9842"/>
                    <a:pt x="382920" y="9842"/>
                  </a:cubicBezTo>
                  <a:cubicBezTo>
                    <a:pt x="588485" y="9842"/>
                    <a:pt x="759417" y="60455"/>
                    <a:pt x="759417" y="123441"/>
                  </a:cubicBezTo>
                </a:path>
              </a:pathLst>
            </a:custGeom>
            <a:solidFill>
              <a:srgbClr val="7FB900"/>
            </a:solidFill>
            <a:ln w="11113" cap="flat">
              <a:noFill/>
              <a:prstDash val="solid"/>
              <a:miter/>
            </a:ln>
          </p:spPr>
          <p:txBody>
            <a:bodyPr rtlCol="0" anchor="ctr"/>
            <a:lstStyle/>
            <a:p>
              <a:pPr defTabSz="914358">
                <a:defRPr/>
              </a:pPr>
              <a:endParaRPr lang="en-US" sz="1836">
                <a:solidFill>
                  <a:srgbClr val="3C3C41"/>
                </a:solidFill>
                <a:latin typeface="Segoe UI"/>
              </a:endParaRPr>
            </a:p>
          </p:txBody>
        </p:sp>
        <p:sp>
          <p:nvSpPr>
            <p:cNvPr id="216" name="Freeform: Shape 215">
              <a:extLst>
                <a:ext uri="{FF2B5EF4-FFF2-40B4-BE49-F238E27FC236}">
                  <a16:creationId xmlns:a16="http://schemas.microsoft.com/office/drawing/2014/main" id="{041DA059-2859-4BDB-A49F-4EAF1BAD2DD0}"/>
                </a:ext>
              </a:extLst>
            </p:cNvPr>
            <p:cNvSpPr/>
            <p:nvPr/>
          </p:nvSpPr>
          <p:spPr>
            <a:xfrm>
              <a:off x="3297166" y="3492861"/>
              <a:ext cx="756543" cy="190413"/>
            </a:xfrm>
            <a:custGeom>
              <a:avLst/>
              <a:gdLst>
                <a:gd name="connsiteX0" fmla="*/ 678978 w 759696"/>
                <a:gd name="connsiteY0" fmla="*/ 192051 h 191207"/>
                <a:gd name="connsiteX1" fmla="*/ 757182 w 759696"/>
                <a:gd name="connsiteY1" fmla="*/ 123441 h 191207"/>
                <a:gd name="connsiteX2" fmla="*/ 384038 w 759696"/>
                <a:gd name="connsiteY2" fmla="*/ 9842 h 191207"/>
                <a:gd name="connsiteX3" fmla="*/ 9776 w 759696"/>
                <a:gd name="connsiteY3" fmla="*/ 123441 h 191207"/>
                <a:gd name="connsiteX4" fmla="*/ 87980 w 759696"/>
                <a:gd name="connsiteY4" fmla="*/ 192051 h 191207"/>
                <a:gd name="connsiteX5" fmla="*/ 384038 w 759696"/>
                <a:gd name="connsiteY5" fmla="*/ 149310 h 191207"/>
                <a:gd name="connsiteX6" fmla="*/ 678978 w 759696"/>
                <a:gd name="connsiteY6" fmla="*/ 192051 h 191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696" h="191207">
                  <a:moveTo>
                    <a:pt x="678978" y="192051"/>
                  </a:moveTo>
                  <a:cubicBezTo>
                    <a:pt x="729252" y="171805"/>
                    <a:pt x="757182" y="149310"/>
                    <a:pt x="757182" y="123441"/>
                  </a:cubicBezTo>
                  <a:cubicBezTo>
                    <a:pt x="757182" y="60455"/>
                    <a:pt x="589602" y="9842"/>
                    <a:pt x="384038" y="9842"/>
                  </a:cubicBezTo>
                  <a:cubicBezTo>
                    <a:pt x="178473" y="9842"/>
                    <a:pt x="9776" y="60455"/>
                    <a:pt x="9776" y="123441"/>
                  </a:cubicBezTo>
                  <a:cubicBezTo>
                    <a:pt x="9776" y="148186"/>
                    <a:pt x="39940" y="174055"/>
                    <a:pt x="87980" y="192051"/>
                  </a:cubicBezTo>
                  <a:cubicBezTo>
                    <a:pt x="156129" y="163932"/>
                    <a:pt x="263380" y="149310"/>
                    <a:pt x="384038" y="149310"/>
                  </a:cubicBezTo>
                  <a:cubicBezTo>
                    <a:pt x="504695" y="149310"/>
                    <a:pt x="610829" y="167306"/>
                    <a:pt x="678978" y="192051"/>
                  </a:cubicBezTo>
                </a:path>
              </a:pathLst>
            </a:custGeom>
            <a:solidFill>
              <a:srgbClr val="B7D332"/>
            </a:solidFill>
            <a:ln w="11113" cap="flat">
              <a:noFill/>
              <a:prstDash val="solid"/>
              <a:miter/>
            </a:ln>
          </p:spPr>
          <p:txBody>
            <a:bodyPr rtlCol="0" anchor="ctr"/>
            <a:lstStyle/>
            <a:p>
              <a:pPr defTabSz="914358">
                <a:defRPr/>
              </a:pPr>
              <a:endParaRPr lang="en-US" sz="1836">
                <a:solidFill>
                  <a:srgbClr val="3C3C41"/>
                </a:solidFill>
                <a:latin typeface="Segoe UI"/>
              </a:endParaRPr>
            </a:p>
          </p:txBody>
        </p:sp>
      </p:grpSp>
      <p:cxnSp>
        <p:nvCxnSpPr>
          <p:cNvPr id="217" name="Straight Connector 216">
            <a:extLst>
              <a:ext uri="{FF2B5EF4-FFF2-40B4-BE49-F238E27FC236}">
                <a16:creationId xmlns:a16="http://schemas.microsoft.com/office/drawing/2014/main" id="{EEA61829-20C6-4B58-98DD-FCFDB6CDEA72}"/>
              </a:ext>
            </a:extLst>
          </p:cNvPr>
          <p:cNvCxnSpPr>
            <a:cxnSpLocks/>
          </p:cNvCxnSpPr>
          <p:nvPr/>
        </p:nvCxnSpPr>
        <p:spPr>
          <a:xfrm>
            <a:off x="1754067" y="5573853"/>
            <a:ext cx="437140" cy="0"/>
          </a:xfrm>
          <a:prstGeom prst="line">
            <a:avLst/>
          </a:prstGeom>
          <a:ln w="19050">
            <a:solidFill>
              <a:schemeClr val="tx2"/>
            </a:solidFill>
            <a:prstDash val="solid"/>
            <a:headEnd type="arrow" w="sm" len="sm"/>
            <a:tailEnd type="arrow" w="sm" len="sm"/>
          </a:ln>
        </p:spPr>
        <p:style>
          <a:lnRef idx="1">
            <a:schemeClr val="accent1"/>
          </a:lnRef>
          <a:fillRef idx="0">
            <a:schemeClr val="accent1"/>
          </a:fillRef>
          <a:effectRef idx="0">
            <a:schemeClr val="accent1"/>
          </a:effectRef>
          <a:fontRef idx="minor">
            <a:schemeClr val="tx1"/>
          </a:fontRef>
        </p:style>
      </p:cxnSp>
      <p:pic>
        <p:nvPicPr>
          <p:cNvPr id="10" name="Picture 9" descr="A picture containing electronics, display&#10;&#10;Description automatically generated">
            <a:extLst>
              <a:ext uri="{FF2B5EF4-FFF2-40B4-BE49-F238E27FC236}">
                <a16:creationId xmlns:a16="http://schemas.microsoft.com/office/drawing/2014/main" id="{678D030B-595F-49BB-A3BF-35BCE32D593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1993" y="3056132"/>
            <a:ext cx="614714" cy="614714"/>
          </a:xfrm>
          <a:prstGeom prst="rect">
            <a:avLst/>
          </a:prstGeom>
        </p:spPr>
      </p:pic>
      <p:grpSp>
        <p:nvGrpSpPr>
          <p:cNvPr id="433" name="Group 432">
            <a:extLst>
              <a:ext uri="{FF2B5EF4-FFF2-40B4-BE49-F238E27FC236}">
                <a16:creationId xmlns:a16="http://schemas.microsoft.com/office/drawing/2014/main" id="{F7BA5DD9-DB4E-41E9-8F9B-DD35AFB4D490}"/>
              </a:ext>
            </a:extLst>
          </p:cNvPr>
          <p:cNvGrpSpPr/>
          <p:nvPr/>
        </p:nvGrpSpPr>
        <p:grpSpPr>
          <a:xfrm>
            <a:off x="1548472" y="3149644"/>
            <a:ext cx="281027" cy="265723"/>
            <a:chOff x="9687132" y="5337166"/>
            <a:chExt cx="207220" cy="195938"/>
          </a:xfrm>
        </p:grpSpPr>
        <p:sp>
          <p:nvSpPr>
            <p:cNvPr id="434" name="Oval 5">
              <a:extLst>
                <a:ext uri="{FF2B5EF4-FFF2-40B4-BE49-F238E27FC236}">
                  <a16:creationId xmlns:a16="http://schemas.microsoft.com/office/drawing/2014/main" id="{317BE85A-4C4D-4B77-B35D-D8A1265D69B5}"/>
                </a:ext>
              </a:extLst>
            </p:cNvPr>
            <p:cNvSpPr>
              <a:spLocks noChangeArrowheads="1"/>
            </p:cNvSpPr>
            <p:nvPr/>
          </p:nvSpPr>
          <p:spPr bwMode="auto">
            <a:xfrm>
              <a:off x="9687132" y="5337166"/>
              <a:ext cx="207220" cy="195938"/>
            </a:xfrm>
            <a:prstGeom prst="ellipse">
              <a:avLst/>
            </a:prstGeom>
            <a:solidFill>
              <a:srgbClr val="C00000"/>
            </a:solidFill>
            <a:ln w="19050" cap="flat">
              <a:noFill/>
              <a:prstDash val="solid"/>
              <a:miter lim="800000"/>
              <a:headEnd/>
              <a:tailEnd/>
            </a:ln>
          </p:spPr>
          <p:txBody>
            <a:bodyPr vert="horz" wrap="square" lIns="49393" tIns="24696" rIns="49393" bIns="24696" numCol="1" anchor="t" anchorCtr="0" compatLnSpc="1">
              <a:prstTxWarp prst="textNoShape">
                <a:avLst/>
              </a:prstTxWarp>
            </a:bodyPr>
            <a:lstStyle/>
            <a:p>
              <a:pPr defTabSz="503714">
                <a:defRPr/>
              </a:pPr>
              <a:endParaRPr lang="en-US" sz="1176">
                <a:solidFill>
                  <a:srgbClr val="000000"/>
                </a:solidFill>
                <a:latin typeface="Segoe UI"/>
              </a:endParaRPr>
            </a:p>
          </p:txBody>
        </p:sp>
        <p:sp>
          <p:nvSpPr>
            <p:cNvPr id="435" name="LightningBolt_E945" title="Icon of a lightning bolt">
              <a:extLst>
                <a:ext uri="{FF2B5EF4-FFF2-40B4-BE49-F238E27FC236}">
                  <a16:creationId xmlns:a16="http://schemas.microsoft.com/office/drawing/2014/main" id="{4E68718D-281C-443A-8EFE-B82E5CEC042F}"/>
                </a:ext>
              </a:extLst>
            </p:cNvPr>
            <p:cNvSpPr>
              <a:spLocks noChangeAspect="1"/>
            </p:cNvSpPr>
            <p:nvPr/>
          </p:nvSpPr>
          <p:spPr bwMode="auto">
            <a:xfrm>
              <a:off x="9742775" y="5377554"/>
              <a:ext cx="95956" cy="127180"/>
            </a:xfrm>
            <a:custGeom>
              <a:avLst/>
              <a:gdLst>
                <a:gd name="T0" fmla="*/ 481 w 2961"/>
                <a:gd name="T1" fmla="*/ 4132 h 4132"/>
                <a:gd name="T2" fmla="*/ 2961 w 2961"/>
                <a:gd name="T3" fmla="*/ 1653 h 4132"/>
                <a:gd name="T4" fmla="*/ 1652 w 2961"/>
                <a:gd name="T5" fmla="*/ 1653 h 4132"/>
                <a:gd name="T6" fmla="*/ 2479 w 2961"/>
                <a:gd name="T7" fmla="*/ 0 h 4132"/>
                <a:gd name="T8" fmla="*/ 1239 w 2961"/>
                <a:gd name="T9" fmla="*/ 0 h 4132"/>
                <a:gd name="T10" fmla="*/ 0 w 2961"/>
                <a:gd name="T11" fmla="*/ 2479 h 4132"/>
                <a:gd name="T12" fmla="*/ 964 w 2961"/>
                <a:gd name="T13" fmla="*/ 2479 h 4132"/>
                <a:gd name="T14" fmla="*/ 137 w 2961"/>
                <a:gd name="T15" fmla="*/ 4132 h 4132"/>
                <a:gd name="T16" fmla="*/ 481 w 2961"/>
                <a:gd name="T17" fmla="*/ 4132 h 4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61" h="4132">
                  <a:moveTo>
                    <a:pt x="481" y="4132"/>
                  </a:moveTo>
                  <a:lnTo>
                    <a:pt x="2961" y="1653"/>
                  </a:lnTo>
                  <a:lnTo>
                    <a:pt x="1652" y="1653"/>
                  </a:lnTo>
                  <a:lnTo>
                    <a:pt x="2479" y="0"/>
                  </a:lnTo>
                  <a:lnTo>
                    <a:pt x="1239" y="0"/>
                  </a:lnTo>
                  <a:lnTo>
                    <a:pt x="0" y="2479"/>
                  </a:lnTo>
                  <a:lnTo>
                    <a:pt x="964" y="2479"/>
                  </a:lnTo>
                  <a:lnTo>
                    <a:pt x="137" y="4132"/>
                  </a:lnTo>
                  <a:lnTo>
                    <a:pt x="481" y="4132"/>
                  </a:lnTo>
                  <a:close/>
                </a:path>
              </a:pathLst>
            </a:custGeom>
            <a:solidFill>
              <a:schemeClr val="bg2"/>
            </a:solidFill>
            <a:ln w="19050" cap="sq">
              <a:noFill/>
              <a:prstDash val="solid"/>
              <a:miter lim="800000"/>
              <a:headEnd/>
              <a:tailEnd/>
            </a:ln>
          </p:spPr>
          <p:txBody>
            <a:bodyPr vert="horz" wrap="square" lIns="49393" tIns="24696" rIns="49393" bIns="24696" numCol="1" anchor="t" anchorCtr="0" compatLnSpc="1">
              <a:prstTxWarp prst="textNoShape">
                <a:avLst/>
              </a:prstTxWarp>
            </a:bodyPr>
            <a:lstStyle/>
            <a:p>
              <a:pPr defTabSz="503714">
                <a:defRPr/>
              </a:pPr>
              <a:endParaRPr lang="en-US" sz="294">
                <a:gradFill>
                  <a:gsLst>
                    <a:gs pos="0">
                      <a:srgbClr val="505050"/>
                    </a:gs>
                    <a:gs pos="100000">
                      <a:srgbClr val="505050"/>
                    </a:gs>
                  </a:gsLst>
                  <a:lin ang="5400000" scaled="1"/>
                </a:gradFill>
                <a:latin typeface="Segoe UI"/>
              </a:endParaRPr>
            </a:p>
          </p:txBody>
        </p:sp>
      </p:grpSp>
      <p:grpSp>
        <p:nvGrpSpPr>
          <p:cNvPr id="229" name="Group 228">
            <a:extLst>
              <a:ext uri="{FF2B5EF4-FFF2-40B4-BE49-F238E27FC236}">
                <a16:creationId xmlns:a16="http://schemas.microsoft.com/office/drawing/2014/main" id="{D26A60F0-B61A-495B-BD1B-E00D9BBE18E3}"/>
              </a:ext>
            </a:extLst>
          </p:cNvPr>
          <p:cNvGrpSpPr/>
          <p:nvPr/>
        </p:nvGrpSpPr>
        <p:grpSpPr>
          <a:xfrm>
            <a:off x="1228625" y="951876"/>
            <a:ext cx="10689203" cy="514238"/>
            <a:chOff x="1313894" y="1164400"/>
            <a:chExt cx="10689355" cy="834311"/>
          </a:xfrm>
        </p:grpSpPr>
        <p:sp>
          <p:nvSpPr>
            <p:cNvPr id="230" name="Rectangle 229">
              <a:extLst>
                <a:ext uri="{FF2B5EF4-FFF2-40B4-BE49-F238E27FC236}">
                  <a16:creationId xmlns:a16="http://schemas.microsoft.com/office/drawing/2014/main" id="{7AB6DCB5-DFA9-406F-BF1C-7396D8E8C0E7}"/>
                </a:ext>
              </a:extLst>
            </p:cNvPr>
            <p:cNvSpPr/>
            <p:nvPr/>
          </p:nvSpPr>
          <p:spPr bwMode="auto">
            <a:xfrm>
              <a:off x="1313894" y="1164400"/>
              <a:ext cx="10689355" cy="493478"/>
            </a:xfrm>
            <a:prstGeom prst="rect">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defTabSz="932483" fontAlgn="base">
                <a:spcBef>
                  <a:spcPct val="0"/>
                </a:spcBef>
                <a:spcAft>
                  <a:spcPct val="0"/>
                </a:spcAft>
                <a:defRPr/>
              </a:pPr>
              <a:endParaRPr lang="en-US" sz="20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31" name="Left Brace 230">
              <a:extLst>
                <a:ext uri="{FF2B5EF4-FFF2-40B4-BE49-F238E27FC236}">
                  <a16:creationId xmlns:a16="http://schemas.microsoft.com/office/drawing/2014/main" id="{746C25D1-A1C0-4704-8D71-91AC201DF85C}"/>
                </a:ext>
              </a:extLst>
            </p:cNvPr>
            <p:cNvSpPr/>
            <p:nvPr/>
          </p:nvSpPr>
          <p:spPr>
            <a:xfrm rot="16200000">
              <a:off x="6473126" y="-3531412"/>
              <a:ext cx="370892" cy="10689354"/>
            </a:xfrm>
            <a:prstGeom prst="leftBrace">
              <a:avLst>
                <a:gd name="adj1" fmla="val 234199"/>
                <a:gd name="adj2" fmla="val 50000"/>
              </a:avLst>
            </a:prstGeom>
            <a:solidFill>
              <a:srgbClr val="0078D4"/>
            </a:solidFill>
            <a:ln w="12700" cap="flat" cmpd="sng" algn="ctr">
              <a:solidFill>
                <a:srgbClr val="0078D4"/>
              </a:solidFill>
              <a:prstDash val="solid"/>
              <a:headEnd type="none" w="lg" len="med"/>
              <a:tailEnd type="none" w="lg" len="med"/>
            </a:ln>
            <a:effectLst/>
          </p:spPr>
          <p:txBody>
            <a:bodyPr rtlCol="0" anchor="ctr"/>
            <a:lstStyle/>
            <a:p>
              <a:pPr algn="ctr" defTabSz="914411">
                <a:defRPr/>
              </a:pPr>
              <a:endParaRPr lang="en-US" kern="0">
                <a:solidFill>
                  <a:srgbClr val="1A1A1A"/>
                </a:solidFill>
                <a:latin typeface="Segoe UI"/>
              </a:endParaRPr>
            </a:p>
          </p:txBody>
        </p:sp>
      </p:grpSp>
      <p:sp>
        <p:nvSpPr>
          <p:cNvPr id="232" name="Rectangle 231">
            <a:extLst>
              <a:ext uri="{FF2B5EF4-FFF2-40B4-BE49-F238E27FC236}">
                <a16:creationId xmlns:a16="http://schemas.microsoft.com/office/drawing/2014/main" id="{7E352289-5DEE-4353-8014-845DD1AAA942}"/>
              </a:ext>
            </a:extLst>
          </p:cNvPr>
          <p:cNvSpPr/>
          <p:nvPr/>
        </p:nvSpPr>
        <p:spPr bwMode="auto">
          <a:xfrm>
            <a:off x="3582387" y="836736"/>
            <a:ext cx="5981679" cy="666835"/>
          </a:xfrm>
          <a:prstGeom prst="rect">
            <a:avLst/>
          </a:prstGeom>
          <a:noFill/>
          <a:ln w="10795" cap="flat" cmpd="sng" algn="ctr">
            <a:noFill/>
            <a:prstDash val="solid"/>
          </a:ln>
          <a:effectLst/>
        </p:spPr>
        <p:txBody>
          <a:bodyPr vert="horz" wrap="square" lIns="179282" tIns="89641" rIns="89641" bIns="89641" numCol="1" rtlCol="0" anchor="ctr" anchorCtr="0" compatLnSpc="1">
            <a:prstTxWarp prst="textNoShape">
              <a:avLst/>
            </a:prstTxWarp>
          </a:bodyPr>
          <a:lstStyle/>
          <a:p>
            <a:pPr algn="ctr" defTabSz="913762" fontAlgn="base">
              <a:spcBef>
                <a:spcPct val="0"/>
              </a:spcBef>
              <a:spcAft>
                <a:spcPct val="0"/>
              </a:spcAft>
              <a:defRPr/>
            </a:pPr>
            <a:r>
              <a:rPr lang="en-US" sz="1600" b="1" kern="0">
                <a:solidFill>
                  <a:srgbClr val="FFFFFF"/>
                </a:solidFill>
                <a:latin typeface="Segoe UI"/>
                <a:cs typeface="Segoe UI" panose="020B0502040204020203" pitchFamily="34" charset="0"/>
              </a:rPr>
              <a:t>   </a:t>
            </a:r>
            <a:r>
              <a:rPr lang="en-US" sz="1600" b="1" kern="0">
                <a:solidFill>
                  <a:srgbClr val="FFFFFF"/>
                </a:solidFill>
                <a:latin typeface="Segoe UI Semibold"/>
                <a:cs typeface="Segoe UI" panose="020B0502040204020203" pitchFamily="34" charset="0"/>
              </a:rPr>
              <a:t>Cloud Infrastructure Architect | Cloud Infrastructure Ops</a:t>
            </a:r>
          </a:p>
        </p:txBody>
      </p:sp>
      <p:sp>
        <p:nvSpPr>
          <p:cNvPr id="234" name="people_4">
            <a:extLst>
              <a:ext uri="{FF2B5EF4-FFF2-40B4-BE49-F238E27FC236}">
                <a16:creationId xmlns:a16="http://schemas.microsoft.com/office/drawing/2014/main" id="{14ABF421-B77D-45A1-A409-7CA36D5BE129}"/>
              </a:ext>
            </a:extLst>
          </p:cNvPr>
          <p:cNvSpPr>
            <a:spLocks noChangeAspect="1" noEditPoints="1"/>
          </p:cNvSpPr>
          <p:nvPr/>
        </p:nvSpPr>
        <p:spPr bwMode="auto">
          <a:xfrm>
            <a:off x="9972408" y="1013724"/>
            <a:ext cx="282319" cy="315627"/>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28575" cap="sq">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28" tIns="44813" rIns="89628" bIns="44813" numCol="1" anchor="t" anchorCtr="0" compatLnSpc="1">
            <a:prstTxWarp prst="textNoShape">
              <a:avLst/>
            </a:prstTxWarp>
          </a:bodyPr>
          <a:lstStyle/>
          <a:p>
            <a:pPr defTabSz="914203">
              <a:defRPr/>
            </a:pPr>
            <a:endParaRPr lang="en-US" kern="0">
              <a:solidFill>
                <a:srgbClr val="FFFFFF"/>
              </a:solidFill>
              <a:latin typeface="Segoe UI Semilight"/>
            </a:endParaRPr>
          </a:p>
        </p:txBody>
      </p:sp>
      <p:sp>
        <p:nvSpPr>
          <p:cNvPr id="235" name="Rectangle 234">
            <a:extLst>
              <a:ext uri="{FF2B5EF4-FFF2-40B4-BE49-F238E27FC236}">
                <a16:creationId xmlns:a16="http://schemas.microsoft.com/office/drawing/2014/main" id="{A86F173E-432E-453F-A335-93B3FD7D45A2}"/>
              </a:ext>
            </a:extLst>
          </p:cNvPr>
          <p:cNvSpPr/>
          <p:nvPr/>
        </p:nvSpPr>
        <p:spPr>
          <a:xfrm>
            <a:off x="1110226" y="6443016"/>
            <a:ext cx="10483876" cy="312069"/>
          </a:xfrm>
          <a:prstGeom prst="rect">
            <a:avLst/>
          </a:prstGeom>
        </p:spPr>
        <p:txBody>
          <a:bodyPr wrap="none">
            <a:spAutoFit/>
          </a:bodyPr>
          <a:lstStyle/>
          <a:p>
            <a:pPr algn="ctr" defTabSz="914411">
              <a:defRPr/>
            </a:pPr>
            <a:r>
              <a:rPr lang="en-US" sz="1400" b="1">
                <a:gradFill>
                  <a:gsLst>
                    <a:gs pos="2917">
                      <a:srgbClr val="1A1A1A"/>
                    </a:gs>
                    <a:gs pos="30000">
                      <a:srgbClr val="1A1A1A"/>
                    </a:gs>
                  </a:gsLst>
                  <a:lin ang="5400000" scaled="0"/>
                </a:gradFill>
                <a:latin typeface="Segoe UI"/>
              </a:rPr>
              <a:t>Learn more about org roles, best practices, and Azure capabilities at the 4/19 briefing: Achieving Resilience in the Cloud</a:t>
            </a:r>
          </a:p>
        </p:txBody>
      </p:sp>
      <p:sp>
        <p:nvSpPr>
          <p:cNvPr id="218" name="Title 3">
            <a:extLst>
              <a:ext uri="{FF2B5EF4-FFF2-40B4-BE49-F238E27FC236}">
                <a16:creationId xmlns:a16="http://schemas.microsoft.com/office/drawing/2014/main" id="{6AED1E1F-B4E4-4B26-8F94-B5E04FBE0029}"/>
              </a:ext>
            </a:extLst>
          </p:cNvPr>
          <p:cNvSpPr txBox="1">
            <a:spLocks/>
          </p:cNvSpPr>
          <p:nvPr/>
        </p:nvSpPr>
        <p:spPr>
          <a:xfrm>
            <a:off x="584278" y="457244"/>
            <a:ext cx="11275398" cy="492443"/>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2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754"/>
            <a:r>
              <a:rPr lang="en-US">
                <a:gradFill>
                  <a:gsLst>
                    <a:gs pos="1250">
                      <a:srgbClr val="3C3C41"/>
                    </a:gs>
                    <a:gs pos="100000">
                      <a:srgbClr val="3C3C41"/>
                    </a:gs>
                  </a:gsLst>
                  <a:lin ang="5400000" scaled="0"/>
                </a:gradFill>
                <a:latin typeface="Segoe UI Semibold"/>
              </a:rPr>
              <a:t>Example of resilient architecture options</a:t>
            </a:r>
          </a:p>
        </p:txBody>
      </p:sp>
      <p:sp>
        <p:nvSpPr>
          <p:cNvPr id="219" name="people_4">
            <a:extLst>
              <a:ext uri="{FF2B5EF4-FFF2-40B4-BE49-F238E27FC236}">
                <a16:creationId xmlns:a16="http://schemas.microsoft.com/office/drawing/2014/main" id="{3E888806-3C15-4F64-A411-F5E73D1210BB}"/>
              </a:ext>
            </a:extLst>
          </p:cNvPr>
          <p:cNvSpPr>
            <a:spLocks noChangeAspect="1" noEditPoints="1"/>
          </p:cNvSpPr>
          <p:nvPr/>
        </p:nvSpPr>
        <p:spPr bwMode="auto">
          <a:xfrm>
            <a:off x="3160181" y="1004737"/>
            <a:ext cx="282319" cy="315627"/>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28575" cap="sq">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28" tIns="44813" rIns="89628" bIns="44813" numCol="1" anchor="t" anchorCtr="0" compatLnSpc="1">
            <a:prstTxWarp prst="textNoShape">
              <a:avLst/>
            </a:prstTxWarp>
          </a:bodyPr>
          <a:lstStyle/>
          <a:p>
            <a:pPr defTabSz="914203">
              <a:defRPr/>
            </a:pPr>
            <a:endParaRPr lang="en-US" kern="0">
              <a:solidFill>
                <a:srgbClr val="FFFFFF"/>
              </a:solidFill>
              <a:latin typeface="Segoe UI Semilight"/>
            </a:endParaRPr>
          </a:p>
        </p:txBody>
      </p:sp>
      <p:sp>
        <p:nvSpPr>
          <p:cNvPr id="220" name="Rectangle 219">
            <a:extLst>
              <a:ext uri="{FF2B5EF4-FFF2-40B4-BE49-F238E27FC236}">
                <a16:creationId xmlns:a16="http://schemas.microsoft.com/office/drawing/2014/main" id="{D54A5576-22FD-4D09-876D-2011AA11302C}"/>
              </a:ext>
            </a:extLst>
          </p:cNvPr>
          <p:cNvSpPr/>
          <p:nvPr/>
        </p:nvSpPr>
        <p:spPr bwMode="auto">
          <a:xfrm>
            <a:off x="7353212" y="49"/>
            <a:ext cx="4838789" cy="421722"/>
          </a:xfrm>
          <a:prstGeom prst="rect">
            <a:avLst/>
          </a:prstGeom>
          <a:solidFill>
            <a:srgbClr val="94E7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defTabSz="914289" fontAlgn="base">
              <a:lnSpc>
                <a:spcPct val="90000"/>
              </a:lnSpc>
              <a:spcBef>
                <a:spcPct val="0"/>
              </a:spcBef>
              <a:spcAft>
                <a:spcPct val="0"/>
              </a:spcAft>
            </a:pPr>
            <a:r>
              <a:rPr lang="en-US" sz="1373">
                <a:solidFill>
                  <a:srgbClr val="3C3C41"/>
                </a:solidFill>
                <a:latin typeface="Segoe UI"/>
                <a:ea typeface="Segoe UI" pitchFamily="34" charset="0"/>
                <a:cs typeface="Segoe UI" pitchFamily="34" charset="0"/>
              </a:rPr>
              <a:t>Expand initial architectures for reliability and resiliency</a:t>
            </a:r>
          </a:p>
        </p:txBody>
      </p:sp>
    </p:spTree>
    <p:extLst>
      <p:ext uri="{BB962C8B-B14F-4D97-AF65-F5344CB8AC3E}">
        <p14:creationId xmlns:p14="http://schemas.microsoft.com/office/powerpoint/2010/main" val="3739505304"/>
      </p:ext>
    </p:extLst>
  </p:cSld>
  <p:clrMapOvr>
    <a:masterClrMapping/>
  </p:clrMapOvr>
  <p:transition spd="slow">
    <p:wipe/>
  </p:transition>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CB5A3EB-9285-7546-BAAD-2078ABCD88D2}"/>
              </a:ext>
            </a:extLst>
          </p:cNvPr>
          <p:cNvSpPr/>
          <p:nvPr/>
        </p:nvSpPr>
        <p:spPr>
          <a:xfrm>
            <a:off x="1" y="49"/>
            <a:ext cx="12192000" cy="6857903"/>
          </a:xfrm>
          <a:prstGeom prst="rect">
            <a:avLst/>
          </a:prstGeom>
          <a:solidFill>
            <a:srgbClr val="253B5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554"/>
            <a:endParaRPr lang="en-US" sz="1765">
              <a:solidFill>
                <a:srgbClr val="FFFFFF"/>
              </a:solidFill>
              <a:latin typeface="Segoe UI Semilight"/>
            </a:endParaRPr>
          </a:p>
        </p:txBody>
      </p:sp>
      <p:sp>
        <p:nvSpPr>
          <p:cNvPr id="4" name="Title 1">
            <a:extLst>
              <a:ext uri="{FF2B5EF4-FFF2-40B4-BE49-F238E27FC236}">
                <a16:creationId xmlns:a16="http://schemas.microsoft.com/office/drawing/2014/main" id="{ACCC093A-4515-324C-813E-B2E4E0A3E971}"/>
              </a:ext>
            </a:extLst>
          </p:cNvPr>
          <p:cNvSpPr txBox="1">
            <a:spLocks/>
          </p:cNvSpPr>
          <p:nvPr/>
        </p:nvSpPr>
        <p:spPr>
          <a:xfrm>
            <a:off x="387901" y="2529348"/>
            <a:ext cx="9705395" cy="1895556"/>
          </a:xfrm>
          <a:prstGeom prst="rect">
            <a:avLst/>
          </a:prstGeom>
          <a:noFill/>
        </p:spPr>
        <p:txBody>
          <a:bodyPr vert="horz" wrap="square" lIns="0" tIns="0" rIns="0" bIns="0" rtlCol="0" anchor="t" anchorCtr="0">
            <a:noAutofit/>
          </a:bodyPr>
          <a:lstStyle>
            <a:lvl1pPr algn="l" defTabSz="932754" rtl="0" eaLnBrk="1" latinLnBrk="0" hangingPunct="1">
              <a:lnSpc>
                <a:spcPct val="90000"/>
              </a:lnSpc>
              <a:spcBef>
                <a:spcPct val="0"/>
              </a:spcBef>
              <a:buNone/>
              <a:defRPr lang="en-US" sz="5398" b="0" kern="1200" cap="none" spc="-150" baseline="0" dirty="0">
                <a:ln w="3175">
                  <a:noFill/>
                </a:ln>
                <a:solidFill>
                  <a:schemeClr val="tx1"/>
                </a:solidFill>
                <a:effectLst/>
                <a:latin typeface="+mj-lt"/>
                <a:ea typeface="+mn-ea"/>
                <a:cs typeface="Segoe UI" pitchFamily="34" charset="0"/>
              </a:defRPr>
            </a:lvl1pPr>
          </a:lstStyle>
          <a:p>
            <a:pPr defTabSz="914565"/>
            <a:r>
              <a:rPr lang="en-US" sz="3530" b="1" spc="-147">
                <a:solidFill>
                  <a:srgbClr val="00BCF2"/>
                </a:solidFill>
                <a:latin typeface="Segoe Semibold" panose="020B0502040504020203" pitchFamily="34" charset="0"/>
              </a:rPr>
              <a:t>Expert MSPs</a:t>
            </a:r>
          </a:p>
          <a:p>
            <a:pPr defTabSz="914565"/>
            <a:endParaRPr lang="en-US" sz="3530" b="1" spc="-147">
              <a:solidFill>
                <a:srgbClr val="00BCF2"/>
              </a:solidFill>
              <a:latin typeface="Segoe" panose="020B0502040504020203" pitchFamily="34" charset="0"/>
            </a:endParaRPr>
          </a:p>
          <a:p>
            <a:pPr defTabSz="914565"/>
            <a:r>
              <a:rPr lang="en-US" sz="2353" spc="-147">
                <a:solidFill>
                  <a:srgbClr val="00BCF2"/>
                </a:solidFill>
                <a:latin typeface="Segoe" panose="020B0502040504020203" pitchFamily="34" charset="0"/>
              </a:rPr>
              <a:t>Partner with an Azure Expert Managed Service Provider to migrate and operate workloads into a controlled environment managed and operated by the Expert MSP.</a:t>
            </a:r>
          </a:p>
        </p:txBody>
      </p:sp>
    </p:spTree>
    <p:extLst>
      <p:ext uri="{BB962C8B-B14F-4D97-AF65-F5344CB8AC3E}">
        <p14:creationId xmlns:p14="http://schemas.microsoft.com/office/powerpoint/2010/main" val="915189953"/>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A138EDE-F375-4B44-BB46-148AE9187B5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87" y="49"/>
            <a:ext cx="6057814" cy="6857903"/>
          </a:xfrm>
          <a:prstGeom prst="rect">
            <a:avLst/>
          </a:prstGeom>
        </p:spPr>
      </p:pic>
      <p:sp>
        <p:nvSpPr>
          <p:cNvPr id="8" name="Rectangle 7">
            <a:extLst>
              <a:ext uri="{FF2B5EF4-FFF2-40B4-BE49-F238E27FC236}">
                <a16:creationId xmlns:a16="http://schemas.microsoft.com/office/drawing/2014/main" id="{1D0D0966-27C4-1049-9075-B65E20F8D5C0}"/>
              </a:ext>
            </a:extLst>
          </p:cNvPr>
          <p:cNvSpPr/>
          <p:nvPr/>
        </p:nvSpPr>
        <p:spPr>
          <a:xfrm>
            <a:off x="0" y="48"/>
            <a:ext cx="6057814" cy="6857902"/>
          </a:xfrm>
          <a:prstGeom prst="rect">
            <a:avLst/>
          </a:prstGeom>
          <a:solidFill>
            <a:srgbClr val="253B5D">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554"/>
            <a:endParaRPr lang="en-US" sz="1765">
              <a:solidFill>
                <a:prstClr val="white"/>
              </a:solidFill>
              <a:latin typeface="Segoe Pro SemiLight"/>
            </a:endParaRPr>
          </a:p>
        </p:txBody>
      </p:sp>
      <p:sp>
        <p:nvSpPr>
          <p:cNvPr id="14" name="Title 3">
            <a:extLst>
              <a:ext uri="{FF2B5EF4-FFF2-40B4-BE49-F238E27FC236}">
                <a16:creationId xmlns:a16="http://schemas.microsoft.com/office/drawing/2014/main" id="{3FF73E83-4756-44CF-AA76-6D97A5271BED}"/>
              </a:ext>
            </a:extLst>
          </p:cNvPr>
          <p:cNvSpPr txBox="1">
            <a:spLocks/>
          </p:cNvSpPr>
          <p:nvPr/>
        </p:nvSpPr>
        <p:spPr>
          <a:xfrm>
            <a:off x="6724642" y="538745"/>
            <a:ext cx="11255342" cy="1086354"/>
          </a:xfrm>
          <a:prstGeom prst="rect">
            <a:avLst/>
          </a:prstGeom>
        </p:spPr>
        <p:txBody>
          <a:bodyPr vert="horz" wrap="square" lIns="0" tIns="0" rIns="0" bIns="0" rtlCol="0" anchor="t">
            <a:spAutoFit/>
          </a:bodyPr>
          <a:lstStyle>
            <a:lvl1pPr algn="l" defTabSz="932742" rtl="0" eaLnBrk="1" latinLnBrk="0" hangingPunct="1">
              <a:lnSpc>
                <a:spcPts val="3200"/>
              </a:lnSpc>
              <a:spcBef>
                <a:spcPct val="0"/>
              </a:spcBef>
              <a:buNone/>
              <a:defRPr lang="en-US" sz="2800" b="0" strike="noStrike" kern="1200" cap="none" spc="-150" baseline="0">
                <a:ln w="3175">
                  <a:noFill/>
                </a:ln>
                <a:solidFill>
                  <a:srgbClr val="2F2F2F"/>
                </a:solidFill>
                <a:effectLst/>
                <a:latin typeface="+mj-lt"/>
                <a:ea typeface="+mn-ea"/>
                <a:cs typeface="Segoe UI" pitchFamily="34" charset="0"/>
              </a:defRPr>
            </a:lvl1pPr>
          </a:lstStyle>
          <a:p>
            <a:pPr defTabSz="932754">
              <a:lnSpc>
                <a:spcPct val="100000"/>
              </a:lnSpc>
              <a:spcBef>
                <a:spcPts val="0"/>
              </a:spcBef>
              <a:defRPr/>
            </a:pPr>
            <a:r>
              <a:rPr lang="en-US" sz="3530" b="1" spc="0">
                <a:ln>
                  <a:noFill/>
                </a:ln>
                <a:solidFill>
                  <a:srgbClr val="505050">
                    <a:lumMod val="50000"/>
                  </a:srgbClr>
                </a:solidFill>
                <a:latin typeface="Segoe Semibold" panose="020B0502040504020203" pitchFamily="34" charset="0"/>
                <a:cs typeface="Segoe UI Light" panose="020B0502040204020203" pitchFamily="34" charset="0"/>
              </a:rPr>
              <a:t>What are CIOs </a:t>
            </a:r>
            <a:br>
              <a:rPr lang="en-US" sz="3530" b="1" spc="0">
                <a:ln>
                  <a:noFill/>
                </a:ln>
                <a:solidFill>
                  <a:srgbClr val="505050">
                    <a:lumMod val="50000"/>
                  </a:srgbClr>
                </a:solidFill>
                <a:latin typeface="Segoe Semibold" panose="020B0502040504020203" pitchFamily="34" charset="0"/>
                <a:cs typeface="Segoe UI Light" panose="020B0502040204020203" pitchFamily="34" charset="0"/>
              </a:rPr>
            </a:br>
            <a:r>
              <a:rPr lang="en-US" sz="3530" b="1" spc="0">
                <a:ln>
                  <a:noFill/>
                </a:ln>
                <a:solidFill>
                  <a:srgbClr val="505050">
                    <a:lumMod val="50000"/>
                  </a:srgbClr>
                </a:solidFill>
                <a:latin typeface="Segoe Semibold" panose="020B0502040504020203" pitchFamily="34" charset="0"/>
                <a:cs typeface="Segoe UI Light" panose="020B0502040204020203" pitchFamily="34" charset="0"/>
              </a:rPr>
              <a:t>thinking?</a:t>
            </a:r>
          </a:p>
        </p:txBody>
      </p:sp>
      <p:sp>
        <p:nvSpPr>
          <p:cNvPr id="7" name="Rectangle 6">
            <a:extLst>
              <a:ext uri="{FF2B5EF4-FFF2-40B4-BE49-F238E27FC236}">
                <a16:creationId xmlns:a16="http://schemas.microsoft.com/office/drawing/2014/main" id="{1DA9781E-246E-4ABF-9C7B-EB8441E7FC8D}"/>
              </a:ext>
            </a:extLst>
          </p:cNvPr>
          <p:cNvSpPr/>
          <p:nvPr/>
        </p:nvSpPr>
        <p:spPr>
          <a:xfrm>
            <a:off x="684909" y="4566630"/>
            <a:ext cx="4530444" cy="1539000"/>
          </a:xfrm>
          <a:prstGeom prst="rect">
            <a:avLst/>
          </a:prstGeom>
        </p:spPr>
        <p:txBody>
          <a:bodyPr wrap="square">
            <a:spAutoFit/>
          </a:bodyPr>
          <a:lstStyle/>
          <a:p>
            <a:pPr defTabSz="914411">
              <a:defRPr/>
            </a:pPr>
            <a:r>
              <a:rPr lang="en-US" sz="2353" b="1">
                <a:solidFill>
                  <a:prstClr val="white"/>
                </a:solidFill>
                <a:latin typeface="Segoe Semibold" panose="020B0502040504020203" pitchFamily="34" charset="0"/>
                <a:cs typeface="Segoe UI Light" panose="020B0502040204020203" pitchFamily="34" charset="0"/>
              </a:rPr>
              <a:t>“Should I have a new team </a:t>
            </a:r>
          </a:p>
          <a:p>
            <a:pPr defTabSz="914411">
              <a:defRPr/>
            </a:pPr>
            <a:r>
              <a:rPr lang="en-US" sz="2353" b="1">
                <a:solidFill>
                  <a:prstClr val="white"/>
                </a:solidFill>
                <a:latin typeface="Segoe Semibold" panose="020B0502040504020203" pitchFamily="34" charset="0"/>
                <a:cs typeface="Segoe UI Light" panose="020B0502040204020203" pitchFamily="34" charset="0"/>
              </a:rPr>
              <a:t>focused on business enablement or stay focused on keeping the lights on?</a:t>
            </a:r>
          </a:p>
        </p:txBody>
      </p:sp>
      <p:sp>
        <p:nvSpPr>
          <p:cNvPr id="19" name="Text Placeholder 3">
            <a:extLst>
              <a:ext uri="{FF2B5EF4-FFF2-40B4-BE49-F238E27FC236}">
                <a16:creationId xmlns:a16="http://schemas.microsoft.com/office/drawing/2014/main" id="{05CA4CD6-39A1-4DDD-8E82-2BE6B106625E}"/>
              </a:ext>
            </a:extLst>
          </p:cNvPr>
          <p:cNvSpPr txBox="1">
            <a:spLocks/>
          </p:cNvSpPr>
          <p:nvPr/>
        </p:nvSpPr>
        <p:spPr>
          <a:xfrm>
            <a:off x="6423583" y="1739925"/>
            <a:ext cx="5339566" cy="4948505"/>
          </a:xfrm>
          <a:prstGeom prst="rect">
            <a:avLst/>
          </a:prstGeom>
          <a:noFill/>
        </p:spPr>
        <p:txBody>
          <a:bodyPr wrap="square" lIns="274316" tIns="274316" rIns="274316" bIns="274316" numCol="1" spcCol="360000" anchor="t" anchorCtr="0">
            <a:noAutofit/>
          </a:bodyPr>
          <a:lstStyle>
            <a:lvl1pPr marL="0" marR="0" indent="0" algn="l" defTabSz="914374" rtl="0" eaLnBrk="1" fontAlgn="auto" latinLnBrk="0" hangingPunct="1">
              <a:lnSpc>
                <a:spcPct val="100000"/>
              </a:lnSpc>
              <a:spcBef>
                <a:spcPts val="0"/>
              </a:spcBef>
              <a:spcAft>
                <a:spcPts val="588"/>
              </a:spcAft>
              <a:buClrTx/>
              <a:buSzPct val="90000"/>
              <a:buFont typeface="Arial" pitchFamily="34" charset="0"/>
              <a:buNone/>
              <a:tabLst/>
              <a:defRPr sz="1400" kern="1200" spc="0" baseline="0">
                <a:solidFill>
                  <a:schemeClr val="tx1"/>
                </a:solidFill>
                <a:latin typeface="+mn-lt"/>
                <a:ea typeface="+mn-ea"/>
                <a:cs typeface="Segoe UI Semilight" panose="020B0402040204020203" pitchFamily="34" charset="0"/>
              </a:defRPr>
            </a:lvl1pPr>
            <a:lvl2pPr marL="0" marR="0" indent="0" algn="l" defTabSz="914374" rtl="0" eaLnBrk="1" fontAlgn="auto" latinLnBrk="0" hangingPunct="1">
              <a:lnSpc>
                <a:spcPct val="100000"/>
              </a:lnSpc>
              <a:spcBef>
                <a:spcPts val="0"/>
              </a:spcBef>
              <a:spcAft>
                <a:spcPts val="588"/>
              </a:spcAft>
              <a:buClrTx/>
              <a:buSzPct val="90000"/>
              <a:buFontTx/>
              <a:buNone/>
              <a:tabLst/>
              <a:defRPr sz="1400" kern="1200" spc="0" baseline="0">
                <a:solidFill>
                  <a:schemeClr val="tx1"/>
                </a:solidFill>
                <a:latin typeface="+mn-lt"/>
                <a:ea typeface="+mn-ea"/>
                <a:cs typeface="+mn-cs"/>
              </a:defRPr>
            </a:lvl2pPr>
            <a:lvl3pPr marL="224097" marR="0" indent="0" algn="l" defTabSz="914374" rtl="0" eaLnBrk="1" fontAlgn="auto" latinLnBrk="0" hangingPunct="1">
              <a:lnSpc>
                <a:spcPct val="100000"/>
              </a:lnSpc>
              <a:spcBef>
                <a:spcPts val="0"/>
              </a:spcBef>
              <a:spcAft>
                <a:spcPts val="588"/>
              </a:spcAft>
              <a:buClrTx/>
              <a:buSzPct val="90000"/>
              <a:buFont typeface="Arial" pitchFamily="34" charset="0"/>
              <a:buNone/>
              <a:tabLst/>
              <a:defRPr sz="1400" kern="1200" spc="0" baseline="0">
                <a:solidFill>
                  <a:schemeClr val="tx1"/>
                </a:solidFill>
                <a:latin typeface="+mn-lt"/>
                <a:ea typeface="+mn-ea"/>
                <a:cs typeface="+mn-cs"/>
              </a:defRPr>
            </a:lvl3pPr>
            <a:lvl4pPr marL="448193" marR="0" indent="0" algn="l" defTabSz="914374" rtl="0" eaLnBrk="1" fontAlgn="auto" latinLnBrk="0" hangingPunct="1">
              <a:lnSpc>
                <a:spcPct val="100000"/>
              </a:lnSpc>
              <a:spcBef>
                <a:spcPts val="0"/>
              </a:spcBef>
              <a:spcAft>
                <a:spcPts val="588"/>
              </a:spcAft>
              <a:buClrTx/>
              <a:buSzPct val="90000"/>
              <a:buFont typeface="Arial" pitchFamily="34" charset="0"/>
              <a:buNone/>
              <a:tabLst/>
              <a:defRPr sz="1400" kern="1200" spc="0" baseline="0">
                <a:solidFill>
                  <a:schemeClr val="tx1"/>
                </a:solidFill>
                <a:latin typeface="+mn-lt"/>
                <a:ea typeface="+mn-ea"/>
                <a:cs typeface="+mn-cs"/>
              </a:defRPr>
            </a:lvl4pPr>
            <a:lvl5pPr marL="672290" marR="0" indent="0" algn="l" defTabSz="914374" rtl="0" eaLnBrk="1" fontAlgn="auto" latinLnBrk="0" hangingPunct="1">
              <a:lnSpc>
                <a:spcPct val="100000"/>
              </a:lnSpc>
              <a:spcBef>
                <a:spcPts val="0"/>
              </a:spcBef>
              <a:spcAft>
                <a:spcPts val="588"/>
              </a:spcAft>
              <a:buClrTx/>
              <a:buSzPct val="90000"/>
              <a:buFont typeface="Arial" pitchFamily="34" charset="0"/>
              <a:buNone/>
              <a:tabLst/>
              <a:defRPr sz="1400" kern="1200" spc="0" baseline="0">
                <a:solidFill>
                  <a:schemeClr val="tx1"/>
                </a:solidFill>
                <a:latin typeface="+mn-lt"/>
                <a:ea typeface="+mn-ea"/>
                <a:cs typeface="+mn-cs"/>
              </a:defRPr>
            </a:lvl5pPr>
            <a:lvl6pPr marL="2514529" indent="-228593" algn="l" defTabSz="914374"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718" indent="-228593" algn="l" defTabSz="914374"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905" indent="-228593" algn="l" defTabSz="914374"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93" indent="-228593" algn="l" defTabSz="914374"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378">
              <a:spcAft>
                <a:spcPts val="0"/>
              </a:spcAft>
            </a:pPr>
            <a:r>
              <a:rPr lang="en-US">
                <a:solidFill>
                  <a:srgbClr val="1FABD2"/>
                </a:solidFill>
                <a:latin typeface="Segoe" panose="020B0502040504020203" pitchFamily="34" charset="0"/>
                <a:cs typeface="Segoe UI Semibold" panose="020B0702040204020203" pitchFamily="34" charset="0"/>
              </a:rPr>
              <a:t>How can my organization better serve the line of business</a:t>
            </a:r>
          </a:p>
          <a:p>
            <a:pPr defTabSz="914378">
              <a:spcAft>
                <a:spcPts val="0"/>
              </a:spcAft>
            </a:pPr>
            <a:r>
              <a:rPr lang="en-US">
                <a:solidFill>
                  <a:srgbClr val="505050">
                    <a:lumMod val="50000"/>
                  </a:srgbClr>
                </a:solidFill>
                <a:latin typeface="Segoe" panose="020B0502040504020203" pitchFamily="34" charset="0"/>
              </a:rPr>
              <a:t>to grow the business?</a:t>
            </a:r>
          </a:p>
          <a:p>
            <a:pPr defTabSz="914378">
              <a:defRPr/>
            </a:pPr>
            <a:endParaRPr lang="en-US">
              <a:solidFill>
                <a:srgbClr val="505050">
                  <a:lumMod val="50000"/>
                </a:srgbClr>
              </a:solidFill>
              <a:latin typeface="Segoe" panose="020B0502040504020203" pitchFamily="34" charset="0"/>
            </a:endParaRPr>
          </a:p>
          <a:p>
            <a:pPr defTabSz="914378">
              <a:defRPr/>
            </a:pPr>
            <a:r>
              <a:rPr lang="en-US">
                <a:solidFill>
                  <a:srgbClr val="505050">
                    <a:lumMod val="50000"/>
                  </a:srgbClr>
                </a:solidFill>
                <a:latin typeface="Segoe" panose="020B0502040504020203" pitchFamily="34" charset="0"/>
              </a:rPr>
              <a:t>My datacenter lease is coming up for renewal. </a:t>
            </a:r>
            <a:br>
              <a:rPr lang="en-US">
                <a:solidFill>
                  <a:srgbClr val="E6E6E6"/>
                </a:solidFill>
                <a:latin typeface="Segoe" panose="020B0502040504020203" pitchFamily="34" charset="0"/>
              </a:rPr>
            </a:br>
            <a:r>
              <a:rPr lang="en-US">
                <a:solidFill>
                  <a:srgbClr val="1FABD2"/>
                </a:solidFill>
                <a:latin typeface="Segoe" panose="020B0502040504020203" pitchFamily="34" charset="0"/>
                <a:cs typeface="Segoe UI Semibold" panose="020B0702040204020203" pitchFamily="34" charset="0"/>
              </a:rPr>
              <a:t>Do I need to have competency in datacenter </a:t>
            </a:r>
            <a:br>
              <a:rPr lang="en-US">
                <a:solidFill>
                  <a:srgbClr val="1FABD2"/>
                </a:solidFill>
                <a:latin typeface="Segoe" panose="020B0502040504020203" pitchFamily="34" charset="0"/>
                <a:cs typeface="Segoe UI Semibold" panose="020B0702040204020203" pitchFamily="34" charset="0"/>
              </a:rPr>
            </a:br>
            <a:r>
              <a:rPr lang="en-US">
                <a:solidFill>
                  <a:srgbClr val="1FABD2"/>
                </a:solidFill>
                <a:latin typeface="Segoe" panose="020B0502040504020203" pitchFamily="34" charset="0"/>
                <a:cs typeface="Segoe UI Semibold" panose="020B0702040204020203" pitchFamily="34" charset="0"/>
              </a:rPr>
              <a:t>operations for being successful?</a:t>
            </a:r>
          </a:p>
          <a:p>
            <a:pPr defTabSz="914378">
              <a:defRPr/>
            </a:pPr>
            <a:endParaRPr lang="en-US">
              <a:solidFill>
                <a:srgbClr val="E6E6E6"/>
              </a:solidFill>
              <a:latin typeface="Segoe" panose="020B0502040504020203" pitchFamily="34" charset="0"/>
              <a:cs typeface="Segoe UI Semibold" panose="020B0702040204020203" pitchFamily="34" charset="0"/>
            </a:endParaRPr>
          </a:p>
          <a:p>
            <a:pPr defTabSz="914378">
              <a:defRPr/>
            </a:pPr>
            <a:r>
              <a:rPr lang="en-US">
                <a:solidFill>
                  <a:srgbClr val="00B0F0"/>
                </a:solidFill>
                <a:latin typeface="Segoe" panose="020B0502040504020203" pitchFamily="34" charset="0"/>
                <a:cs typeface="Segoe UI Semibold" panose="020B0702040204020203" pitchFamily="34" charset="0"/>
              </a:rPr>
              <a:t>Should I hire a Cyber Security expert </a:t>
            </a:r>
          </a:p>
          <a:p>
            <a:pPr defTabSz="914378">
              <a:defRPr/>
            </a:pPr>
            <a:r>
              <a:rPr lang="en-US">
                <a:solidFill>
                  <a:srgbClr val="505050">
                    <a:lumMod val="50000"/>
                  </a:srgbClr>
                </a:solidFill>
                <a:latin typeface="Segoe" panose="020B0502040504020203" pitchFamily="34" charset="0"/>
              </a:rPr>
              <a:t>to look at IT vulnerabilities?</a:t>
            </a:r>
            <a:br>
              <a:rPr lang="en-US">
                <a:solidFill>
                  <a:srgbClr val="505050">
                    <a:lumMod val="50000"/>
                  </a:srgbClr>
                </a:solidFill>
                <a:latin typeface="Segoe" panose="020B0502040504020203" pitchFamily="34" charset="0"/>
              </a:rPr>
            </a:br>
            <a:endParaRPr lang="en-US">
              <a:solidFill>
                <a:srgbClr val="505050">
                  <a:lumMod val="50000"/>
                </a:srgbClr>
              </a:solidFill>
              <a:latin typeface="Segoe" panose="020B0502040504020203" pitchFamily="34" charset="0"/>
            </a:endParaRPr>
          </a:p>
          <a:p>
            <a:pPr defTabSz="914378">
              <a:defRPr/>
            </a:pPr>
            <a:r>
              <a:rPr lang="en-US">
                <a:solidFill>
                  <a:srgbClr val="00B0F0"/>
                </a:solidFill>
                <a:latin typeface="Segoe" panose="020B0502040504020203" pitchFamily="34" charset="0"/>
                <a:cs typeface="Segoe UI Semibold" panose="020B0702040204020203" pitchFamily="34" charset="0"/>
              </a:rPr>
              <a:t>Is there an opportunity to optimize IT Spend?</a:t>
            </a:r>
          </a:p>
          <a:p>
            <a:pPr defTabSz="914378">
              <a:defRPr/>
            </a:pPr>
            <a:endParaRPr lang="en-US">
              <a:solidFill>
                <a:srgbClr val="E6E6E6"/>
              </a:solidFill>
              <a:latin typeface="Segoe" panose="020B0502040504020203" pitchFamily="34" charset="0"/>
              <a:cs typeface="Segoe UI Semibold" panose="020B0702040204020203" pitchFamily="34" charset="0"/>
            </a:endParaRPr>
          </a:p>
          <a:p>
            <a:pPr defTabSz="914378">
              <a:defRPr/>
            </a:pPr>
            <a:r>
              <a:rPr lang="en-US">
                <a:solidFill>
                  <a:srgbClr val="00B0F0"/>
                </a:solidFill>
                <a:latin typeface="Segoe" panose="020B0502040504020203" pitchFamily="34" charset="0"/>
                <a:cs typeface="Segoe UI Semibold" panose="020B0702040204020203" pitchFamily="34" charset="0"/>
              </a:rPr>
              <a:t>Is our </a:t>
            </a:r>
            <a:r>
              <a:rPr lang="en-US" err="1">
                <a:solidFill>
                  <a:srgbClr val="00B0F0"/>
                </a:solidFill>
                <a:latin typeface="Segoe" panose="020B0502040504020203" pitchFamily="34" charset="0"/>
                <a:cs typeface="Segoe UI Semibold" panose="020B0702040204020203" pitchFamily="34" charset="0"/>
              </a:rPr>
              <a:t>webapp</a:t>
            </a:r>
            <a:r>
              <a:rPr lang="en-US">
                <a:solidFill>
                  <a:srgbClr val="00B0F0"/>
                </a:solidFill>
                <a:latin typeface="Segoe" panose="020B0502040504020203" pitchFamily="34" charset="0"/>
                <a:cs typeface="Segoe UI Semibold" panose="020B0702040204020203" pitchFamily="34" charset="0"/>
              </a:rPr>
              <a:t> secure and will it stay up and running </a:t>
            </a:r>
            <a:r>
              <a:rPr lang="en-US">
                <a:solidFill>
                  <a:srgbClr val="505050">
                    <a:lumMod val="50000"/>
                  </a:srgbClr>
                </a:solidFill>
                <a:latin typeface="Segoe" panose="020B0502040504020203" pitchFamily="34" charset="0"/>
                <a:cs typeface="Segoe UI Semibold" panose="020B0702040204020203" pitchFamily="34" charset="0"/>
              </a:rPr>
              <a:t>reliably during critical periods?</a:t>
            </a:r>
          </a:p>
          <a:p>
            <a:pPr defTabSz="914378">
              <a:defRPr/>
            </a:pPr>
            <a:endParaRPr lang="en-US">
              <a:solidFill>
                <a:srgbClr val="E6E6E6"/>
              </a:solidFill>
              <a:latin typeface="Segoe" panose="020B0502040504020203" pitchFamily="34" charset="0"/>
            </a:endParaRPr>
          </a:p>
          <a:p>
            <a:pPr defTabSz="914378">
              <a:defRPr/>
            </a:pPr>
            <a:r>
              <a:rPr lang="en-US">
                <a:solidFill>
                  <a:srgbClr val="1FABD2"/>
                </a:solidFill>
                <a:latin typeface="Segoe" panose="020B0502040504020203" pitchFamily="34" charset="0"/>
                <a:cs typeface="Segoe UI Semibold" panose="020B0702040204020203" pitchFamily="34" charset="0"/>
              </a:rPr>
              <a:t>Does my organization lack the right skillsets? </a:t>
            </a:r>
          </a:p>
          <a:p>
            <a:pPr defTabSz="914378">
              <a:defRPr/>
            </a:pPr>
            <a:r>
              <a:rPr lang="en-US">
                <a:solidFill>
                  <a:srgbClr val="505050">
                    <a:lumMod val="50000"/>
                  </a:srgbClr>
                </a:solidFill>
                <a:latin typeface="Segoe" panose="020B0502040504020203" pitchFamily="34" charset="0"/>
              </a:rPr>
              <a:t>To take advantage of AI, IoT, serverless, etc.?</a:t>
            </a:r>
          </a:p>
          <a:p>
            <a:pPr algn="ctr" defTabSz="914378">
              <a:defRPr/>
            </a:pPr>
            <a:endParaRPr lang="en-US">
              <a:solidFill>
                <a:srgbClr val="505050">
                  <a:lumMod val="50000"/>
                </a:srgbClr>
              </a:solidFill>
              <a:latin typeface="Segoe" panose="020B0502040504020203" pitchFamily="34" charset="0"/>
            </a:endParaRPr>
          </a:p>
          <a:p>
            <a:pPr defTabSz="914378">
              <a:defRPr/>
            </a:pPr>
            <a:endParaRPr lang="en-US">
              <a:solidFill>
                <a:srgbClr val="E6E6E6"/>
              </a:solidFill>
              <a:latin typeface="Segoe" panose="020B0502040504020203" pitchFamily="34" charset="0"/>
            </a:endParaRPr>
          </a:p>
          <a:p>
            <a:pPr defTabSz="914378">
              <a:defRPr/>
            </a:pPr>
            <a:endParaRPr lang="en-US">
              <a:solidFill>
                <a:srgbClr val="E6E6E6"/>
              </a:solidFill>
              <a:latin typeface="Segoe" panose="020B0502040504020203" pitchFamily="34" charset="0"/>
              <a:cs typeface="Segoe UI Semibold" panose="020B0702040204020203" pitchFamily="34" charset="0"/>
            </a:endParaRPr>
          </a:p>
        </p:txBody>
      </p:sp>
    </p:spTree>
    <p:extLst>
      <p:ext uri="{BB962C8B-B14F-4D97-AF65-F5344CB8AC3E}">
        <p14:creationId xmlns:p14="http://schemas.microsoft.com/office/powerpoint/2010/main" val="251519369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8" name="Title 3">
            <a:extLst>
              <a:ext uri="{FF2B5EF4-FFF2-40B4-BE49-F238E27FC236}">
                <a16:creationId xmlns:a16="http://schemas.microsoft.com/office/drawing/2014/main" id="{9D3C469E-E0EA-47B3-88C4-D18F651976AC}"/>
              </a:ext>
            </a:extLst>
          </p:cNvPr>
          <p:cNvSpPr txBox="1">
            <a:spLocks/>
          </p:cNvSpPr>
          <p:nvPr/>
        </p:nvSpPr>
        <p:spPr>
          <a:xfrm>
            <a:off x="466806" y="345940"/>
            <a:ext cx="11255342" cy="543177"/>
          </a:xfrm>
          <a:prstGeom prst="rect">
            <a:avLst/>
          </a:prstGeom>
        </p:spPr>
        <p:txBody>
          <a:bodyPr vert="horz" wrap="square" lIns="0" tIns="0" rIns="0" bIns="0" rtlCol="0" anchor="t">
            <a:spAutoFit/>
          </a:bodyPr>
          <a:lstStyle>
            <a:lvl1pPr algn="l" defTabSz="932742" rtl="0" eaLnBrk="1" latinLnBrk="0" hangingPunct="1">
              <a:lnSpc>
                <a:spcPts val="3200"/>
              </a:lnSpc>
              <a:spcBef>
                <a:spcPct val="0"/>
              </a:spcBef>
              <a:buNone/>
              <a:defRPr lang="en-US" sz="2800" b="0" strike="noStrike" kern="1200" cap="none" spc="-150" baseline="0">
                <a:ln w="3175">
                  <a:noFill/>
                </a:ln>
                <a:solidFill>
                  <a:srgbClr val="2F2F2F"/>
                </a:solidFill>
                <a:effectLst/>
                <a:latin typeface="+mj-lt"/>
                <a:ea typeface="+mn-ea"/>
                <a:cs typeface="Segoe UI" pitchFamily="34" charset="0"/>
              </a:defRPr>
            </a:lvl1pPr>
          </a:lstStyle>
          <a:p>
            <a:pPr defTabSz="914554">
              <a:lnSpc>
                <a:spcPct val="100000"/>
              </a:lnSpc>
              <a:spcBef>
                <a:spcPts val="0"/>
              </a:spcBef>
            </a:pPr>
            <a:r>
              <a:rPr lang="en-US" sz="3530" b="1" spc="0">
                <a:ln>
                  <a:noFill/>
                </a:ln>
                <a:latin typeface="Segoe Semibold" panose="020B0502040504020203" pitchFamily="34" charset="0"/>
                <a:cs typeface="Segoe UI Light" panose="020B0502040204020203" pitchFamily="34" charset="0"/>
              </a:rPr>
              <a:t>Cloud Service Providers</a:t>
            </a:r>
          </a:p>
        </p:txBody>
      </p:sp>
      <p:sp>
        <p:nvSpPr>
          <p:cNvPr id="29" name="Title 3">
            <a:extLst>
              <a:ext uri="{FF2B5EF4-FFF2-40B4-BE49-F238E27FC236}">
                <a16:creationId xmlns:a16="http://schemas.microsoft.com/office/drawing/2014/main" id="{AD4CC6B0-48E5-4287-B341-5DC445C448D1}"/>
              </a:ext>
            </a:extLst>
          </p:cNvPr>
          <p:cNvSpPr txBox="1">
            <a:spLocks/>
          </p:cNvSpPr>
          <p:nvPr/>
        </p:nvSpPr>
        <p:spPr>
          <a:xfrm>
            <a:off x="497814" y="961486"/>
            <a:ext cx="11072340" cy="356251"/>
          </a:xfrm>
          <a:prstGeom prst="rect">
            <a:avLst/>
          </a:prstGeom>
        </p:spPr>
        <p:txBody>
          <a:bodyPr vert="horz" wrap="square" lIns="0" tIns="0" rIns="0" bIns="0" rtlCol="0" anchor="t">
            <a:spAutoFit/>
          </a:bodyPr>
          <a:lstStyle>
            <a:lvl1pPr algn="l" defTabSz="932742" rtl="0" eaLnBrk="1" latinLnBrk="0" hangingPunct="1">
              <a:lnSpc>
                <a:spcPts val="3200"/>
              </a:lnSpc>
              <a:spcBef>
                <a:spcPct val="0"/>
              </a:spcBef>
              <a:buNone/>
              <a:defRPr lang="en-US" sz="2800" b="0" strike="noStrike" kern="1200" cap="none" spc="-150" baseline="0">
                <a:ln w="3175">
                  <a:noFill/>
                </a:ln>
                <a:solidFill>
                  <a:srgbClr val="2F2F2F"/>
                </a:solidFill>
                <a:effectLst/>
                <a:latin typeface="+mj-lt"/>
                <a:ea typeface="+mn-ea"/>
                <a:cs typeface="Segoe UI" pitchFamily="34" charset="0"/>
              </a:defRPr>
            </a:lvl1pPr>
          </a:lstStyle>
          <a:p>
            <a:pPr defTabSz="914554">
              <a:lnSpc>
                <a:spcPts val="3138"/>
              </a:lnSpc>
            </a:pPr>
            <a:r>
              <a:rPr lang="en-US" sz="2000" spc="0">
                <a:solidFill>
                  <a:srgbClr val="505050">
                    <a:lumMod val="50000"/>
                  </a:srgbClr>
                </a:solidFill>
                <a:latin typeface="Segoe" panose="020B0502040504020203" pitchFamily="34" charset="0"/>
                <a:cs typeface="Segoe UI Light" panose="020B0502040204020203" pitchFamily="34" charset="0"/>
              </a:rPr>
              <a:t>“Managing the Cloud Lifecycle”</a:t>
            </a:r>
          </a:p>
        </p:txBody>
      </p:sp>
      <p:sp>
        <p:nvSpPr>
          <p:cNvPr id="43" name="cloud_2" title="Icon of a cloud made of two arrows pointing towards eachother">
            <a:extLst>
              <a:ext uri="{FF2B5EF4-FFF2-40B4-BE49-F238E27FC236}">
                <a16:creationId xmlns:a16="http://schemas.microsoft.com/office/drawing/2014/main" id="{6889977D-D559-411D-BF5C-329A17F322C0}"/>
              </a:ext>
            </a:extLst>
          </p:cNvPr>
          <p:cNvSpPr>
            <a:spLocks noChangeAspect="1" noEditPoints="1"/>
          </p:cNvSpPr>
          <p:nvPr/>
        </p:nvSpPr>
        <p:spPr bwMode="auto">
          <a:xfrm>
            <a:off x="11231725" y="615814"/>
            <a:ext cx="554581" cy="320035"/>
          </a:xfrm>
          <a:custGeom>
            <a:avLst/>
            <a:gdLst>
              <a:gd name="T0" fmla="*/ 138 w 349"/>
              <a:gd name="T1" fmla="*/ 181 h 200"/>
              <a:gd name="T2" fmla="*/ 49 w 349"/>
              <a:gd name="T3" fmla="*/ 181 h 200"/>
              <a:gd name="T4" fmla="*/ 0 w 349"/>
              <a:gd name="T5" fmla="*/ 132 h 200"/>
              <a:gd name="T6" fmla="*/ 49 w 349"/>
              <a:gd name="T7" fmla="*/ 84 h 200"/>
              <a:gd name="T8" fmla="*/ 59 w 349"/>
              <a:gd name="T9" fmla="*/ 85 h 200"/>
              <a:gd name="T10" fmla="*/ 148 w 349"/>
              <a:gd name="T11" fmla="*/ 0 h 200"/>
              <a:gd name="T12" fmla="*/ 234 w 349"/>
              <a:gd name="T13" fmla="*/ 68 h 200"/>
              <a:gd name="T14" fmla="*/ 282 w 349"/>
              <a:gd name="T15" fmla="*/ 47 h 200"/>
              <a:gd name="T16" fmla="*/ 349 w 349"/>
              <a:gd name="T17" fmla="*/ 114 h 200"/>
              <a:gd name="T18" fmla="*/ 282 w 349"/>
              <a:gd name="T19" fmla="*/ 180 h 200"/>
              <a:gd name="T20" fmla="*/ 282 w 349"/>
              <a:gd name="T21" fmla="*/ 180 h 200"/>
              <a:gd name="T22" fmla="*/ 206 w 349"/>
              <a:gd name="T23" fmla="*/ 180 h 200"/>
              <a:gd name="T24" fmla="*/ 119 w 349"/>
              <a:gd name="T25" fmla="*/ 200 h 200"/>
              <a:gd name="T26" fmla="*/ 138 w 349"/>
              <a:gd name="T27" fmla="*/ 181 h 200"/>
              <a:gd name="T28" fmla="*/ 119 w 349"/>
              <a:gd name="T29" fmla="*/ 161 h 200"/>
              <a:gd name="T30" fmla="*/ 225 w 349"/>
              <a:gd name="T31" fmla="*/ 161 h 200"/>
              <a:gd name="T32" fmla="*/ 206 w 349"/>
              <a:gd name="T33" fmla="*/ 180 h 200"/>
              <a:gd name="T34" fmla="*/ 225 w 349"/>
              <a:gd name="T35"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9" h="200">
                <a:moveTo>
                  <a:pt x="138" y="181"/>
                </a:moveTo>
                <a:cubicBezTo>
                  <a:pt x="49" y="181"/>
                  <a:pt x="49" y="181"/>
                  <a:pt x="49" y="181"/>
                </a:cubicBezTo>
                <a:cubicBezTo>
                  <a:pt x="22" y="181"/>
                  <a:pt x="0" y="159"/>
                  <a:pt x="0" y="132"/>
                </a:cubicBezTo>
                <a:cubicBezTo>
                  <a:pt x="0" y="105"/>
                  <a:pt x="22" y="84"/>
                  <a:pt x="49" y="84"/>
                </a:cubicBezTo>
                <a:cubicBezTo>
                  <a:pt x="52" y="84"/>
                  <a:pt x="56" y="84"/>
                  <a:pt x="59" y="85"/>
                </a:cubicBezTo>
                <a:cubicBezTo>
                  <a:pt x="61" y="38"/>
                  <a:pt x="100" y="0"/>
                  <a:pt x="148" y="0"/>
                </a:cubicBezTo>
                <a:cubicBezTo>
                  <a:pt x="189" y="0"/>
                  <a:pt x="224" y="29"/>
                  <a:pt x="234" y="68"/>
                </a:cubicBezTo>
                <a:cubicBezTo>
                  <a:pt x="246" y="55"/>
                  <a:pt x="263" y="47"/>
                  <a:pt x="282" y="47"/>
                </a:cubicBezTo>
                <a:cubicBezTo>
                  <a:pt x="319" y="47"/>
                  <a:pt x="349" y="77"/>
                  <a:pt x="349" y="114"/>
                </a:cubicBezTo>
                <a:cubicBezTo>
                  <a:pt x="349" y="151"/>
                  <a:pt x="319" y="180"/>
                  <a:pt x="282" y="180"/>
                </a:cubicBezTo>
                <a:cubicBezTo>
                  <a:pt x="282" y="180"/>
                  <a:pt x="282" y="180"/>
                  <a:pt x="282" y="180"/>
                </a:cubicBezTo>
                <a:cubicBezTo>
                  <a:pt x="206" y="180"/>
                  <a:pt x="206" y="180"/>
                  <a:pt x="206" y="180"/>
                </a:cubicBezTo>
                <a:moveTo>
                  <a:pt x="119" y="200"/>
                </a:moveTo>
                <a:cubicBezTo>
                  <a:pt x="138" y="181"/>
                  <a:pt x="138" y="181"/>
                  <a:pt x="138" y="181"/>
                </a:cubicBezTo>
                <a:cubicBezTo>
                  <a:pt x="119" y="161"/>
                  <a:pt x="119" y="161"/>
                  <a:pt x="119" y="161"/>
                </a:cubicBezTo>
                <a:moveTo>
                  <a:pt x="225" y="161"/>
                </a:moveTo>
                <a:cubicBezTo>
                  <a:pt x="206" y="180"/>
                  <a:pt x="206" y="180"/>
                  <a:pt x="206" y="180"/>
                </a:cubicBezTo>
                <a:cubicBezTo>
                  <a:pt x="225" y="200"/>
                  <a:pt x="225" y="200"/>
                  <a:pt x="225" y="200"/>
                </a:cubicBezTo>
              </a:path>
            </a:pathLst>
          </a:custGeom>
          <a:noFill/>
          <a:ln w="15875" cap="sq">
            <a:solidFill>
              <a:srgbClr val="00188F"/>
            </a:solidFill>
            <a:prstDash val="solid"/>
            <a:miter lim="800000"/>
            <a:headEnd/>
            <a:tailEnd/>
          </a:ln>
        </p:spPr>
        <p:txBody>
          <a:bodyPr vert="horz" wrap="square" lIns="91438" tIns="45719" rIns="91438" bIns="45719" numCol="1" anchor="t" anchorCtr="0" compatLnSpc="1">
            <a:prstTxWarp prst="textNoShape">
              <a:avLst/>
            </a:prstTxWarp>
          </a:bodyPr>
          <a:lstStyle/>
          <a:p>
            <a:pPr defTabSz="914554"/>
            <a:endParaRPr lang="en-US">
              <a:gradFill>
                <a:gsLst>
                  <a:gs pos="0">
                    <a:srgbClr val="505050"/>
                  </a:gs>
                  <a:gs pos="100000">
                    <a:srgbClr val="505050"/>
                  </a:gs>
                </a:gsLst>
              </a:gradFill>
              <a:latin typeface="Segoe Pro SemiLight"/>
            </a:endParaRPr>
          </a:p>
        </p:txBody>
      </p:sp>
      <p:sp>
        <p:nvSpPr>
          <p:cNvPr id="44" name="TextBox 43">
            <a:extLst>
              <a:ext uri="{FF2B5EF4-FFF2-40B4-BE49-F238E27FC236}">
                <a16:creationId xmlns:a16="http://schemas.microsoft.com/office/drawing/2014/main" id="{C682CEAB-4C1C-46D3-B570-8BDC5A86F764}"/>
              </a:ext>
            </a:extLst>
          </p:cNvPr>
          <p:cNvSpPr txBox="1"/>
          <p:nvPr/>
        </p:nvSpPr>
        <p:spPr>
          <a:xfrm>
            <a:off x="6838149" y="590177"/>
            <a:ext cx="4317939" cy="421904"/>
          </a:xfrm>
          <a:prstGeom prst="rect">
            <a:avLst/>
          </a:prstGeom>
          <a:noFill/>
        </p:spPr>
        <p:txBody>
          <a:bodyPr wrap="square" rtlCol="0">
            <a:spAutoFit/>
          </a:bodyPr>
          <a:lstStyle/>
          <a:p>
            <a:pPr algn="r" defTabSz="914554"/>
            <a:r>
              <a:rPr lang="en-US" sz="1050">
                <a:solidFill>
                  <a:srgbClr val="00188F"/>
                </a:solidFill>
                <a:latin typeface="Segoe" panose="020B0502040504020203" pitchFamily="34" charset="0"/>
              </a:rPr>
              <a:t>Helping in your transformation</a:t>
            </a:r>
            <a:br>
              <a:rPr lang="en-US" sz="1050">
                <a:solidFill>
                  <a:srgbClr val="00188F"/>
                </a:solidFill>
                <a:latin typeface="Segoe" panose="020B0502040504020203" pitchFamily="34" charset="0"/>
              </a:rPr>
            </a:br>
            <a:r>
              <a:rPr lang="en-US" sz="1050">
                <a:solidFill>
                  <a:srgbClr val="00188F"/>
                </a:solidFill>
                <a:latin typeface="Segoe" panose="020B0502040504020203" pitchFamily="34" charset="0"/>
              </a:rPr>
              <a:t>Cloud lifecycle management</a:t>
            </a:r>
          </a:p>
        </p:txBody>
      </p:sp>
      <p:grpSp>
        <p:nvGrpSpPr>
          <p:cNvPr id="14" name="Group 13">
            <a:extLst>
              <a:ext uri="{FF2B5EF4-FFF2-40B4-BE49-F238E27FC236}">
                <a16:creationId xmlns:a16="http://schemas.microsoft.com/office/drawing/2014/main" id="{2FA20F66-B140-47CC-9753-5B3C6AEE2696}"/>
              </a:ext>
            </a:extLst>
          </p:cNvPr>
          <p:cNvGrpSpPr/>
          <p:nvPr/>
        </p:nvGrpSpPr>
        <p:grpSpPr>
          <a:xfrm>
            <a:off x="497816" y="1701825"/>
            <a:ext cx="1791564" cy="2130049"/>
            <a:chOff x="497735" y="1701800"/>
            <a:chExt cx="1791589" cy="2130080"/>
          </a:xfrm>
        </p:grpSpPr>
        <p:sp>
          <p:nvSpPr>
            <p:cNvPr id="54" name="Freeform: Shape 53">
              <a:extLst>
                <a:ext uri="{FF2B5EF4-FFF2-40B4-BE49-F238E27FC236}">
                  <a16:creationId xmlns:a16="http://schemas.microsoft.com/office/drawing/2014/main" id="{44C682AF-71F9-4F8A-AFCB-E05578CEF465}"/>
                </a:ext>
              </a:extLst>
            </p:cNvPr>
            <p:cNvSpPr/>
            <p:nvPr/>
          </p:nvSpPr>
          <p:spPr>
            <a:xfrm>
              <a:off x="773719" y="2363521"/>
              <a:ext cx="1232869" cy="1232868"/>
            </a:xfrm>
            <a:custGeom>
              <a:avLst/>
              <a:gdLst>
                <a:gd name="connsiteX0" fmla="*/ 1972136 w 1971495"/>
                <a:gd name="connsiteY0" fmla="*/ 988960 h 1971496"/>
                <a:gd name="connsiteX1" fmla="*/ 988959 w 1971495"/>
                <a:gd name="connsiteY1" fmla="*/ 1972136 h 1971496"/>
                <a:gd name="connsiteX2" fmla="*/ 5783 w 1971495"/>
                <a:gd name="connsiteY2" fmla="*/ 988960 h 1971496"/>
                <a:gd name="connsiteX3" fmla="*/ 988959 w 1971495"/>
                <a:gd name="connsiteY3" fmla="*/ 5783 h 1971496"/>
                <a:gd name="connsiteX4" fmla="*/ 1972136 w 1971495"/>
                <a:gd name="connsiteY4" fmla="*/ 988960 h 1971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1495" h="1971496">
                  <a:moveTo>
                    <a:pt x="1972136" y="988960"/>
                  </a:moveTo>
                  <a:cubicBezTo>
                    <a:pt x="1972136" y="1531953"/>
                    <a:pt x="1531953" y="1972136"/>
                    <a:pt x="988959" y="1972136"/>
                  </a:cubicBezTo>
                  <a:cubicBezTo>
                    <a:pt x="445966" y="1972136"/>
                    <a:pt x="5783" y="1531953"/>
                    <a:pt x="5783" y="988960"/>
                  </a:cubicBezTo>
                  <a:cubicBezTo>
                    <a:pt x="5783" y="445966"/>
                    <a:pt x="445966" y="5783"/>
                    <a:pt x="988959" y="5783"/>
                  </a:cubicBezTo>
                  <a:cubicBezTo>
                    <a:pt x="1531953" y="5783"/>
                    <a:pt x="1972136" y="445966"/>
                    <a:pt x="1972136" y="988960"/>
                  </a:cubicBezTo>
                  <a:close/>
                </a:path>
              </a:pathLst>
            </a:custGeom>
            <a:solidFill>
              <a:srgbClr val="002050"/>
            </a:solidFill>
            <a:ln w="19050" cap="flat">
              <a:solidFill>
                <a:schemeClr val="bg2"/>
              </a:solidFill>
              <a:prstDash val="solid"/>
              <a:miter/>
            </a:ln>
          </p:spPr>
          <p:txBody>
            <a:bodyPr rtlCol="0" anchor="ctr"/>
            <a:lstStyle/>
            <a:p>
              <a:pPr algn="ctr" defTabSz="914411">
                <a:defRPr/>
              </a:pPr>
              <a:r>
                <a:rPr lang="en-US" sz="1176">
                  <a:solidFill>
                    <a:prstClr val="white"/>
                  </a:solidFill>
                  <a:latin typeface="Segoe UI" panose="020B0502040204020203" pitchFamily="34" charset="0"/>
                  <a:cs typeface="Segoe UI" panose="020B0502040204020203" pitchFamily="34" charset="0"/>
                </a:rPr>
                <a:t>Cloud Assessment</a:t>
              </a:r>
            </a:p>
          </p:txBody>
        </p:sp>
        <p:sp>
          <p:nvSpPr>
            <p:cNvPr id="61" name="Title 3">
              <a:extLst>
                <a:ext uri="{FF2B5EF4-FFF2-40B4-BE49-F238E27FC236}">
                  <a16:creationId xmlns:a16="http://schemas.microsoft.com/office/drawing/2014/main" id="{E9168E0B-9F8F-41E0-9F25-F240C4CF5709}"/>
                </a:ext>
              </a:extLst>
            </p:cNvPr>
            <p:cNvSpPr txBox="1">
              <a:spLocks/>
            </p:cNvSpPr>
            <p:nvPr/>
          </p:nvSpPr>
          <p:spPr>
            <a:xfrm>
              <a:off x="497735" y="1915230"/>
              <a:ext cx="1777493" cy="246225"/>
            </a:xfrm>
            <a:prstGeom prst="rect">
              <a:avLst/>
            </a:prstGeom>
          </p:spPr>
          <p:txBody>
            <a:bodyPr vert="horz" wrap="square" lIns="0" tIns="0" rIns="0" bIns="0" rtlCol="0" anchor="t">
              <a:spAutoFit/>
            </a:bodyPr>
            <a:lstStyle>
              <a:lvl1pPr algn="l" defTabSz="932742" rtl="0" eaLnBrk="1" latinLnBrk="0" hangingPunct="1">
                <a:lnSpc>
                  <a:spcPts val="3200"/>
                </a:lnSpc>
                <a:spcBef>
                  <a:spcPct val="0"/>
                </a:spcBef>
                <a:buNone/>
                <a:defRPr lang="en-US" sz="2800" b="0" strike="noStrike" kern="1200" cap="none" spc="-150" baseline="0">
                  <a:ln w="3175">
                    <a:noFill/>
                  </a:ln>
                  <a:solidFill>
                    <a:srgbClr val="2F2F2F"/>
                  </a:solidFill>
                  <a:effectLst/>
                  <a:latin typeface="+mj-lt"/>
                  <a:ea typeface="+mn-ea"/>
                  <a:cs typeface="Segoe UI" pitchFamily="34" charset="0"/>
                </a:defRPr>
              </a:lvl1pPr>
            </a:lstStyle>
            <a:p>
              <a:pPr algn="ctr" defTabSz="914554">
                <a:lnSpc>
                  <a:spcPct val="100000"/>
                </a:lnSpc>
                <a:spcBef>
                  <a:spcPts val="0"/>
                </a:spcBef>
              </a:pPr>
              <a:r>
                <a:rPr lang="en-US" sz="1600" spc="0">
                  <a:solidFill>
                    <a:srgbClr val="0F6FC6"/>
                  </a:solidFill>
                  <a:latin typeface="Segoe UI Semibold" panose="020B0702040204020203" pitchFamily="34" charset="0"/>
                  <a:cs typeface="Segoe UI Semibold" panose="020B0702040204020203" pitchFamily="34" charset="0"/>
                </a:rPr>
                <a:t>Cloud Tooling</a:t>
              </a:r>
              <a:endParaRPr lang="en-US" sz="1400" spc="0">
                <a:ln>
                  <a:noFill/>
                </a:ln>
                <a:solidFill>
                  <a:srgbClr val="0F6FC6"/>
                </a:solidFill>
                <a:latin typeface="Segoe UI Semilight"/>
                <a:cs typeface="Segoe UI Semibold" panose="020B0702040204020203" pitchFamily="34" charset="0"/>
              </a:endParaRPr>
            </a:p>
          </p:txBody>
        </p:sp>
        <p:sp>
          <p:nvSpPr>
            <p:cNvPr id="2" name="Rectangle 1">
              <a:extLst>
                <a:ext uri="{FF2B5EF4-FFF2-40B4-BE49-F238E27FC236}">
                  <a16:creationId xmlns:a16="http://schemas.microsoft.com/office/drawing/2014/main" id="{914F78E4-BE40-4654-AEBF-3C8A65373D7B}"/>
                </a:ext>
              </a:extLst>
            </p:cNvPr>
            <p:cNvSpPr/>
            <p:nvPr/>
          </p:nvSpPr>
          <p:spPr bwMode="auto">
            <a:xfrm>
              <a:off x="502691" y="1701800"/>
              <a:ext cx="1786633" cy="2130080"/>
            </a:xfrm>
            <a:prstGeom prst="rect">
              <a:avLst/>
            </a:prstGeom>
            <a:noFill/>
            <a:ln>
              <a:solidFill>
                <a:srgbClr val="004B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9" tIns="45719" rIns="45719" bIns="45719" numCol="1" spcCol="0" rtlCol="0" fromWordArt="0" anchor="b" anchorCtr="0" forceAA="0" compatLnSpc="1">
              <a:prstTxWarp prst="textNoShape">
                <a:avLst/>
              </a:prstTxWarp>
              <a:noAutofit/>
            </a:bodyPr>
            <a:lstStyle/>
            <a:p>
              <a:pPr algn="ctr" defTabSz="914110" fontAlgn="base">
                <a:spcBef>
                  <a:spcPct val="0"/>
                </a:spcBef>
                <a:spcAft>
                  <a:spcPct val="0"/>
                </a:spcAft>
              </a:pPr>
              <a:endParaRPr lang="en-US">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15" name="Group 14">
            <a:extLst>
              <a:ext uri="{FF2B5EF4-FFF2-40B4-BE49-F238E27FC236}">
                <a16:creationId xmlns:a16="http://schemas.microsoft.com/office/drawing/2014/main" id="{823A0F99-C08E-472A-A75D-D86F985B4AAB}"/>
              </a:ext>
            </a:extLst>
          </p:cNvPr>
          <p:cNvGrpSpPr/>
          <p:nvPr/>
        </p:nvGrpSpPr>
        <p:grpSpPr>
          <a:xfrm>
            <a:off x="2641600" y="1701825"/>
            <a:ext cx="4040958" cy="2130049"/>
            <a:chOff x="2641551" y="1701800"/>
            <a:chExt cx="4041015" cy="2130080"/>
          </a:xfrm>
        </p:grpSpPr>
        <p:sp>
          <p:nvSpPr>
            <p:cNvPr id="56" name="Freeform: Shape 55">
              <a:extLst>
                <a:ext uri="{FF2B5EF4-FFF2-40B4-BE49-F238E27FC236}">
                  <a16:creationId xmlns:a16="http://schemas.microsoft.com/office/drawing/2014/main" id="{1D485C01-F289-46F6-B0FA-DFC2FF275CA1}"/>
                </a:ext>
              </a:extLst>
            </p:cNvPr>
            <p:cNvSpPr/>
            <p:nvPr/>
          </p:nvSpPr>
          <p:spPr>
            <a:xfrm>
              <a:off x="4858334" y="2363521"/>
              <a:ext cx="1232869" cy="1232868"/>
            </a:xfrm>
            <a:custGeom>
              <a:avLst/>
              <a:gdLst>
                <a:gd name="connsiteX0" fmla="*/ 1972136 w 1971495"/>
                <a:gd name="connsiteY0" fmla="*/ 988959 h 1971496"/>
                <a:gd name="connsiteX1" fmla="*/ 988960 w 1971495"/>
                <a:gd name="connsiteY1" fmla="*/ 1972136 h 1971496"/>
                <a:gd name="connsiteX2" fmla="*/ 5783 w 1971495"/>
                <a:gd name="connsiteY2" fmla="*/ 988959 h 1971496"/>
                <a:gd name="connsiteX3" fmla="*/ 988960 w 1971495"/>
                <a:gd name="connsiteY3" fmla="*/ 5783 h 1971496"/>
                <a:gd name="connsiteX4" fmla="*/ 1972136 w 1971495"/>
                <a:gd name="connsiteY4" fmla="*/ 988959 h 1971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1495" h="1971496">
                  <a:moveTo>
                    <a:pt x="1972136" y="988959"/>
                  </a:moveTo>
                  <a:cubicBezTo>
                    <a:pt x="1972136" y="1531953"/>
                    <a:pt x="1531953" y="1972136"/>
                    <a:pt x="988960" y="1972136"/>
                  </a:cubicBezTo>
                  <a:cubicBezTo>
                    <a:pt x="445966" y="1972136"/>
                    <a:pt x="5783" y="1531953"/>
                    <a:pt x="5783" y="988959"/>
                  </a:cubicBezTo>
                  <a:cubicBezTo>
                    <a:pt x="5783" y="445966"/>
                    <a:pt x="445966" y="5783"/>
                    <a:pt x="988960" y="5783"/>
                  </a:cubicBezTo>
                  <a:cubicBezTo>
                    <a:pt x="1531953" y="5783"/>
                    <a:pt x="1972136" y="445966"/>
                    <a:pt x="1972136" y="988959"/>
                  </a:cubicBezTo>
                  <a:close/>
                </a:path>
              </a:pathLst>
            </a:custGeom>
            <a:solidFill>
              <a:srgbClr val="0078D7"/>
            </a:solidFill>
            <a:ln w="19050" cap="flat">
              <a:solidFill>
                <a:schemeClr val="bg2"/>
              </a:solidFill>
              <a:prstDash val="solid"/>
              <a:miter/>
            </a:ln>
          </p:spPr>
          <p:txBody>
            <a:bodyPr rtlCol="0" anchor="ctr"/>
            <a:lstStyle/>
            <a:p>
              <a:pPr algn="ctr" defTabSz="914411">
                <a:defRPr/>
              </a:pPr>
              <a:r>
                <a:rPr lang="en-US" sz="1176">
                  <a:solidFill>
                    <a:prstClr val="white"/>
                  </a:solidFill>
                  <a:latin typeface="Segoe UI" panose="020B0502040204020203" pitchFamily="34" charset="0"/>
                  <a:cs typeface="Segoe UI" panose="020B0502040204020203" pitchFamily="34" charset="0"/>
                </a:rPr>
                <a:t>Cloud Enablement</a:t>
              </a:r>
            </a:p>
          </p:txBody>
        </p:sp>
        <p:sp>
          <p:nvSpPr>
            <p:cNvPr id="64" name="Freeform: Shape 63">
              <a:extLst>
                <a:ext uri="{FF2B5EF4-FFF2-40B4-BE49-F238E27FC236}">
                  <a16:creationId xmlns:a16="http://schemas.microsoft.com/office/drawing/2014/main" id="{548CA410-E65A-4FB4-ABD0-1F879B4FD45A}"/>
                </a:ext>
              </a:extLst>
            </p:cNvPr>
            <p:cNvSpPr/>
            <p:nvPr/>
          </p:nvSpPr>
          <p:spPr>
            <a:xfrm>
              <a:off x="3186252" y="2363521"/>
              <a:ext cx="1232869" cy="1232868"/>
            </a:xfrm>
            <a:custGeom>
              <a:avLst/>
              <a:gdLst>
                <a:gd name="connsiteX0" fmla="*/ 1972136 w 1971495"/>
                <a:gd name="connsiteY0" fmla="*/ 988960 h 1971496"/>
                <a:gd name="connsiteX1" fmla="*/ 988959 w 1971495"/>
                <a:gd name="connsiteY1" fmla="*/ 1972136 h 1971496"/>
                <a:gd name="connsiteX2" fmla="*/ 5783 w 1971495"/>
                <a:gd name="connsiteY2" fmla="*/ 988960 h 1971496"/>
                <a:gd name="connsiteX3" fmla="*/ 988959 w 1971495"/>
                <a:gd name="connsiteY3" fmla="*/ 5783 h 1971496"/>
                <a:gd name="connsiteX4" fmla="*/ 1972136 w 1971495"/>
                <a:gd name="connsiteY4" fmla="*/ 988960 h 1971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1495" h="1971496">
                  <a:moveTo>
                    <a:pt x="1972136" y="988960"/>
                  </a:moveTo>
                  <a:cubicBezTo>
                    <a:pt x="1972136" y="1531953"/>
                    <a:pt x="1531953" y="1972136"/>
                    <a:pt x="988959" y="1972136"/>
                  </a:cubicBezTo>
                  <a:cubicBezTo>
                    <a:pt x="445966" y="1972136"/>
                    <a:pt x="5783" y="1531953"/>
                    <a:pt x="5783" y="988960"/>
                  </a:cubicBezTo>
                  <a:cubicBezTo>
                    <a:pt x="5783" y="445966"/>
                    <a:pt x="445966" y="5783"/>
                    <a:pt x="988959" y="5783"/>
                  </a:cubicBezTo>
                  <a:cubicBezTo>
                    <a:pt x="1531953" y="5783"/>
                    <a:pt x="1972136" y="445966"/>
                    <a:pt x="1972136" y="988960"/>
                  </a:cubicBezTo>
                  <a:close/>
                </a:path>
              </a:pathLst>
            </a:custGeom>
            <a:solidFill>
              <a:srgbClr val="002050"/>
            </a:solidFill>
            <a:ln w="19050" cap="flat">
              <a:solidFill>
                <a:schemeClr val="bg2"/>
              </a:solidFill>
              <a:prstDash val="solid"/>
              <a:miter/>
            </a:ln>
          </p:spPr>
          <p:txBody>
            <a:bodyPr rtlCol="0" anchor="ctr"/>
            <a:lstStyle/>
            <a:p>
              <a:pPr algn="ctr" defTabSz="914411">
                <a:defRPr/>
              </a:pPr>
              <a:r>
                <a:rPr lang="en-US" sz="1176">
                  <a:solidFill>
                    <a:prstClr val="white"/>
                  </a:solidFill>
                  <a:latin typeface="Segoe UI" panose="020B0502040204020203" pitchFamily="34" charset="0"/>
                  <a:cs typeface="Segoe UI" panose="020B0502040204020203" pitchFamily="34" charset="0"/>
                </a:rPr>
                <a:t>Cloud Assessment</a:t>
              </a:r>
            </a:p>
          </p:txBody>
        </p:sp>
        <p:sp>
          <p:nvSpPr>
            <p:cNvPr id="63" name="Title 3">
              <a:extLst>
                <a:ext uri="{FF2B5EF4-FFF2-40B4-BE49-F238E27FC236}">
                  <a16:creationId xmlns:a16="http://schemas.microsoft.com/office/drawing/2014/main" id="{5BE82B4B-12B3-4AFF-A6DB-C31AE2D1A89A}"/>
                </a:ext>
              </a:extLst>
            </p:cNvPr>
            <p:cNvSpPr txBox="1">
              <a:spLocks/>
            </p:cNvSpPr>
            <p:nvPr/>
          </p:nvSpPr>
          <p:spPr>
            <a:xfrm>
              <a:off x="2641552" y="1915230"/>
              <a:ext cx="4041014" cy="246225"/>
            </a:xfrm>
            <a:prstGeom prst="rect">
              <a:avLst/>
            </a:prstGeom>
          </p:spPr>
          <p:txBody>
            <a:bodyPr vert="horz" wrap="square" lIns="0" tIns="0" rIns="0" bIns="0" rtlCol="0" anchor="t">
              <a:spAutoFit/>
            </a:bodyPr>
            <a:lstStyle>
              <a:lvl1pPr algn="l" defTabSz="932742" rtl="0" eaLnBrk="1" latinLnBrk="0" hangingPunct="1">
                <a:lnSpc>
                  <a:spcPts val="3200"/>
                </a:lnSpc>
                <a:spcBef>
                  <a:spcPct val="0"/>
                </a:spcBef>
                <a:buNone/>
                <a:defRPr lang="en-US" sz="2800" b="0" strike="noStrike" kern="1200" cap="none" spc="-150" baseline="0">
                  <a:ln w="3175">
                    <a:noFill/>
                  </a:ln>
                  <a:solidFill>
                    <a:srgbClr val="2F2F2F"/>
                  </a:solidFill>
                  <a:effectLst/>
                  <a:latin typeface="+mj-lt"/>
                  <a:ea typeface="+mn-ea"/>
                  <a:cs typeface="Segoe UI" pitchFamily="34" charset="0"/>
                </a:defRPr>
              </a:lvl1pPr>
            </a:lstStyle>
            <a:p>
              <a:pPr algn="ctr" defTabSz="914554">
                <a:lnSpc>
                  <a:spcPct val="100000"/>
                </a:lnSpc>
                <a:spcBef>
                  <a:spcPts val="0"/>
                </a:spcBef>
              </a:pPr>
              <a:r>
                <a:rPr lang="en-US" sz="1600" spc="0">
                  <a:solidFill>
                    <a:srgbClr val="0F6FC6"/>
                  </a:solidFill>
                  <a:latin typeface="Segoe UI Semibold" panose="020B0702040204020203" pitchFamily="34" charset="0"/>
                  <a:cs typeface="Segoe UI Semibold" panose="020B0702040204020203" pitchFamily="34" charset="0"/>
                </a:rPr>
                <a:t>Consulting Services</a:t>
              </a:r>
              <a:endParaRPr lang="en-US" sz="1400" spc="0">
                <a:ln>
                  <a:noFill/>
                </a:ln>
                <a:solidFill>
                  <a:srgbClr val="0F6FC6"/>
                </a:solidFill>
                <a:latin typeface="Segoe UI Semilight"/>
                <a:cs typeface="Segoe UI Semibold" panose="020B0702040204020203" pitchFamily="34" charset="0"/>
              </a:endParaRPr>
            </a:p>
          </p:txBody>
        </p:sp>
        <p:sp>
          <p:nvSpPr>
            <p:cNvPr id="81" name="Rectangle 80">
              <a:extLst>
                <a:ext uri="{FF2B5EF4-FFF2-40B4-BE49-F238E27FC236}">
                  <a16:creationId xmlns:a16="http://schemas.microsoft.com/office/drawing/2014/main" id="{7F9AC81B-B90C-47C0-A295-00BD4BAB5766}"/>
                </a:ext>
              </a:extLst>
            </p:cNvPr>
            <p:cNvSpPr/>
            <p:nvPr/>
          </p:nvSpPr>
          <p:spPr bwMode="auto">
            <a:xfrm>
              <a:off x="2641551" y="1701800"/>
              <a:ext cx="4041015" cy="2130080"/>
            </a:xfrm>
            <a:prstGeom prst="rect">
              <a:avLst/>
            </a:prstGeom>
            <a:noFill/>
            <a:ln>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9" tIns="45719" rIns="45719" bIns="45719" numCol="1" spcCol="0" rtlCol="0" fromWordArt="0" anchor="b" anchorCtr="0" forceAA="0" compatLnSpc="1">
              <a:prstTxWarp prst="textNoShape">
                <a:avLst/>
              </a:prstTxWarp>
              <a:noAutofit/>
            </a:bodyPr>
            <a:lstStyle/>
            <a:p>
              <a:pPr algn="ctr" defTabSz="914110" fontAlgn="base">
                <a:spcBef>
                  <a:spcPct val="0"/>
                </a:spcBef>
                <a:spcAft>
                  <a:spcPct val="0"/>
                </a:spcAft>
              </a:pPr>
              <a:endParaRPr lang="en-US">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16" name="Group 15">
            <a:extLst>
              <a:ext uri="{FF2B5EF4-FFF2-40B4-BE49-F238E27FC236}">
                <a16:creationId xmlns:a16="http://schemas.microsoft.com/office/drawing/2014/main" id="{4B6BE478-CAB0-4AFB-B694-8CF5D0A4293C}"/>
              </a:ext>
            </a:extLst>
          </p:cNvPr>
          <p:cNvGrpSpPr/>
          <p:nvPr/>
        </p:nvGrpSpPr>
        <p:grpSpPr>
          <a:xfrm>
            <a:off x="497816" y="4206350"/>
            <a:ext cx="6184743" cy="2130049"/>
            <a:chOff x="497735" y="4206361"/>
            <a:chExt cx="6184831" cy="2130080"/>
          </a:xfrm>
        </p:grpSpPr>
        <p:sp>
          <p:nvSpPr>
            <p:cNvPr id="65" name="Freeform: Shape 64">
              <a:extLst>
                <a:ext uri="{FF2B5EF4-FFF2-40B4-BE49-F238E27FC236}">
                  <a16:creationId xmlns:a16="http://schemas.microsoft.com/office/drawing/2014/main" id="{CE54E5D2-CD49-4546-BC6F-FEC9E0F3E01F}"/>
                </a:ext>
              </a:extLst>
            </p:cNvPr>
            <p:cNvSpPr/>
            <p:nvPr/>
          </p:nvSpPr>
          <p:spPr>
            <a:xfrm>
              <a:off x="2970494" y="4783654"/>
              <a:ext cx="1232869" cy="1232868"/>
            </a:xfrm>
            <a:custGeom>
              <a:avLst/>
              <a:gdLst>
                <a:gd name="connsiteX0" fmla="*/ 1972136 w 1971495"/>
                <a:gd name="connsiteY0" fmla="*/ 988959 h 1971496"/>
                <a:gd name="connsiteX1" fmla="*/ 988960 w 1971495"/>
                <a:gd name="connsiteY1" fmla="*/ 1972136 h 1971496"/>
                <a:gd name="connsiteX2" fmla="*/ 5783 w 1971495"/>
                <a:gd name="connsiteY2" fmla="*/ 988959 h 1971496"/>
                <a:gd name="connsiteX3" fmla="*/ 988960 w 1971495"/>
                <a:gd name="connsiteY3" fmla="*/ 5783 h 1971496"/>
                <a:gd name="connsiteX4" fmla="*/ 1972136 w 1971495"/>
                <a:gd name="connsiteY4" fmla="*/ 988959 h 1971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1495" h="1971496">
                  <a:moveTo>
                    <a:pt x="1972136" y="988959"/>
                  </a:moveTo>
                  <a:cubicBezTo>
                    <a:pt x="1972136" y="1531953"/>
                    <a:pt x="1531953" y="1972136"/>
                    <a:pt x="988960" y="1972136"/>
                  </a:cubicBezTo>
                  <a:cubicBezTo>
                    <a:pt x="445966" y="1972136"/>
                    <a:pt x="5783" y="1531953"/>
                    <a:pt x="5783" y="988959"/>
                  </a:cubicBezTo>
                  <a:cubicBezTo>
                    <a:pt x="5783" y="445966"/>
                    <a:pt x="445966" y="5783"/>
                    <a:pt x="988960" y="5783"/>
                  </a:cubicBezTo>
                  <a:cubicBezTo>
                    <a:pt x="1531953" y="5783"/>
                    <a:pt x="1972136" y="445966"/>
                    <a:pt x="1972136" y="988959"/>
                  </a:cubicBezTo>
                  <a:close/>
                </a:path>
              </a:pathLst>
            </a:custGeom>
            <a:solidFill>
              <a:srgbClr val="0078D7"/>
            </a:solidFill>
            <a:ln w="19050" cap="flat">
              <a:solidFill>
                <a:schemeClr val="bg2"/>
              </a:solidFill>
              <a:prstDash val="solid"/>
              <a:miter/>
            </a:ln>
          </p:spPr>
          <p:txBody>
            <a:bodyPr rtlCol="0" anchor="ctr"/>
            <a:lstStyle/>
            <a:p>
              <a:pPr algn="ctr" defTabSz="914411">
                <a:defRPr/>
              </a:pPr>
              <a:r>
                <a:rPr lang="en-US" sz="1176">
                  <a:solidFill>
                    <a:prstClr val="white"/>
                  </a:solidFill>
                  <a:latin typeface="Segoe UI" panose="020B0502040204020203" pitchFamily="34" charset="0"/>
                  <a:cs typeface="Segoe UI" panose="020B0502040204020203" pitchFamily="34" charset="0"/>
                </a:rPr>
                <a:t>Cloud Enablement</a:t>
              </a:r>
            </a:p>
          </p:txBody>
        </p:sp>
        <p:sp>
          <p:nvSpPr>
            <p:cNvPr id="66" name="Title 3">
              <a:extLst>
                <a:ext uri="{FF2B5EF4-FFF2-40B4-BE49-F238E27FC236}">
                  <a16:creationId xmlns:a16="http://schemas.microsoft.com/office/drawing/2014/main" id="{C25C268B-0E7B-4721-9F08-1BFF3B266971}"/>
                </a:ext>
              </a:extLst>
            </p:cNvPr>
            <p:cNvSpPr txBox="1">
              <a:spLocks/>
            </p:cNvSpPr>
            <p:nvPr/>
          </p:nvSpPr>
          <p:spPr>
            <a:xfrm>
              <a:off x="497735" y="4298470"/>
              <a:ext cx="6184831" cy="246225"/>
            </a:xfrm>
            <a:prstGeom prst="rect">
              <a:avLst/>
            </a:prstGeom>
          </p:spPr>
          <p:txBody>
            <a:bodyPr vert="horz" wrap="square" lIns="0" tIns="0" rIns="0" bIns="0" rtlCol="0" anchor="t">
              <a:spAutoFit/>
            </a:bodyPr>
            <a:lstStyle>
              <a:lvl1pPr algn="l" defTabSz="932742" rtl="0" eaLnBrk="1" latinLnBrk="0" hangingPunct="1">
                <a:lnSpc>
                  <a:spcPts val="3200"/>
                </a:lnSpc>
                <a:spcBef>
                  <a:spcPct val="0"/>
                </a:spcBef>
                <a:buNone/>
                <a:defRPr lang="en-US" sz="2800" b="0" strike="noStrike" kern="1200" cap="none" spc="-150" baseline="0">
                  <a:ln w="3175">
                    <a:noFill/>
                  </a:ln>
                  <a:solidFill>
                    <a:srgbClr val="2F2F2F"/>
                  </a:solidFill>
                  <a:effectLst/>
                  <a:latin typeface="+mj-lt"/>
                  <a:ea typeface="+mn-ea"/>
                  <a:cs typeface="Segoe UI" pitchFamily="34" charset="0"/>
                </a:defRPr>
              </a:lvl1pPr>
            </a:lstStyle>
            <a:p>
              <a:pPr algn="ctr" defTabSz="914554">
                <a:lnSpc>
                  <a:spcPct val="100000"/>
                </a:lnSpc>
                <a:spcBef>
                  <a:spcPts val="0"/>
                </a:spcBef>
              </a:pPr>
              <a:r>
                <a:rPr lang="en-US" sz="1600" spc="0">
                  <a:solidFill>
                    <a:srgbClr val="0F6FC6"/>
                  </a:solidFill>
                  <a:latin typeface="Segoe UI Semibold" panose="020B0702040204020203" pitchFamily="34" charset="0"/>
                  <a:cs typeface="Segoe UI Semibold" panose="020B0702040204020203" pitchFamily="34" charset="0"/>
                </a:rPr>
                <a:t>Consulting Services</a:t>
              </a:r>
              <a:endParaRPr lang="en-US" sz="1400" spc="0">
                <a:ln>
                  <a:noFill/>
                </a:ln>
                <a:solidFill>
                  <a:srgbClr val="0F6FC6"/>
                </a:solidFill>
                <a:latin typeface="Segoe UI Semilight"/>
                <a:cs typeface="Segoe UI Semibold" panose="020B0702040204020203" pitchFamily="34" charset="0"/>
              </a:endParaRPr>
            </a:p>
          </p:txBody>
        </p:sp>
        <p:sp>
          <p:nvSpPr>
            <p:cNvPr id="72" name="Freeform: Shape 71">
              <a:extLst>
                <a:ext uri="{FF2B5EF4-FFF2-40B4-BE49-F238E27FC236}">
                  <a16:creationId xmlns:a16="http://schemas.microsoft.com/office/drawing/2014/main" id="{A0B1C80C-0843-4E55-975A-930506FB32B6}"/>
                </a:ext>
              </a:extLst>
            </p:cNvPr>
            <p:cNvSpPr/>
            <p:nvPr/>
          </p:nvSpPr>
          <p:spPr>
            <a:xfrm>
              <a:off x="1475708" y="4783654"/>
              <a:ext cx="1232869" cy="1232868"/>
            </a:xfrm>
            <a:custGeom>
              <a:avLst/>
              <a:gdLst>
                <a:gd name="connsiteX0" fmla="*/ 1972136 w 1971495"/>
                <a:gd name="connsiteY0" fmla="*/ 988960 h 1971496"/>
                <a:gd name="connsiteX1" fmla="*/ 988959 w 1971495"/>
                <a:gd name="connsiteY1" fmla="*/ 1972136 h 1971496"/>
                <a:gd name="connsiteX2" fmla="*/ 5783 w 1971495"/>
                <a:gd name="connsiteY2" fmla="*/ 988960 h 1971496"/>
                <a:gd name="connsiteX3" fmla="*/ 988959 w 1971495"/>
                <a:gd name="connsiteY3" fmla="*/ 5783 h 1971496"/>
                <a:gd name="connsiteX4" fmla="*/ 1972136 w 1971495"/>
                <a:gd name="connsiteY4" fmla="*/ 988960 h 1971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1495" h="1971496">
                  <a:moveTo>
                    <a:pt x="1972136" y="988960"/>
                  </a:moveTo>
                  <a:cubicBezTo>
                    <a:pt x="1972136" y="1531953"/>
                    <a:pt x="1531953" y="1972136"/>
                    <a:pt x="988959" y="1972136"/>
                  </a:cubicBezTo>
                  <a:cubicBezTo>
                    <a:pt x="445966" y="1972136"/>
                    <a:pt x="5783" y="1531953"/>
                    <a:pt x="5783" y="988960"/>
                  </a:cubicBezTo>
                  <a:cubicBezTo>
                    <a:pt x="5783" y="445966"/>
                    <a:pt x="445966" y="5783"/>
                    <a:pt x="988959" y="5783"/>
                  </a:cubicBezTo>
                  <a:cubicBezTo>
                    <a:pt x="1531953" y="5783"/>
                    <a:pt x="1972136" y="445966"/>
                    <a:pt x="1972136" y="988960"/>
                  </a:cubicBezTo>
                  <a:close/>
                </a:path>
              </a:pathLst>
            </a:custGeom>
            <a:solidFill>
              <a:srgbClr val="002050"/>
            </a:solidFill>
            <a:ln w="19050" cap="flat">
              <a:solidFill>
                <a:schemeClr val="bg2"/>
              </a:solidFill>
              <a:prstDash val="solid"/>
              <a:miter/>
            </a:ln>
          </p:spPr>
          <p:txBody>
            <a:bodyPr rtlCol="0" anchor="ctr"/>
            <a:lstStyle/>
            <a:p>
              <a:pPr algn="ctr" defTabSz="914411">
                <a:defRPr/>
              </a:pPr>
              <a:r>
                <a:rPr lang="en-US" sz="1176">
                  <a:solidFill>
                    <a:prstClr val="white"/>
                  </a:solidFill>
                  <a:latin typeface="Segoe UI" panose="020B0502040204020203" pitchFamily="34" charset="0"/>
                  <a:cs typeface="Segoe UI" panose="020B0502040204020203" pitchFamily="34" charset="0"/>
                </a:rPr>
                <a:t>Cloud Assessment</a:t>
              </a:r>
            </a:p>
          </p:txBody>
        </p:sp>
        <p:sp>
          <p:nvSpPr>
            <p:cNvPr id="80" name="Freeform: Shape 79">
              <a:extLst>
                <a:ext uri="{FF2B5EF4-FFF2-40B4-BE49-F238E27FC236}">
                  <a16:creationId xmlns:a16="http://schemas.microsoft.com/office/drawing/2014/main" id="{5333D627-FD05-4ACE-83C7-A50D7308D4FE}"/>
                </a:ext>
              </a:extLst>
            </p:cNvPr>
            <p:cNvSpPr/>
            <p:nvPr/>
          </p:nvSpPr>
          <p:spPr>
            <a:xfrm>
              <a:off x="4460369" y="4783654"/>
              <a:ext cx="1232869" cy="1232868"/>
            </a:xfrm>
            <a:custGeom>
              <a:avLst/>
              <a:gdLst>
                <a:gd name="connsiteX0" fmla="*/ 1972136 w 1971495"/>
                <a:gd name="connsiteY0" fmla="*/ 988959 h 1971496"/>
                <a:gd name="connsiteX1" fmla="*/ 988960 w 1971495"/>
                <a:gd name="connsiteY1" fmla="*/ 1972136 h 1971496"/>
                <a:gd name="connsiteX2" fmla="*/ 5783 w 1971495"/>
                <a:gd name="connsiteY2" fmla="*/ 988959 h 1971496"/>
                <a:gd name="connsiteX3" fmla="*/ 988960 w 1971495"/>
                <a:gd name="connsiteY3" fmla="*/ 5783 h 1971496"/>
                <a:gd name="connsiteX4" fmla="*/ 1972136 w 1971495"/>
                <a:gd name="connsiteY4" fmla="*/ 988959 h 1971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1495" h="1971496">
                  <a:moveTo>
                    <a:pt x="1972136" y="988959"/>
                  </a:moveTo>
                  <a:cubicBezTo>
                    <a:pt x="1972136" y="1531953"/>
                    <a:pt x="1531953" y="1972136"/>
                    <a:pt x="988960" y="1972136"/>
                  </a:cubicBezTo>
                  <a:cubicBezTo>
                    <a:pt x="445966" y="1972136"/>
                    <a:pt x="5783" y="1531953"/>
                    <a:pt x="5783" y="988959"/>
                  </a:cubicBezTo>
                  <a:cubicBezTo>
                    <a:pt x="5783" y="445966"/>
                    <a:pt x="445966" y="5783"/>
                    <a:pt x="988960" y="5783"/>
                  </a:cubicBezTo>
                  <a:cubicBezTo>
                    <a:pt x="1531953" y="5783"/>
                    <a:pt x="1972136" y="445966"/>
                    <a:pt x="1972136" y="988959"/>
                  </a:cubicBezTo>
                  <a:close/>
                </a:path>
              </a:pathLst>
            </a:custGeom>
            <a:solidFill>
              <a:srgbClr val="00188F"/>
            </a:solidFill>
            <a:ln w="19050" cap="flat">
              <a:solidFill>
                <a:schemeClr val="bg2"/>
              </a:solidFill>
              <a:prstDash val="solid"/>
              <a:miter/>
            </a:ln>
          </p:spPr>
          <p:txBody>
            <a:bodyPr rtlCol="0" anchor="ctr"/>
            <a:lstStyle/>
            <a:p>
              <a:pPr algn="ctr" defTabSz="914411">
                <a:defRPr/>
              </a:pPr>
              <a:r>
                <a:rPr lang="en-US" sz="1176">
                  <a:solidFill>
                    <a:prstClr val="white"/>
                  </a:solidFill>
                  <a:latin typeface="Segoe UI" panose="020B0502040204020203" pitchFamily="34" charset="0"/>
                  <a:cs typeface="Segoe UI" panose="020B0502040204020203" pitchFamily="34" charset="0"/>
                </a:rPr>
                <a:t>Cloud Operations</a:t>
              </a:r>
            </a:p>
          </p:txBody>
        </p:sp>
        <p:sp>
          <p:nvSpPr>
            <p:cNvPr id="82" name="Rectangle 81">
              <a:extLst>
                <a:ext uri="{FF2B5EF4-FFF2-40B4-BE49-F238E27FC236}">
                  <a16:creationId xmlns:a16="http://schemas.microsoft.com/office/drawing/2014/main" id="{DA4330BA-7FEE-4F01-9896-74026BC195C1}"/>
                </a:ext>
              </a:extLst>
            </p:cNvPr>
            <p:cNvSpPr/>
            <p:nvPr/>
          </p:nvSpPr>
          <p:spPr bwMode="auto">
            <a:xfrm>
              <a:off x="497735" y="4206361"/>
              <a:ext cx="6184831" cy="2130080"/>
            </a:xfrm>
            <a:prstGeom prst="rect">
              <a:avLst/>
            </a:prstGeom>
            <a:noFill/>
            <a:ln>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9" tIns="45719" rIns="45719" bIns="45719" numCol="1" spcCol="0" rtlCol="0" fromWordArt="0" anchor="b" anchorCtr="0" forceAA="0" compatLnSpc="1">
              <a:prstTxWarp prst="textNoShape">
                <a:avLst/>
              </a:prstTxWarp>
              <a:noAutofit/>
            </a:bodyPr>
            <a:lstStyle/>
            <a:p>
              <a:pPr algn="ctr" defTabSz="914110" fontAlgn="base">
                <a:spcBef>
                  <a:spcPct val="0"/>
                </a:spcBef>
                <a:spcAft>
                  <a:spcPct val="0"/>
                </a:spcAft>
              </a:pPr>
              <a:endParaRPr lang="en-US">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17" name="Group 16">
            <a:extLst>
              <a:ext uri="{FF2B5EF4-FFF2-40B4-BE49-F238E27FC236}">
                <a16:creationId xmlns:a16="http://schemas.microsoft.com/office/drawing/2014/main" id="{C88C2037-3334-499D-9110-CEAC1BACA930}"/>
              </a:ext>
            </a:extLst>
          </p:cNvPr>
          <p:cNvGrpSpPr/>
          <p:nvPr/>
        </p:nvGrpSpPr>
        <p:grpSpPr>
          <a:xfrm>
            <a:off x="7262805" y="2172130"/>
            <a:ext cx="4338261" cy="4258150"/>
            <a:chOff x="7262822" y="2172112"/>
            <a:chExt cx="4338322" cy="4258211"/>
          </a:xfrm>
        </p:grpSpPr>
        <p:grpSp>
          <p:nvGrpSpPr>
            <p:cNvPr id="83" name="Group 82">
              <a:extLst>
                <a:ext uri="{FF2B5EF4-FFF2-40B4-BE49-F238E27FC236}">
                  <a16:creationId xmlns:a16="http://schemas.microsoft.com/office/drawing/2014/main" id="{781B9A12-D07E-4C52-8389-DE73F30F946D}"/>
                </a:ext>
              </a:extLst>
            </p:cNvPr>
            <p:cNvGrpSpPr/>
            <p:nvPr/>
          </p:nvGrpSpPr>
          <p:grpSpPr>
            <a:xfrm>
              <a:off x="7932772" y="2172112"/>
              <a:ext cx="3512819" cy="3801579"/>
              <a:chOff x="1190581" y="2674218"/>
              <a:chExt cx="4067460" cy="4401812"/>
            </a:xfrm>
          </p:grpSpPr>
          <p:grpSp>
            <p:nvGrpSpPr>
              <p:cNvPr id="84" name="Group 83">
                <a:extLst>
                  <a:ext uri="{FF2B5EF4-FFF2-40B4-BE49-F238E27FC236}">
                    <a16:creationId xmlns:a16="http://schemas.microsoft.com/office/drawing/2014/main" id="{F89D7AA1-182B-4A42-9CFE-1F22307E7380}"/>
                  </a:ext>
                </a:extLst>
              </p:cNvPr>
              <p:cNvGrpSpPr/>
              <p:nvPr/>
            </p:nvGrpSpPr>
            <p:grpSpPr>
              <a:xfrm rot="1826761">
                <a:off x="1190581" y="2674218"/>
                <a:ext cx="4067460" cy="4401812"/>
                <a:chOff x="6931980" y="1241205"/>
                <a:chExt cx="5467400" cy="5916830"/>
              </a:xfrm>
            </p:grpSpPr>
            <p:grpSp>
              <p:nvGrpSpPr>
                <p:cNvPr id="99" name="Graphic 5">
                  <a:extLst>
                    <a:ext uri="{FF2B5EF4-FFF2-40B4-BE49-F238E27FC236}">
                      <a16:creationId xmlns:a16="http://schemas.microsoft.com/office/drawing/2014/main" id="{5F8C41C6-DEBB-4D25-A93B-72198F01AB38}"/>
                    </a:ext>
                  </a:extLst>
                </p:cNvPr>
                <p:cNvGrpSpPr/>
                <p:nvPr/>
              </p:nvGrpSpPr>
              <p:grpSpPr>
                <a:xfrm>
                  <a:off x="6931980" y="2085138"/>
                  <a:ext cx="4226025" cy="4227548"/>
                  <a:chOff x="6211426" y="467525"/>
                  <a:chExt cx="6105192" cy="6107393"/>
                </a:xfrm>
              </p:grpSpPr>
              <p:sp>
                <p:nvSpPr>
                  <p:cNvPr id="116" name="Freeform: Shape 115">
                    <a:extLst>
                      <a:ext uri="{FF2B5EF4-FFF2-40B4-BE49-F238E27FC236}">
                        <a16:creationId xmlns:a16="http://schemas.microsoft.com/office/drawing/2014/main" id="{29BCBB3A-0159-489E-B3AD-09D20F99DDB0}"/>
                      </a:ext>
                    </a:extLst>
                  </p:cNvPr>
                  <p:cNvSpPr/>
                  <p:nvPr/>
                </p:nvSpPr>
                <p:spPr>
                  <a:xfrm>
                    <a:off x="6211426" y="2020063"/>
                    <a:ext cx="3086100" cy="4552950"/>
                  </a:xfrm>
                  <a:custGeom>
                    <a:avLst/>
                    <a:gdLst>
                      <a:gd name="connsiteX0" fmla="*/ 2202324 w 3086100"/>
                      <a:gd name="connsiteY0" fmla="*/ 2997994 h 4552950"/>
                      <a:gd name="connsiteX1" fmla="*/ 1551766 w 3086100"/>
                      <a:gd name="connsiteY1" fmla="*/ 667226 h 4552950"/>
                      <a:gd name="connsiteX2" fmla="*/ 1556529 w 3086100"/>
                      <a:gd name="connsiteY2" fmla="*/ 658654 h 4552950"/>
                      <a:gd name="connsiteX3" fmla="*/ 1172671 w 3086100"/>
                      <a:gd name="connsiteY3" fmla="*/ 7144 h 4552950"/>
                      <a:gd name="connsiteX4" fmla="*/ 401146 w 3086100"/>
                      <a:gd name="connsiteY4" fmla="*/ 7144 h 4552950"/>
                      <a:gd name="connsiteX5" fmla="*/ 1558434 w 3086100"/>
                      <a:gd name="connsiteY5" fmla="*/ 4158139 h 4552950"/>
                      <a:gd name="connsiteX6" fmla="*/ 3086244 w 3086100"/>
                      <a:gd name="connsiteY6" fmla="*/ 4551521 h 4552950"/>
                      <a:gd name="connsiteX7" fmla="*/ 2616661 w 3086100"/>
                      <a:gd name="connsiteY7" fmla="*/ 3866674 h 4552950"/>
                      <a:gd name="connsiteX8" fmla="*/ 3072909 w 3086100"/>
                      <a:gd name="connsiteY8" fmla="*/ 3218021 h 4552950"/>
                      <a:gd name="connsiteX9" fmla="*/ 2202324 w 3086100"/>
                      <a:gd name="connsiteY9" fmla="*/ 2997994 h 455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86100" h="4552950">
                        <a:moveTo>
                          <a:pt x="2202324" y="2997994"/>
                        </a:moveTo>
                        <a:cubicBezTo>
                          <a:pt x="1379364" y="2534126"/>
                          <a:pt x="1087899" y="1490186"/>
                          <a:pt x="1551766" y="667226"/>
                        </a:cubicBezTo>
                        <a:cubicBezTo>
                          <a:pt x="1553671" y="664369"/>
                          <a:pt x="1554624" y="661511"/>
                          <a:pt x="1556529" y="658654"/>
                        </a:cubicBezTo>
                        <a:lnTo>
                          <a:pt x="1172671" y="7144"/>
                        </a:lnTo>
                        <a:lnTo>
                          <a:pt x="401146" y="7144"/>
                        </a:lnTo>
                        <a:cubicBezTo>
                          <a:pt x="-426576" y="1473041"/>
                          <a:pt x="92536" y="3331369"/>
                          <a:pt x="1558434" y="4158139"/>
                        </a:cubicBezTo>
                        <a:cubicBezTo>
                          <a:pt x="2042304" y="4430554"/>
                          <a:pt x="2569036" y="4557237"/>
                          <a:pt x="3086244" y="4551521"/>
                        </a:cubicBezTo>
                        <a:lnTo>
                          <a:pt x="2616661" y="3866674"/>
                        </a:lnTo>
                        <a:lnTo>
                          <a:pt x="3072909" y="3218021"/>
                        </a:lnTo>
                        <a:cubicBezTo>
                          <a:pt x="2777634" y="3223736"/>
                          <a:pt x="2477596" y="3153251"/>
                          <a:pt x="2202324" y="2997994"/>
                        </a:cubicBezTo>
                        <a:close/>
                      </a:path>
                    </a:pathLst>
                  </a:custGeom>
                  <a:solidFill>
                    <a:srgbClr val="20BDEF"/>
                  </a:solidFill>
                  <a:ln w="19050" cap="flat">
                    <a:solidFill>
                      <a:schemeClr val="bg2"/>
                    </a:solidFill>
                    <a:prstDash val="solid"/>
                    <a:miter/>
                  </a:ln>
                </p:spPr>
                <p:txBody>
                  <a:bodyPr rtlCol="0" anchor="ctr"/>
                  <a:lstStyle/>
                  <a:p>
                    <a:pPr defTabSz="914411">
                      <a:defRPr/>
                    </a:pPr>
                    <a:endParaRPr lang="en-US" sz="1765">
                      <a:solidFill>
                        <a:prstClr val="white"/>
                      </a:solidFill>
                      <a:latin typeface="Segoe UI" panose="020B0502040204020203" pitchFamily="34" charset="0"/>
                      <a:cs typeface="Segoe UI" panose="020B0502040204020203" pitchFamily="34" charset="0"/>
                    </a:endParaRPr>
                  </a:p>
                </p:txBody>
              </p:sp>
              <p:sp>
                <p:nvSpPr>
                  <p:cNvPr id="117" name="Freeform: Shape 116">
                    <a:extLst>
                      <a:ext uri="{FF2B5EF4-FFF2-40B4-BE49-F238E27FC236}">
                        <a16:creationId xmlns:a16="http://schemas.microsoft.com/office/drawing/2014/main" id="{D100ED25-1C78-4B90-8763-864E19939479}"/>
                      </a:ext>
                    </a:extLst>
                  </p:cNvPr>
                  <p:cNvSpPr/>
                  <p:nvPr/>
                </p:nvSpPr>
                <p:spPr>
                  <a:xfrm>
                    <a:off x="8820943" y="1964818"/>
                    <a:ext cx="3495675" cy="4610100"/>
                  </a:xfrm>
                  <a:custGeom>
                    <a:avLst/>
                    <a:gdLst>
                      <a:gd name="connsiteX0" fmla="*/ 3070384 w 3495675"/>
                      <a:gd name="connsiteY0" fmla="*/ 7144 h 4610100"/>
                      <a:gd name="connsiteX1" fmla="*/ 2735104 w 3495675"/>
                      <a:gd name="connsiteY1" fmla="*/ 713899 h 4610100"/>
                      <a:gd name="connsiteX2" fmla="*/ 1908334 w 3495675"/>
                      <a:gd name="connsiteY2" fmla="*/ 694849 h 4610100"/>
                      <a:gd name="connsiteX3" fmla="*/ 1924526 w 3495675"/>
                      <a:gd name="connsiteY3" fmla="*/ 2403634 h 4610100"/>
                      <a:gd name="connsiteX4" fmla="*/ 464344 w 3495675"/>
                      <a:gd name="connsiteY4" fmla="*/ 3274219 h 4610100"/>
                      <a:gd name="connsiteX5" fmla="*/ 7144 w 3495675"/>
                      <a:gd name="connsiteY5" fmla="*/ 3921919 h 4610100"/>
                      <a:gd name="connsiteX6" fmla="*/ 477679 w 3495675"/>
                      <a:gd name="connsiteY6" fmla="*/ 4606766 h 4610100"/>
                      <a:gd name="connsiteX7" fmla="*/ 3101817 w 3495675"/>
                      <a:gd name="connsiteY7" fmla="*/ 3055144 h 4610100"/>
                      <a:gd name="connsiteX8" fmla="*/ 3070384 w 3495675"/>
                      <a:gd name="connsiteY8" fmla="*/ 7144 h 461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95675" h="4610100">
                        <a:moveTo>
                          <a:pt x="3070384" y="7144"/>
                        </a:moveTo>
                        <a:lnTo>
                          <a:pt x="2735104" y="713899"/>
                        </a:lnTo>
                        <a:lnTo>
                          <a:pt x="1908334" y="694849"/>
                        </a:lnTo>
                        <a:cubicBezTo>
                          <a:pt x="2206466" y="1203484"/>
                          <a:pt x="2234089" y="1852136"/>
                          <a:pt x="1924526" y="2403634"/>
                        </a:cubicBezTo>
                        <a:cubicBezTo>
                          <a:pt x="1615916" y="2951321"/>
                          <a:pt x="1050131" y="3263741"/>
                          <a:pt x="464344" y="3274219"/>
                        </a:cubicBezTo>
                        <a:lnTo>
                          <a:pt x="7144" y="3921919"/>
                        </a:lnTo>
                        <a:lnTo>
                          <a:pt x="477679" y="4606766"/>
                        </a:lnTo>
                        <a:cubicBezTo>
                          <a:pt x="1530191" y="4595337"/>
                          <a:pt x="2547461" y="4038124"/>
                          <a:pt x="3101817" y="3055144"/>
                        </a:cubicBezTo>
                        <a:cubicBezTo>
                          <a:pt x="3656171" y="2072164"/>
                          <a:pt x="3604736" y="912971"/>
                          <a:pt x="3070384" y="7144"/>
                        </a:cubicBezTo>
                        <a:close/>
                      </a:path>
                    </a:pathLst>
                  </a:custGeom>
                  <a:solidFill>
                    <a:srgbClr val="0078D7"/>
                  </a:solidFill>
                  <a:ln w="19050" cap="flat">
                    <a:solidFill>
                      <a:schemeClr val="bg2"/>
                    </a:solidFill>
                    <a:prstDash val="solid"/>
                    <a:miter/>
                  </a:ln>
                </p:spPr>
                <p:txBody>
                  <a:bodyPr rtlCol="0" anchor="ctr"/>
                  <a:lstStyle/>
                  <a:p>
                    <a:pPr defTabSz="914411">
                      <a:defRPr/>
                    </a:pPr>
                    <a:endParaRPr lang="en-US" sz="1765">
                      <a:solidFill>
                        <a:prstClr val="black"/>
                      </a:solidFill>
                      <a:latin typeface="Segoe UI" panose="020B0502040204020203" pitchFamily="34" charset="0"/>
                      <a:cs typeface="Segoe UI" panose="020B0502040204020203" pitchFamily="34" charset="0"/>
                    </a:endParaRPr>
                  </a:p>
                </p:txBody>
              </p:sp>
              <p:sp>
                <p:nvSpPr>
                  <p:cNvPr id="118" name="Freeform: Shape 117">
                    <a:extLst>
                      <a:ext uri="{FF2B5EF4-FFF2-40B4-BE49-F238E27FC236}">
                        <a16:creationId xmlns:a16="http://schemas.microsoft.com/office/drawing/2014/main" id="{801AB45B-5604-431A-A415-F4D4EF321876}"/>
                      </a:ext>
                    </a:extLst>
                  </p:cNvPr>
                  <p:cNvSpPr/>
                  <p:nvPr/>
                </p:nvSpPr>
                <p:spPr>
                  <a:xfrm>
                    <a:off x="6604477" y="467525"/>
                    <a:ext cx="5286374" cy="2209800"/>
                  </a:xfrm>
                  <a:custGeom>
                    <a:avLst/>
                    <a:gdLst>
                      <a:gd name="connsiteX0" fmla="*/ 3489484 w 5286375"/>
                      <a:gd name="connsiteY0" fmla="*/ 1568255 h 2209800"/>
                      <a:gd name="connsiteX1" fmla="*/ 4123849 w 5286375"/>
                      <a:gd name="connsiteY1" fmla="*/ 2191190 h 2209800"/>
                      <a:gd name="connsiteX2" fmla="*/ 4950619 w 5286375"/>
                      <a:gd name="connsiteY2" fmla="*/ 2210240 h 2209800"/>
                      <a:gd name="connsiteX3" fmla="*/ 5285899 w 5286375"/>
                      <a:gd name="connsiteY3" fmla="*/ 1503485 h 2209800"/>
                      <a:gd name="connsiteX4" fmla="*/ 4159091 w 5286375"/>
                      <a:gd name="connsiteY4" fmla="*/ 400490 h 2209800"/>
                      <a:gd name="connsiteX5" fmla="*/ 7144 w 5286375"/>
                      <a:gd name="connsiteY5" fmla="*/ 1558730 h 2209800"/>
                      <a:gd name="connsiteX6" fmla="*/ 778669 w 5286375"/>
                      <a:gd name="connsiteY6" fmla="*/ 1558730 h 2209800"/>
                      <a:gd name="connsiteX7" fmla="*/ 1162526 w 5286375"/>
                      <a:gd name="connsiteY7" fmla="*/ 2210240 h 2209800"/>
                      <a:gd name="connsiteX8" fmla="*/ 3489484 w 5286375"/>
                      <a:gd name="connsiteY8" fmla="*/ 1568255 h 2209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86375" h="2209800">
                        <a:moveTo>
                          <a:pt x="3489484" y="1568255"/>
                        </a:moveTo>
                        <a:cubicBezTo>
                          <a:pt x="3761899" y="1721607"/>
                          <a:pt x="3976211" y="1939730"/>
                          <a:pt x="4123849" y="2191190"/>
                        </a:cubicBezTo>
                        <a:lnTo>
                          <a:pt x="4950619" y="2210240"/>
                        </a:lnTo>
                        <a:lnTo>
                          <a:pt x="5285899" y="1503485"/>
                        </a:lnTo>
                        <a:cubicBezTo>
                          <a:pt x="5023009" y="1057715"/>
                          <a:pt x="4642962" y="672905"/>
                          <a:pt x="4159091" y="400490"/>
                        </a:cubicBezTo>
                        <a:cubicBezTo>
                          <a:pt x="2692241" y="-426280"/>
                          <a:pt x="833914" y="92832"/>
                          <a:pt x="7144" y="1558730"/>
                        </a:cubicBezTo>
                        <a:lnTo>
                          <a:pt x="778669" y="1558730"/>
                        </a:lnTo>
                        <a:lnTo>
                          <a:pt x="1162526" y="2210240"/>
                        </a:lnTo>
                        <a:cubicBezTo>
                          <a:pt x="1629251" y="1393947"/>
                          <a:pt x="2669381" y="1106292"/>
                          <a:pt x="3489484" y="1568255"/>
                        </a:cubicBezTo>
                        <a:close/>
                      </a:path>
                    </a:pathLst>
                  </a:custGeom>
                  <a:solidFill>
                    <a:srgbClr val="002050"/>
                  </a:solidFill>
                  <a:ln w="19050" cap="flat">
                    <a:solidFill>
                      <a:schemeClr val="bg2"/>
                    </a:solidFill>
                    <a:prstDash val="solid"/>
                    <a:miter/>
                  </a:ln>
                </p:spPr>
                <p:txBody>
                  <a:bodyPr rtlCol="0" anchor="ctr"/>
                  <a:lstStyle/>
                  <a:p>
                    <a:pPr defTabSz="914411">
                      <a:defRPr/>
                    </a:pPr>
                    <a:endParaRPr lang="en-US" sz="1765">
                      <a:solidFill>
                        <a:prstClr val="white"/>
                      </a:solidFill>
                      <a:latin typeface="Segoe UI" panose="020B0502040204020203" pitchFamily="34" charset="0"/>
                      <a:cs typeface="Segoe UI" panose="020B0502040204020203" pitchFamily="34" charset="0"/>
                    </a:endParaRPr>
                  </a:p>
                </p:txBody>
              </p:sp>
              <p:sp>
                <p:nvSpPr>
                  <p:cNvPr id="119" name="Freeform: Shape 118">
                    <a:extLst>
                      <a:ext uri="{FF2B5EF4-FFF2-40B4-BE49-F238E27FC236}">
                        <a16:creationId xmlns:a16="http://schemas.microsoft.com/office/drawing/2014/main" id="{F7B47981-F3EF-4898-8150-223056678995}"/>
                      </a:ext>
                    </a:extLst>
                  </p:cNvPr>
                  <p:cNvSpPr/>
                  <p:nvPr/>
                </p:nvSpPr>
                <p:spPr>
                  <a:xfrm rot="19773239">
                    <a:off x="7535426" y="1807744"/>
                    <a:ext cx="3428999" cy="3428999"/>
                  </a:xfrm>
                  <a:custGeom>
                    <a:avLst/>
                    <a:gdLst>
                      <a:gd name="connsiteX0" fmla="*/ 2558533 w 3429000"/>
                      <a:gd name="connsiteY0" fmla="*/ 228035 h 3429000"/>
                      <a:gd name="connsiteX1" fmla="*/ 232528 w 3429000"/>
                      <a:gd name="connsiteY1" fmla="*/ 870020 h 3429000"/>
                      <a:gd name="connsiteX2" fmla="*/ 227766 w 3429000"/>
                      <a:gd name="connsiteY2" fmla="*/ 878593 h 3429000"/>
                      <a:gd name="connsiteX3" fmla="*/ 878323 w 3429000"/>
                      <a:gd name="connsiteY3" fmla="*/ 3209360 h 3429000"/>
                      <a:gd name="connsiteX4" fmla="*/ 1748908 w 3429000"/>
                      <a:gd name="connsiteY4" fmla="*/ 3429388 h 3429000"/>
                      <a:gd name="connsiteX5" fmla="*/ 3209091 w 3429000"/>
                      <a:gd name="connsiteY5" fmla="*/ 2558803 h 3429000"/>
                      <a:gd name="connsiteX6" fmla="*/ 3192898 w 3429000"/>
                      <a:gd name="connsiteY6" fmla="*/ 850018 h 3429000"/>
                      <a:gd name="connsiteX7" fmla="*/ 2558533 w 3429000"/>
                      <a:gd name="connsiteY7" fmla="*/ 228035 h 3429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29000" h="3429000">
                        <a:moveTo>
                          <a:pt x="2558533" y="228035"/>
                        </a:moveTo>
                        <a:cubicBezTo>
                          <a:pt x="1738431" y="-234880"/>
                          <a:pt x="698301" y="53728"/>
                          <a:pt x="232528" y="870020"/>
                        </a:cubicBezTo>
                        <a:cubicBezTo>
                          <a:pt x="230623" y="872878"/>
                          <a:pt x="229671" y="875735"/>
                          <a:pt x="227766" y="878593"/>
                        </a:cubicBezTo>
                        <a:cubicBezTo>
                          <a:pt x="-236102" y="1701553"/>
                          <a:pt x="55363" y="2745493"/>
                          <a:pt x="878323" y="3209360"/>
                        </a:cubicBezTo>
                        <a:cubicBezTo>
                          <a:pt x="1153596" y="3364618"/>
                          <a:pt x="1454586" y="3435103"/>
                          <a:pt x="1748908" y="3429388"/>
                        </a:cubicBezTo>
                        <a:cubicBezTo>
                          <a:pt x="2334696" y="3417958"/>
                          <a:pt x="2900481" y="3106490"/>
                          <a:pt x="3209091" y="2558803"/>
                        </a:cubicBezTo>
                        <a:cubicBezTo>
                          <a:pt x="3519606" y="2008258"/>
                          <a:pt x="3491983" y="1358653"/>
                          <a:pt x="3192898" y="850018"/>
                        </a:cubicBezTo>
                        <a:cubicBezTo>
                          <a:pt x="3045261" y="599510"/>
                          <a:pt x="2830948" y="382340"/>
                          <a:pt x="2558533" y="228035"/>
                        </a:cubicBezTo>
                        <a:close/>
                      </a:path>
                    </a:pathLst>
                  </a:custGeom>
                  <a:solidFill>
                    <a:srgbClr val="E6E6E6"/>
                  </a:solidFill>
                  <a:ln w="9525" cap="flat">
                    <a:noFill/>
                    <a:prstDash val="solid"/>
                    <a:miter/>
                  </a:ln>
                </p:spPr>
                <p:txBody>
                  <a:bodyPr rtlCol="0" anchor="ctr"/>
                  <a:lstStyle/>
                  <a:p>
                    <a:pPr algn="ctr" defTabSz="914411">
                      <a:defRPr/>
                    </a:pPr>
                    <a:r>
                      <a:rPr lang="en-US" sz="1765">
                        <a:solidFill>
                          <a:prstClr val="black"/>
                        </a:solidFill>
                        <a:latin typeface="Segoe UI" panose="020B0502040204020203" pitchFamily="34" charset="0"/>
                        <a:cs typeface="Segoe UI" panose="020B0502040204020203" pitchFamily="34" charset="0"/>
                      </a:rPr>
                      <a:t>Managed Services</a:t>
                    </a:r>
                  </a:p>
                </p:txBody>
              </p:sp>
            </p:grpSp>
            <p:grpSp>
              <p:nvGrpSpPr>
                <p:cNvPr id="106" name="Graphic 13">
                  <a:extLst>
                    <a:ext uri="{FF2B5EF4-FFF2-40B4-BE49-F238E27FC236}">
                      <a16:creationId xmlns:a16="http://schemas.microsoft.com/office/drawing/2014/main" id="{80FC7A89-B193-481B-BB39-845DFCF28517}"/>
                    </a:ext>
                  </a:extLst>
                </p:cNvPr>
                <p:cNvGrpSpPr/>
                <p:nvPr/>
              </p:nvGrpSpPr>
              <p:grpSpPr>
                <a:xfrm>
                  <a:off x="7030980" y="1241205"/>
                  <a:ext cx="5368400" cy="5916830"/>
                  <a:chOff x="2042549" y="242995"/>
                  <a:chExt cx="6940701" cy="7649756"/>
                </a:xfrm>
              </p:grpSpPr>
              <p:sp>
                <p:nvSpPr>
                  <p:cNvPr id="108" name="Freeform: Shape 107">
                    <a:extLst>
                      <a:ext uri="{FF2B5EF4-FFF2-40B4-BE49-F238E27FC236}">
                        <a16:creationId xmlns:a16="http://schemas.microsoft.com/office/drawing/2014/main" id="{FC2A448B-5ACC-45F4-B108-0DAB3AC0BE1C}"/>
                      </a:ext>
                    </a:extLst>
                  </p:cNvPr>
                  <p:cNvSpPr/>
                  <p:nvPr/>
                </p:nvSpPr>
                <p:spPr>
                  <a:xfrm rot="19773239">
                    <a:off x="2113698" y="242995"/>
                    <a:ext cx="1971496" cy="1971495"/>
                  </a:xfrm>
                  <a:custGeom>
                    <a:avLst/>
                    <a:gdLst>
                      <a:gd name="connsiteX0" fmla="*/ 1972136 w 1971495"/>
                      <a:gd name="connsiteY0" fmla="*/ 988960 h 1971496"/>
                      <a:gd name="connsiteX1" fmla="*/ 988959 w 1971495"/>
                      <a:gd name="connsiteY1" fmla="*/ 1972136 h 1971496"/>
                      <a:gd name="connsiteX2" fmla="*/ 5783 w 1971495"/>
                      <a:gd name="connsiteY2" fmla="*/ 988960 h 1971496"/>
                      <a:gd name="connsiteX3" fmla="*/ 988959 w 1971495"/>
                      <a:gd name="connsiteY3" fmla="*/ 5783 h 1971496"/>
                      <a:gd name="connsiteX4" fmla="*/ 1972136 w 1971495"/>
                      <a:gd name="connsiteY4" fmla="*/ 988960 h 1971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1495" h="1971496">
                        <a:moveTo>
                          <a:pt x="1972136" y="988960"/>
                        </a:moveTo>
                        <a:cubicBezTo>
                          <a:pt x="1972136" y="1531953"/>
                          <a:pt x="1531953" y="1972136"/>
                          <a:pt x="988959" y="1972136"/>
                        </a:cubicBezTo>
                        <a:cubicBezTo>
                          <a:pt x="445966" y="1972136"/>
                          <a:pt x="5783" y="1531953"/>
                          <a:pt x="5783" y="988960"/>
                        </a:cubicBezTo>
                        <a:cubicBezTo>
                          <a:pt x="5783" y="445966"/>
                          <a:pt x="445966" y="5783"/>
                          <a:pt x="988959" y="5783"/>
                        </a:cubicBezTo>
                        <a:cubicBezTo>
                          <a:pt x="1531953" y="5783"/>
                          <a:pt x="1972136" y="445966"/>
                          <a:pt x="1972136" y="988960"/>
                        </a:cubicBezTo>
                        <a:close/>
                      </a:path>
                    </a:pathLst>
                  </a:custGeom>
                  <a:solidFill>
                    <a:srgbClr val="002050"/>
                  </a:solidFill>
                  <a:ln w="19050" cap="flat">
                    <a:solidFill>
                      <a:schemeClr val="bg2"/>
                    </a:solidFill>
                    <a:prstDash val="solid"/>
                    <a:miter/>
                  </a:ln>
                </p:spPr>
                <p:txBody>
                  <a:bodyPr rtlCol="0" anchor="ctr"/>
                  <a:lstStyle/>
                  <a:p>
                    <a:pPr algn="ctr" defTabSz="914411">
                      <a:defRPr/>
                    </a:pPr>
                    <a:r>
                      <a:rPr lang="en-US" sz="1176">
                        <a:solidFill>
                          <a:prstClr val="white"/>
                        </a:solidFill>
                        <a:latin typeface="Segoe" panose="020B0502040504020203" pitchFamily="34" charset="0"/>
                        <a:cs typeface="Segoe UI" panose="020B0502040204020203" pitchFamily="34" charset="0"/>
                      </a:rPr>
                      <a:t>Plan &amp; </a:t>
                    </a:r>
                    <a:br>
                      <a:rPr lang="en-US" sz="1176">
                        <a:solidFill>
                          <a:prstClr val="white"/>
                        </a:solidFill>
                        <a:latin typeface="Segoe" panose="020B0502040504020203" pitchFamily="34" charset="0"/>
                        <a:cs typeface="Segoe UI" panose="020B0502040204020203" pitchFamily="34" charset="0"/>
                      </a:rPr>
                    </a:br>
                    <a:r>
                      <a:rPr lang="en-US" sz="1176">
                        <a:solidFill>
                          <a:prstClr val="white"/>
                        </a:solidFill>
                        <a:latin typeface="Segoe" panose="020B0502040504020203" pitchFamily="34" charset="0"/>
                        <a:cs typeface="Segoe UI" panose="020B0502040204020203" pitchFamily="34" charset="0"/>
                      </a:rPr>
                      <a:t>Design</a:t>
                    </a:r>
                  </a:p>
                </p:txBody>
              </p:sp>
              <p:sp>
                <p:nvSpPr>
                  <p:cNvPr id="111" name="Freeform: Shape 110">
                    <a:extLst>
                      <a:ext uri="{FF2B5EF4-FFF2-40B4-BE49-F238E27FC236}">
                        <a16:creationId xmlns:a16="http://schemas.microsoft.com/office/drawing/2014/main" id="{6C7C45A9-A663-4257-809F-50E1E97A9639}"/>
                      </a:ext>
                    </a:extLst>
                  </p:cNvPr>
                  <p:cNvSpPr/>
                  <p:nvPr/>
                </p:nvSpPr>
                <p:spPr>
                  <a:xfrm rot="19773239">
                    <a:off x="7011754" y="2789316"/>
                    <a:ext cx="1971496" cy="1971497"/>
                  </a:xfrm>
                  <a:custGeom>
                    <a:avLst/>
                    <a:gdLst>
                      <a:gd name="connsiteX0" fmla="*/ 1972136 w 1971495"/>
                      <a:gd name="connsiteY0" fmla="*/ 988959 h 1971496"/>
                      <a:gd name="connsiteX1" fmla="*/ 988959 w 1971495"/>
                      <a:gd name="connsiteY1" fmla="*/ 1972136 h 1971496"/>
                      <a:gd name="connsiteX2" fmla="*/ 5783 w 1971495"/>
                      <a:gd name="connsiteY2" fmla="*/ 988959 h 1971496"/>
                      <a:gd name="connsiteX3" fmla="*/ 988959 w 1971495"/>
                      <a:gd name="connsiteY3" fmla="*/ 5783 h 1971496"/>
                      <a:gd name="connsiteX4" fmla="*/ 1972136 w 1971495"/>
                      <a:gd name="connsiteY4" fmla="*/ 988959 h 1971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1495" h="1971496">
                        <a:moveTo>
                          <a:pt x="1972136" y="988959"/>
                        </a:moveTo>
                        <a:cubicBezTo>
                          <a:pt x="1972136" y="1531953"/>
                          <a:pt x="1531953" y="1972136"/>
                          <a:pt x="988959" y="1972136"/>
                        </a:cubicBezTo>
                        <a:cubicBezTo>
                          <a:pt x="445966" y="1972136"/>
                          <a:pt x="5783" y="1531953"/>
                          <a:pt x="5783" y="988959"/>
                        </a:cubicBezTo>
                        <a:cubicBezTo>
                          <a:pt x="5783" y="445966"/>
                          <a:pt x="445966" y="5783"/>
                          <a:pt x="988959" y="5783"/>
                        </a:cubicBezTo>
                        <a:cubicBezTo>
                          <a:pt x="1531953" y="5783"/>
                          <a:pt x="1972136" y="445966"/>
                          <a:pt x="1972136" y="988959"/>
                        </a:cubicBezTo>
                        <a:close/>
                      </a:path>
                    </a:pathLst>
                  </a:custGeom>
                  <a:solidFill>
                    <a:srgbClr val="0078D7"/>
                  </a:solidFill>
                  <a:ln w="19050" cap="flat">
                    <a:solidFill>
                      <a:schemeClr val="bg2"/>
                    </a:solidFill>
                    <a:prstDash val="solid"/>
                    <a:miter/>
                  </a:ln>
                </p:spPr>
                <p:txBody>
                  <a:bodyPr rtlCol="0" anchor="ctr"/>
                  <a:lstStyle/>
                  <a:p>
                    <a:pPr algn="ctr" defTabSz="914411">
                      <a:defRPr/>
                    </a:pPr>
                    <a:r>
                      <a:rPr lang="en-US" sz="1176">
                        <a:solidFill>
                          <a:prstClr val="white"/>
                        </a:solidFill>
                        <a:latin typeface="Segoe" panose="020B0502040504020203" pitchFamily="34" charset="0"/>
                        <a:cs typeface="Segoe UI" panose="020B0502040204020203" pitchFamily="34" charset="0"/>
                      </a:rPr>
                      <a:t>Build &amp; Migrate</a:t>
                    </a:r>
                  </a:p>
                </p:txBody>
              </p:sp>
              <p:sp>
                <p:nvSpPr>
                  <p:cNvPr id="115" name="Freeform: Shape 114">
                    <a:extLst>
                      <a:ext uri="{FF2B5EF4-FFF2-40B4-BE49-F238E27FC236}">
                        <a16:creationId xmlns:a16="http://schemas.microsoft.com/office/drawing/2014/main" id="{5F7C9277-A74D-4D29-B7BA-533FDE7DA045}"/>
                      </a:ext>
                    </a:extLst>
                  </p:cNvPr>
                  <p:cNvSpPr/>
                  <p:nvPr/>
                </p:nvSpPr>
                <p:spPr>
                  <a:xfrm rot="19773239">
                    <a:off x="2042549" y="5921256"/>
                    <a:ext cx="1971497" cy="1971495"/>
                  </a:xfrm>
                  <a:custGeom>
                    <a:avLst/>
                    <a:gdLst>
                      <a:gd name="connsiteX0" fmla="*/ 1972136 w 1971495"/>
                      <a:gd name="connsiteY0" fmla="*/ 988959 h 1971496"/>
                      <a:gd name="connsiteX1" fmla="*/ 988960 w 1971495"/>
                      <a:gd name="connsiteY1" fmla="*/ 1972136 h 1971496"/>
                      <a:gd name="connsiteX2" fmla="*/ 5783 w 1971495"/>
                      <a:gd name="connsiteY2" fmla="*/ 988959 h 1971496"/>
                      <a:gd name="connsiteX3" fmla="*/ 988960 w 1971495"/>
                      <a:gd name="connsiteY3" fmla="*/ 5783 h 1971496"/>
                      <a:gd name="connsiteX4" fmla="*/ 1972136 w 1971495"/>
                      <a:gd name="connsiteY4" fmla="*/ 988959 h 1971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1495" h="1971496">
                        <a:moveTo>
                          <a:pt x="1972136" y="988959"/>
                        </a:moveTo>
                        <a:cubicBezTo>
                          <a:pt x="1972136" y="1531953"/>
                          <a:pt x="1531953" y="1972136"/>
                          <a:pt x="988960" y="1972136"/>
                        </a:cubicBezTo>
                        <a:cubicBezTo>
                          <a:pt x="445966" y="1972136"/>
                          <a:pt x="5783" y="1531953"/>
                          <a:pt x="5783" y="988959"/>
                        </a:cubicBezTo>
                        <a:cubicBezTo>
                          <a:pt x="5783" y="445966"/>
                          <a:pt x="445966" y="5783"/>
                          <a:pt x="988960" y="5783"/>
                        </a:cubicBezTo>
                        <a:cubicBezTo>
                          <a:pt x="1531953" y="5783"/>
                          <a:pt x="1972136" y="445966"/>
                          <a:pt x="1972136" y="988959"/>
                        </a:cubicBezTo>
                        <a:close/>
                      </a:path>
                    </a:pathLst>
                  </a:custGeom>
                  <a:solidFill>
                    <a:srgbClr val="20BDEF"/>
                  </a:solidFill>
                  <a:ln w="19050" cap="flat">
                    <a:solidFill>
                      <a:srgbClr val="45226D"/>
                    </a:solidFill>
                    <a:prstDash val="solid"/>
                    <a:miter/>
                  </a:ln>
                </p:spPr>
                <p:txBody>
                  <a:bodyPr rtlCol="0" anchor="ctr"/>
                  <a:lstStyle/>
                  <a:p>
                    <a:pPr algn="ctr" defTabSz="914411">
                      <a:defRPr/>
                    </a:pPr>
                    <a:r>
                      <a:rPr lang="en-US" sz="1176">
                        <a:solidFill>
                          <a:prstClr val="white"/>
                        </a:solidFill>
                        <a:latin typeface="Segoe" panose="020B0502040504020203" pitchFamily="34" charset="0"/>
                        <a:cs typeface="Segoe UI" panose="020B0502040204020203" pitchFamily="34" charset="0"/>
                      </a:rPr>
                      <a:t>Run &amp; Optimize</a:t>
                    </a:r>
                  </a:p>
                </p:txBody>
              </p:sp>
            </p:grpSp>
          </p:grpSp>
          <p:grpSp>
            <p:nvGrpSpPr>
              <p:cNvPr id="85" name="Group 84">
                <a:extLst>
                  <a:ext uri="{FF2B5EF4-FFF2-40B4-BE49-F238E27FC236}">
                    <a16:creationId xmlns:a16="http://schemas.microsoft.com/office/drawing/2014/main" id="{C79A111F-5696-4453-9F98-17A93533610B}"/>
                  </a:ext>
                </a:extLst>
              </p:cNvPr>
              <p:cNvGrpSpPr/>
              <p:nvPr/>
            </p:nvGrpSpPr>
            <p:grpSpPr>
              <a:xfrm>
                <a:off x="1760563" y="3588016"/>
                <a:ext cx="2119811" cy="2183690"/>
                <a:chOff x="1760563" y="3588016"/>
                <a:chExt cx="2119811" cy="2183690"/>
              </a:xfrm>
            </p:grpSpPr>
            <p:sp>
              <p:nvSpPr>
                <p:cNvPr id="87" name="Rectangle 86">
                  <a:extLst>
                    <a:ext uri="{FF2B5EF4-FFF2-40B4-BE49-F238E27FC236}">
                      <a16:creationId xmlns:a16="http://schemas.microsoft.com/office/drawing/2014/main" id="{763600DC-B96C-4E8D-AE84-E588D9E9314B}"/>
                    </a:ext>
                  </a:extLst>
                </p:cNvPr>
                <p:cNvSpPr/>
                <p:nvPr/>
              </p:nvSpPr>
              <p:spPr>
                <a:xfrm rot="3241343">
                  <a:off x="1808048" y="3581198"/>
                  <a:ext cx="2033540" cy="2047175"/>
                </a:xfrm>
                <a:prstGeom prst="rect">
                  <a:avLst/>
                </a:prstGeom>
                <a:noFill/>
              </p:spPr>
              <p:txBody>
                <a:bodyPr spcFirstLastPara="1" wrap="none" lIns="89641" tIns="44820" rIns="89641" bIns="44820" numCol="1">
                  <a:prstTxWarp prst="textArchUp">
                    <a:avLst>
                      <a:gd name="adj" fmla="val 11092878"/>
                    </a:avLst>
                  </a:prstTxWarp>
                  <a:spAutoFit/>
                </a:bodyPr>
                <a:lstStyle/>
                <a:p>
                  <a:pPr algn="ctr" defTabSz="914411">
                    <a:defRPr/>
                  </a:pPr>
                  <a:r>
                    <a:rPr lang="en-US" sz="1568" b="1">
                      <a:ln w="0"/>
                      <a:solidFill>
                        <a:prstClr val="white"/>
                      </a:solidFill>
                      <a:effectLst>
                        <a:outerShdw blurRad="38100" dist="19050" dir="2700000" algn="tl" rotWithShape="0">
                          <a:prstClr val="black">
                            <a:alpha val="40000"/>
                          </a:prstClr>
                        </a:outerShdw>
                      </a:effectLst>
                      <a:latin typeface="Segoe Semibold" panose="020B0502040504020203" pitchFamily="34" charset="0"/>
                      <a:cs typeface="Segoe UI Semibold" panose="020B0702040204020203" pitchFamily="34" charset="0"/>
                    </a:rPr>
                    <a:t>Cloud </a:t>
                  </a:r>
                </a:p>
                <a:p>
                  <a:pPr algn="ctr" defTabSz="914411">
                    <a:defRPr/>
                  </a:pPr>
                  <a:r>
                    <a:rPr lang="en-US" sz="1568" b="1">
                      <a:ln w="0"/>
                      <a:solidFill>
                        <a:prstClr val="white"/>
                      </a:solidFill>
                      <a:effectLst>
                        <a:outerShdw blurRad="38100" dist="19050" dir="2700000" algn="tl" rotWithShape="0">
                          <a:prstClr val="black">
                            <a:alpha val="40000"/>
                          </a:prstClr>
                        </a:outerShdw>
                      </a:effectLst>
                      <a:latin typeface="Segoe Semibold" panose="020B0502040504020203" pitchFamily="34" charset="0"/>
                      <a:cs typeface="Segoe UI Semibold" panose="020B0702040204020203" pitchFamily="34" charset="0"/>
                    </a:rPr>
                    <a:t>Planning</a:t>
                  </a:r>
                </a:p>
              </p:txBody>
            </p:sp>
            <p:sp>
              <p:nvSpPr>
                <p:cNvPr id="88" name="Rectangle 87">
                  <a:extLst>
                    <a:ext uri="{FF2B5EF4-FFF2-40B4-BE49-F238E27FC236}">
                      <a16:creationId xmlns:a16="http://schemas.microsoft.com/office/drawing/2014/main" id="{E17759B4-02AC-42B9-BFEB-8AF8382CEFC7}"/>
                    </a:ext>
                  </a:extLst>
                </p:cNvPr>
                <p:cNvSpPr/>
                <p:nvPr/>
              </p:nvSpPr>
              <p:spPr>
                <a:xfrm rot="6709778">
                  <a:off x="1741364" y="3632695"/>
                  <a:ext cx="2158210" cy="2119811"/>
                </a:xfrm>
                <a:prstGeom prst="rect">
                  <a:avLst/>
                </a:prstGeom>
                <a:noFill/>
              </p:spPr>
              <p:txBody>
                <a:bodyPr spcFirstLastPara="1" wrap="none" lIns="89641" tIns="44820" rIns="89641" bIns="44820" numCol="1">
                  <a:prstTxWarp prst="textArchUp">
                    <a:avLst>
                      <a:gd name="adj" fmla="val 21566151"/>
                    </a:avLst>
                  </a:prstTxWarp>
                  <a:spAutoFit/>
                </a:bodyPr>
                <a:lstStyle/>
                <a:p>
                  <a:pPr algn="ctr" defTabSz="914411">
                    <a:defRPr/>
                  </a:pPr>
                  <a:r>
                    <a:rPr lang="en-US" sz="1568" b="1">
                      <a:ln w="0"/>
                      <a:solidFill>
                        <a:prstClr val="white"/>
                      </a:solidFill>
                      <a:latin typeface="Segoe Semibold" panose="020B0502040504020203" pitchFamily="34" charset="0"/>
                      <a:cs typeface="Segoe UI Semibold" panose="020B0702040204020203" pitchFamily="34" charset="0"/>
                    </a:rPr>
                    <a:t>Cloud</a:t>
                  </a:r>
                  <a:r>
                    <a:rPr lang="en-US" sz="1568" b="1">
                      <a:ln w="0"/>
                      <a:solidFill>
                        <a:prstClr val="white"/>
                      </a:solidFill>
                      <a:effectLst>
                        <a:outerShdw blurRad="38100" dist="19050" dir="2700000" algn="tl" rotWithShape="0">
                          <a:prstClr val="black">
                            <a:alpha val="40000"/>
                          </a:prstClr>
                        </a:outerShdw>
                      </a:effectLst>
                      <a:latin typeface="Segoe Semibold" panose="020B0502040504020203" pitchFamily="34" charset="0"/>
                      <a:cs typeface="Segoe UI Semibold" panose="020B0702040204020203" pitchFamily="34" charset="0"/>
                    </a:rPr>
                    <a:t> </a:t>
                  </a:r>
                </a:p>
                <a:p>
                  <a:pPr algn="ctr" defTabSz="914411">
                    <a:defRPr/>
                  </a:pPr>
                  <a:r>
                    <a:rPr lang="en-US" sz="1568" b="1">
                      <a:ln w="0"/>
                      <a:solidFill>
                        <a:prstClr val="white"/>
                      </a:solidFill>
                      <a:effectLst>
                        <a:outerShdw blurRad="38100" dist="19050" dir="2700000" algn="tl" rotWithShape="0">
                          <a:prstClr val="black">
                            <a:alpha val="40000"/>
                          </a:prstClr>
                        </a:outerShdw>
                      </a:effectLst>
                      <a:latin typeface="Segoe Semibold" panose="020B0502040504020203" pitchFamily="34" charset="0"/>
                      <a:cs typeface="Segoe UI Semibold" panose="020B0702040204020203" pitchFamily="34" charset="0"/>
                    </a:rPr>
                    <a:t>Operations</a:t>
                  </a:r>
                </a:p>
              </p:txBody>
            </p:sp>
            <p:sp>
              <p:nvSpPr>
                <p:cNvPr id="94" name="Rectangle 93">
                  <a:extLst>
                    <a:ext uri="{FF2B5EF4-FFF2-40B4-BE49-F238E27FC236}">
                      <a16:creationId xmlns:a16="http://schemas.microsoft.com/office/drawing/2014/main" id="{35FB45B2-E319-4A0A-A49B-130B6865B542}"/>
                    </a:ext>
                  </a:extLst>
                </p:cNvPr>
                <p:cNvSpPr/>
                <p:nvPr/>
              </p:nvSpPr>
              <p:spPr>
                <a:xfrm rot="21129521">
                  <a:off x="1803197" y="3696145"/>
                  <a:ext cx="2033540" cy="2047175"/>
                </a:xfrm>
                <a:prstGeom prst="rect">
                  <a:avLst/>
                </a:prstGeom>
                <a:noFill/>
              </p:spPr>
              <p:txBody>
                <a:bodyPr spcFirstLastPara="1" wrap="none" lIns="89641" tIns="44820" rIns="89641" bIns="44820" numCol="1">
                  <a:prstTxWarp prst="textArchDown">
                    <a:avLst/>
                  </a:prstTxWarp>
                  <a:spAutoFit/>
                </a:bodyPr>
                <a:lstStyle/>
                <a:p>
                  <a:pPr algn="ctr" defTabSz="914411">
                    <a:defRPr/>
                  </a:pPr>
                  <a:r>
                    <a:rPr lang="en-US" sz="1568" b="1">
                      <a:ln w="0"/>
                      <a:solidFill>
                        <a:prstClr val="white"/>
                      </a:solidFill>
                      <a:latin typeface="Segoe Semibold" panose="020B0502040504020203" pitchFamily="34" charset="0"/>
                      <a:cs typeface="Segoe UI Semibold" panose="020B0702040204020203" pitchFamily="34" charset="0"/>
                    </a:rPr>
                    <a:t>Cloud </a:t>
                  </a:r>
                </a:p>
                <a:p>
                  <a:pPr algn="ctr" defTabSz="914411">
                    <a:defRPr/>
                  </a:pPr>
                  <a:r>
                    <a:rPr lang="en-US" sz="1568" b="1">
                      <a:ln w="0"/>
                      <a:solidFill>
                        <a:prstClr val="white"/>
                      </a:solidFill>
                      <a:latin typeface="Segoe Semibold" panose="020B0502040504020203" pitchFamily="34" charset="0"/>
                      <a:cs typeface="Segoe UI Semibold" panose="020B0702040204020203" pitchFamily="34" charset="0"/>
                    </a:rPr>
                    <a:t>Enablement</a:t>
                  </a:r>
                </a:p>
              </p:txBody>
            </p:sp>
          </p:grpSp>
        </p:grpSp>
        <p:sp>
          <p:nvSpPr>
            <p:cNvPr id="3" name="TextBox 2">
              <a:extLst>
                <a:ext uri="{FF2B5EF4-FFF2-40B4-BE49-F238E27FC236}">
                  <a16:creationId xmlns:a16="http://schemas.microsoft.com/office/drawing/2014/main" id="{1A2CB2EC-7ED7-4843-8A37-78F0A50B2DED}"/>
                </a:ext>
              </a:extLst>
            </p:cNvPr>
            <p:cNvSpPr txBox="1"/>
            <p:nvPr/>
          </p:nvSpPr>
          <p:spPr>
            <a:xfrm>
              <a:off x="7262822" y="5601023"/>
              <a:ext cx="4338322" cy="829300"/>
            </a:xfrm>
            <a:prstGeom prst="rect">
              <a:avLst/>
            </a:prstGeom>
            <a:noFill/>
          </p:spPr>
          <p:txBody>
            <a:bodyPr wrap="square" rtlCol="0">
              <a:spAutoFit/>
            </a:bodyPr>
            <a:lstStyle/>
            <a:p>
              <a:pPr defTabSz="914554"/>
              <a:r>
                <a:rPr lang="en-IN" sz="1600" kern="0">
                  <a:solidFill>
                    <a:srgbClr val="505050"/>
                  </a:solidFill>
                  <a:latin typeface="Segoe UI"/>
                </a:rPr>
                <a:t>Cloud MSPs </a:t>
              </a:r>
              <a:r>
                <a:rPr lang="en-IN" sz="1600" b="1" kern="0">
                  <a:solidFill>
                    <a:srgbClr val="505050"/>
                  </a:solidFill>
                  <a:latin typeface="Segoe UI"/>
                </a:rPr>
                <a:t>move</a:t>
              </a:r>
              <a:r>
                <a:rPr lang="en-IN" sz="1600" kern="0">
                  <a:solidFill>
                    <a:srgbClr val="505050"/>
                  </a:solidFill>
                  <a:latin typeface="Segoe UI"/>
                </a:rPr>
                <a:t> but more importantly </a:t>
              </a:r>
              <a:r>
                <a:rPr lang="en-IN" sz="1600" b="1" kern="0">
                  <a:solidFill>
                    <a:srgbClr val="505050"/>
                  </a:solidFill>
                  <a:latin typeface="Segoe UI"/>
                </a:rPr>
                <a:t>operate </a:t>
              </a:r>
              <a:r>
                <a:rPr lang="en-IN" sz="1600" kern="0">
                  <a:solidFill>
                    <a:srgbClr val="505050"/>
                  </a:solidFill>
                  <a:latin typeface="Segoe UI"/>
                </a:rPr>
                <a:t>the applications in the Cloud</a:t>
              </a:r>
            </a:p>
            <a:p>
              <a:pPr defTabSz="914554"/>
              <a:endParaRPr lang="en-US" sz="1600" err="1">
                <a:solidFill>
                  <a:srgbClr val="00BCF2">
                    <a:alpha val="99000"/>
                  </a:srgbClr>
                </a:solidFill>
                <a:latin typeface="Segoe Pro SemiLight"/>
              </a:endParaRPr>
            </a:p>
          </p:txBody>
        </p:sp>
      </p:grpSp>
      <p:sp>
        <p:nvSpPr>
          <p:cNvPr id="120" name="Rectangle 119">
            <a:extLst>
              <a:ext uri="{FF2B5EF4-FFF2-40B4-BE49-F238E27FC236}">
                <a16:creationId xmlns:a16="http://schemas.microsoft.com/office/drawing/2014/main" id="{E00A8A8D-3B24-46EB-8326-C5E883D1536D}"/>
              </a:ext>
            </a:extLst>
          </p:cNvPr>
          <p:cNvSpPr/>
          <p:nvPr/>
        </p:nvSpPr>
        <p:spPr bwMode="auto">
          <a:xfrm>
            <a:off x="497816" y="1698658"/>
            <a:ext cx="6191970" cy="4645020"/>
          </a:xfrm>
          <a:prstGeom prst="rect">
            <a:avLst/>
          </a:prstGeom>
          <a:solidFill>
            <a:srgbClr val="FFFFFF"/>
          </a:solidFill>
          <a:ln>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9" tIns="45719" rIns="45719" bIns="45719" numCol="1" spcCol="0" rtlCol="0" fromWordArt="0" anchor="b" anchorCtr="0" forceAA="0" compatLnSpc="1">
            <a:prstTxWarp prst="textNoShape">
              <a:avLst/>
            </a:prstTxWarp>
            <a:noAutofit/>
          </a:bodyPr>
          <a:lstStyle/>
          <a:p>
            <a:pPr algn="ctr" defTabSz="914110" fontAlgn="base">
              <a:spcBef>
                <a:spcPct val="0"/>
              </a:spcBef>
              <a:spcAft>
                <a:spcPct val="0"/>
              </a:spcAft>
            </a:pPr>
            <a:endParaRPr lang="en-US">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121" name="Title 3">
            <a:extLst>
              <a:ext uri="{FF2B5EF4-FFF2-40B4-BE49-F238E27FC236}">
                <a16:creationId xmlns:a16="http://schemas.microsoft.com/office/drawing/2014/main" id="{0561DFE3-54C5-487B-B9FD-46A52AC68939}"/>
              </a:ext>
            </a:extLst>
          </p:cNvPr>
          <p:cNvSpPr txBox="1">
            <a:spLocks/>
          </p:cNvSpPr>
          <p:nvPr/>
        </p:nvSpPr>
        <p:spPr>
          <a:xfrm>
            <a:off x="497816" y="1799400"/>
            <a:ext cx="6184743" cy="246221"/>
          </a:xfrm>
          <a:prstGeom prst="rect">
            <a:avLst/>
          </a:prstGeom>
        </p:spPr>
        <p:txBody>
          <a:bodyPr vert="horz" wrap="square" lIns="0" tIns="0" rIns="0" bIns="0" rtlCol="0" anchor="t">
            <a:spAutoFit/>
          </a:bodyPr>
          <a:lstStyle>
            <a:lvl1pPr algn="l" defTabSz="932742" rtl="0" eaLnBrk="1" latinLnBrk="0" hangingPunct="1">
              <a:lnSpc>
                <a:spcPts val="3200"/>
              </a:lnSpc>
              <a:spcBef>
                <a:spcPct val="0"/>
              </a:spcBef>
              <a:buNone/>
              <a:defRPr lang="en-US" sz="2800" b="0" strike="noStrike" kern="1200" cap="none" spc="-150" baseline="0">
                <a:ln w="3175">
                  <a:noFill/>
                </a:ln>
                <a:solidFill>
                  <a:srgbClr val="2F2F2F"/>
                </a:solidFill>
                <a:effectLst/>
                <a:latin typeface="+mj-lt"/>
                <a:ea typeface="+mn-ea"/>
                <a:cs typeface="Segoe UI" pitchFamily="34" charset="0"/>
              </a:defRPr>
            </a:lvl1pPr>
          </a:lstStyle>
          <a:p>
            <a:pPr algn="ctr" defTabSz="914554">
              <a:lnSpc>
                <a:spcPct val="100000"/>
              </a:lnSpc>
              <a:spcBef>
                <a:spcPts val="0"/>
              </a:spcBef>
            </a:pPr>
            <a:r>
              <a:rPr lang="en-US" sz="1600" spc="0">
                <a:solidFill>
                  <a:srgbClr val="0F6FC6"/>
                </a:solidFill>
                <a:latin typeface="Segoe" panose="020B0502040504020203" pitchFamily="34" charset="0"/>
                <a:cs typeface="Segoe UI Semibold" panose="020B0702040204020203" pitchFamily="34" charset="0"/>
              </a:rPr>
              <a:t>Consulting Services</a:t>
            </a:r>
            <a:endParaRPr lang="en-US" sz="1400" spc="0">
              <a:ln>
                <a:noFill/>
              </a:ln>
              <a:solidFill>
                <a:srgbClr val="0F6FC6"/>
              </a:solidFill>
              <a:latin typeface="Segoe" panose="020B0502040504020203" pitchFamily="34" charset="0"/>
              <a:cs typeface="Segoe UI Semibold" panose="020B0702040204020203" pitchFamily="34" charset="0"/>
            </a:endParaRPr>
          </a:p>
        </p:txBody>
      </p:sp>
      <p:grpSp>
        <p:nvGrpSpPr>
          <p:cNvPr id="11" name="Group 10">
            <a:extLst>
              <a:ext uri="{FF2B5EF4-FFF2-40B4-BE49-F238E27FC236}">
                <a16:creationId xmlns:a16="http://schemas.microsoft.com/office/drawing/2014/main" id="{22CE055C-6A92-45B0-B0D4-BDBFD4095554}"/>
              </a:ext>
            </a:extLst>
          </p:cNvPr>
          <p:cNvGrpSpPr/>
          <p:nvPr/>
        </p:nvGrpSpPr>
        <p:grpSpPr>
          <a:xfrm>
            <a:off x="497815" y="2161468"/>
            <a:ext cx="2071220" cy="4182193"/>
            <a:chOff x="497735" y="2161450"/>
            <a:chExt cx="2071250" cy="4182252"/>
          </a:xfrm>
        </p:grpSpPr>
        <p:sp>
          <p:nvSpPr>
            <p:cNvPr id="9" name="Rectangle 8">
              <a:extLst>
                <a:ext uri="{FF2B5EF4-FFF2-40B4-BE49-F238E27FC236}">
                  <a16:creationId xmlns:a16="http://schemas.microsoft.com/office/drawing/2014/main" id="{B252257A-844C-465D-B933-14AD913513DA}"/>
                </a:ext>
              </a:extLst>
            </p:cNvPr>
            <p:cNvSpPr/>
            <p:nvPr/>
          </p:nvSpPr>
          <p:spPr bwMode="auto">
            <a:xfrm>
              <a:off x="497735" y="2161450"/>
              <a:ext cx="2071250" cy="418225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9" tIns="45719" rIns="45719" bIns="45719" numCol="1" spcCol="0" rtlCol="0" fromWordArt="0" anchor="b" anchorCtr="0" forceAA="0" compatLnSpc="1">
              <a:prstTxWarp prst="textNoShape">
                <a:avLst/>
              </a:prstTxWarp>
              <a:noAutofit/>
            </a:bodyPr>
            <a:lstStyle/>
            <a:p>
              <a:pPr algn="ctr" defTabSz="914110" fontAlgn="base">
                <a:spcBef>
                  <a:spcPct val="0"/>
                </a:spcBef>
                <a:spcAft>
                  <a:spcPct val="0"/>
                </a:spcAft>
              </a:pPr>
              <a:endParaRPr lang="en-US">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124" name="Title 3">
              <a:extLst>
                <a:ext uri="{FF2B5EF4-FFF2-40B4-BE49-F238E27FC236}">
                  <a16:creationId xmlns:a16="http://schemas.microsoft.com/office/drawing/2014/main" id="{5309D433-EEC5-49FB-9ECA-F601BAB5A67A}"/>
                </a:ext>
              </a:extLst>
            </p:cNvPr>
            <p:cNvSpPr txBox="1">
              <a:spLocks/>
            </p:cNvSpPr>
            <p:nvPr/>
          </p:nvSpPr>
          <p:spPr>
            <a:xfrm>
              <a:off x="790009" y="2376778"/>
              <a:ext cx="1335548" cy="492450"/>
            </a:xfrm>
            <a:prstGeom prst="rect">
              <a:avLst/>
            </a:prstGeom>
          </p:spPr>
          <p:txBody>
            <a:bodyPr vert="horz" wrap="square" lIns="0" tIns="0" rIns="0" bIns="0" rtlCol="0" anchor="t">
              <a:spAutoFit/>
            </a:bodyPr>
            <a:lstStyle>
              <a:lvl1pPr algn="l" defTabSz="932742" rtl="0" eaLnBrk="1" latinLnBrk="0" hangingPunct="1">
                <a:lnSpc>
                  <a:spcPts val="3200"/>
                </a:lnSpc>
                <a:spcBef>
                  <a:spcPct val="0"/>
                </a:spcBef>
                <a:buNone/>
                <a:defRPr lang="en-US" sz="2800" b="0" strike="noStrike" kern="1200" cap="none" spc="-150" baseline="0">
                  <a:ln w="3175">
                    <a:noFill/>
                  </a:ln>
                  <a:solidFill>
                    <a:srgbClr val="2F2F2F"/>
                  </a:solidFill>
                  <a:effectLst/>
                  <a:latin typeface="+mj-lt"/>
                  <a:ea typeface="+mn-ea"/>
                  <a:cs typeface="Segoe UI" pitchFamily="34" charset="0"/>
                </a:defRPr>
              </a:lvl1pPr>
            </a:lstStyle>
            <a:p>
              <a:pPr algn="ctr" defTabSz="914554">
                <a:lnSpc>
                  <a:spcPct val="100000"/>
                </a:lnSpc>
                <a:spcBef>
                  <a:spcPts val="0"/>
                </a:spcBef>
              </a:pPr>
              <a:r>
                <a:rPr lang="en-US" sz="1600" spc="0">
                  <a:solidFill>
                    <a:prstClr val="white"/>
                  </a:solidFill>
                  <a:latin typeface="Segoe" panose="020B0502040504020203" pitchFamily="34" charset="0"/>
                  <a:cs typeface="Segoe UI Semibold" panose="020B0702040204020203" pitchFamily="34" charset="0"/>
                </a:rPr>
                <a:t>Cloud </a:t>
              </a:r>
            </a:p>
            <a:p>
              <a:pPr algn="ctr" defTabSz="914554">
                <a:lnSpc>
                  <a:spcPct val="100000"/>
                </a:lnSpc>
                <a:spcBef>
                  <a:spcPts val="0"/>
                </a:spcBef>
              </a:pPr>
              <a:r>
                <a:rPr lang="en-US" sz="1600" spc="0">
                  <a:solidFill>
                    <a:prstClr val="white"/>
                  </a:solidFill>
                  <a:latin typeface="Segoe" panose="020B0502040504020203" pitchFamily="34" charset="0"/>
                  <a:cs typeface="Segoe UI Semibold" panose="020B0702040204020203" pitchFamily="34" charset="0"/>
                </a:rPr>
                <a:t>Planning</a:t>
              </a:r>
              <a:endParaRPr lang="en-US" sz="1400" spc="0">
                <a:ln>
                  <a:noFill/>
                </a:ln>
                <a:solidFill>
                  <a:prstClr val="white"/>
                </a:solidFill>
                <a:latin typeface="Segoe" panose="020B0502040504020203" pitchFamily="34" charset="0"/>
                <a:cs typeface="Segoe UI Semibold" panose="020B0702040204020203" pitchFamily="34" charset="0"/>
              </a:endParaRPr>
            </a:p>
          </p:txBody>
        </p:sp>
        <p:sp>
          <p:nvSpPr>
            <p:cNvPr id="8" name="TextBox 7">
              <a:extLst>
                <a:ext uri="{FF2B5EF4-FFF2-40B4-BE49-F238E27FC236}">
                  <a16:creationId xmlns:a16="http://schemas.microsoft.com/office/drawing/2014/main" id="{0600CB9A-E904-4CE7-BCDF-28D37E11D503}"/>
                </a:ext>
              </a:extLst>
            </p:cNvPr>
            <p:cNvSpPr txBox="1"/>
            <p:nvPr/>
          </p:nvSpPr>
          <p:spPr>
            <a:xfrm>
              <a:off x="660599" y="3113530"/>
              <a:ext cx="1821361" cy="980247"/>
            </a:xfrm>
            <a:prstGeom prst="rect">
              <a:avLst/>
            </a:prstGeom>
            <a:noFill/>
          </p:spPr>
          <p:txBody>
            <a:bodyPr wrap="square" rtlCol="0">
              <a:spAutoFit/>
            </a:bodyPr>
            <a:lstStyle/>
            <a:p>
              <a:pPr defTabSz="914554">
                <a:spcAft>
                  <a:spcPts val="600"/>
                </a:spcAft>
              </a:pPr>
              <a:r>
                <a:rPr lang="en-US" sz="1200">
                  <a:solidFill>
                    <a:prstClr val="white">
                      <a:alpha val="99000"/>
                    </a:prstClr>
                  </a:solidFill>
                  <a:latin typeface="Segoe" panose="020B0502040504020203" pitchFamily="34" charset="0"/>
                </a:rPr>
                <a:t>Educate</a:t>
              </a:r>
            </a:p>
            <a:p>
              <a:pPr defTabSz="914554">
                <a:spcAft>
                  <a:spcPts val="600"/>
                </a:spcAft>
              </a:pPr>
              <a:r>
                <a:rPr lang="en-US" sz="1200">
                  <a:solidFill>
                    <a:prstClr val="white">
                      <a:alpha val="99000"/>
                    </a:prstClr>
                  </a:solidFill>
                  <a:latin typeface="Segoe" panose="020B0502040504020203" pitchFamily="34" charset="0"/>
                </a:rPr>
                <a:t>Align</a:t>
              </a:r>
            </a:p>
            <a:p>
              <a:pPr defTabSz="914554">
                <a:spcAft>
                  <a:spcPts val="600"/>
                </a:spcAft>
              </a:pPr>
              <a:r>
                <a:rPr lang="en-US" sz="1200">
                  <a:solidFill>
                    <a:prstClr val="white">
                      <a:alpha val="99000"/>
                    </a:prstClr>
                  </a:solidFill>
                  <a:latin typeface="Segoe" panose="020B0502040504020203" pitchFamily="34" charset="0"/>
                </a:rPr>
                <a:t>Develop Plans and Backlogs</a:t>
              </a:r>
            </a:p>
          </p:txBody>
        </p:sp>
      </p:grpSp>
      <p:grpSp>
        <p:nvGrpSpPr>
          <p:cNvPr id="12" name="Group 11">
            <a:extLst>
              <a:ext uri="{FF2B5EF4-FFF2-40B4-BE49-F238E27FC236}">
                <a16:creationId xmlns:a16="http://schemas.microsoft.com/office/drawing/2014/main" id="{AA62DA8E-99A0-483D-A830-4E7DDDCA9BC5}"/>
              </a:ext>
            </a:extLst>
          </p:cNvPr>
          <p:cNvGrpSpPr/>
          <p:nvPr/>
        </p:nvGrpSpPr>
        <p:grpSpPr>
          <a:xfrm>
            <a:off x="2568445" y="2161468"/>
            <a:ext cx="2071220" cy="4182193"/>
            <a:chOff x="2555694" y="2161450"/>
            <a:chExt cx="2071250" cy="4182252"/>
          </a:xfrm>
        </p:grpSpPr>
        <p:sp>
          <p:nvSpPr>
            <p:cNvPr id="133" name="Rectangle 132">
              <a:extLst>
                <a:ext uri="{FF2B5EF4-FFF2-40B4-BE49-F238E27FC236}">
                  <a16:creationId xmlns:a16="http://schemas.microsoft.com/office/drawing/2014/main" id="{FFBC7FE5-6E22-4F92-AA8F-672EC7500E0F}"/>
                </a:ext>
              </a:extLst>
            </p:cNvPr>
            <p:cNvSpPr/>
            <p:nvPr/>
          </p:nvSpPr>
          <p:spPr bwMode="auto">
            <a:xfrm>
              <a:off x="2555694" y="2161450"/>
              <a:ext cx="2071250" cy="4182252"/>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9" tIns="45719" rIns="45719" bIns="45719" numCol="1" spcCol="0" rtlCol="0" fromWordArt="0" anchor="b" anchorCtr="0" forceAA="0" compatLnSpc="1">
              <a:prstTxWarp prst="textNoShape">
                <a:avLst/>
              </a:prstTxWarp>
              <a:noAutofit/>
            </a:bodyPr>
            <a:lstStyle/>
            <a:p>
              <a:pPr algn="ctr" defTabSz="914110" fontAlgn="base">
                <a:spcBef>
                  <a:spcPct val="0"/>
                </a:spcBef>
                <a:spcAft>
                  <a:spcPct val="0"/>
                </a:spcAft>
              </a:pPr>
              <a:endParaRPr lang="en-US">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125" name="Title 3">
              <a:extLst>
                <a:ext uri="{FF2B5EF4-FFF2-40B4-BE49-F238E27FC236}">
                  <a16:creationId xmlns:a16="http://schemas.microsoft.com/office/drawing/2014/main" id="{E77A540A-B856-456E-9F11-2EF97E1B7655}"/>
                </a:ext>
              </a:extLst>
            </p:cNvPr>
            <p:cNvSpPr txBox="1">
              <a:spLocks/>
            </p:cNvSpPr>
            <p:nvPr/>
          </p:nvSpPr>
          <p:spPr>
            <a:xfrm>
              <a:off x="2894038" y="2376778"/>
              <a:ext cx="1335548" cy="492450"/>
            </a:xfrm>
            <a:prstGeom prst="rect">
              <a:avLst/>
            </a:prstGeom>
          </p:spPr>
          <p:txBody>
            <a:bodyPr vert="horz" wrap="square" lIns="0" tIns="0" rIns="0" bIns="0" rtlCol="0" anchor="t">
              <a:spAutoFit/>
            </a:bodyPr>
            <a:lstStyle>
              <a:lvl1pPr algn="l" defTabSz="932742" rtl="0" eaLnBrk="1" latinLnBrk="0" hangingPunct="1">
                <a:lnSpc>
                  <a:spcPts val="3200"/>
                </a:lnSpc>
                <a:spcBef>
                  <a:spcPct val="0"/>
                </a:spcBef>
                <a:buNone/>
                <a:defRPr lang="en-US" sz="2800" b="0" strike="noStrike" kern="1200" cap="none" spc="-150" baseline="0">
                  <a:ln w="3175">
                    <a:noFill/>
                  </a:ln>
                  <a:solidFill>
                    <a:srgbClr val="2F2F2F"/>
                  </a:solidFill>
                  <a:effectLst/>
                  <a:latin typeface="+mj-lt"/>
                  <a:ea typeface="+mn-ea"/>
                  <a:cs typeface="Segoe UI" pitchFamily="34" charset="0"/>
                </a:defRPr>
              </a:lvl1pPr>
            </a:lstStyle>
            <a:p>
              <a:pPr algn="ctr" defTabSz="914554">
                <a:lnSpc>
                  <a:spcPct val="100000"/>
                </a:lnSpc>
                <a:spcBef>
                  <a:spcPts val="0"/>
                </a:spcBef>
              </a:pPr>
              <a:r>
                <a:rPr lang="en-US" sz="1600" spc="0">
                  <a:solidFill>
                    <a:prstClr val="white"/>
                  </a:solidFill>
                  <a:latin typeface="Segoe" panose="020B0502040504020203" pitchFamily="34" charset="0"/>
                  <a:cs typeface="Segoe UI Semibold" panose="020B0702040204020203" pitchFamily="34" charset="0"/>
                </a:rPr>
                <a:t>Cloud </a:t>
              </a:r>
            </a:p>
            <a:p>
              <a:pPr algn="ctr" defTabSz="914554">
                <a:lnSpc>
                  <a:spcPct val="100000"/>
                </a:lnSpc>
                <a:spcBef>
                  <a:spcPts val="0"/>
                </a:spcBef>
              </a:pPr>
              <a:r>
                <a:rPr lang="en-US" sz="1600" spc="0">
                  <a:solidFill>
                    <a:prstClr val="white"/>
                  </a:solidFill>
                  <a:latin typeface="Segoe" panose="020B0502040504020203" pitchFamily="34" charset="0"/>
                  <a:cs typeface="Segoe UI Semibold" panose="020B0702040204020203" pitchFamily="34" charset="0"/>
                </a:rPr>
                <a:t>Enablement</a:t>
              </a:r>
              <a:endParaRPr lang="en-US" sz="1400" spc="0">
                <a:ln>
                  <a:noFill/>
                </a:ln>
                <a:solidFill>
                  <a:prstClr val="white"/>
                </a:solidFill>
                <a:latin typeface="Segoe" panose="020B0502040504020203" pitchFamily="34" charset="0"/>
                <a:cs typeface="Segoe UI Semibold" panose="020B0702040204020203" pitchFamily="34" charset="0"/>
              </a:endParaRPr>
            </a:p>
          </p:txBody>
        </p:sp>
        <p:sp>
          <p:nvSpPr>
            <p:cNvPr id="131" name="TextBox 130">
              <a:extLst>
                <a:ext uri="{FF2B5EF4-FFF2-40B4-BE49-F238E27FC236}">
                  <a16:creationId xmlns:a16="http://schemas.microsoft.com/office/drawing/2014/main" id="{2DB5AB8C-99DA-4963-AAF2-B964EC5D87D2}"/>
                </a:ext>
              </a:extLst>
            </p:cNvPr>
            <p:cNvSpPr txBox="1"/>
            <p:nvPr/>
          </p:nvSpPr>
          <p:spPr>
            <a:xfrm>
              <a:off x="2717960" y="3103234"/>
              <a:ext cx="1821361" cy="1055689"/>
            </a:xfrm>
            <a:prstGeom prst="rect">
              <a:avLst/>
            </a:prstGeom>
            <a:noFill/>
          </p:spPr>
          <p:txBody>
            <a:bodyPr wrap="square" rtlCol="0">
              <a:spAutoFit/>
            </a:bodyPr>
            <a:lstStyle/>
            <a:p>
              <a:pPr defTabSz="914554">
                <a:spcAft>
                  <a:spcPts val="600"/>
                </a:spcAft>
              </a:pPr>
              <a:r>
                <a:rPr lang="en-US" sz="1200">
                  <a:solidFill>
                    <a:prstClr val="white"/>
                  </a:solidFill>
                  <a:latin typeface="Segoe" panose="020B0502040504020203" pitchFamily="34" charset="0"/>
                </a:rPr>
                <a:t>Lift &amp; Shift </a:t>
              </a:r>
            </a:p>
            <a:p>
              <a:pPr defTabSz="914554">
                <a:spcAft>
                  <a:spcPts val="600"/>
                </a:spcAft>
              </a:pPr>
              <a:r>
                <a:rPr lang="en-US" sz="1200">
                  <a:solidFill>
                    <a:prstClr val="white"/>
                  </a:solidFill>
                  <a:latin typeface="Segoe" panose="020B0502040504020203" pitchFamily="34" charset="0"/>
                </a:rPr>
                <a:t>App re-platform</a:t>
              </a:r>
            </a:p>
            <a:p>
              <a:pPr defTabSz="914554">
                <a:spcAft>
                  <a:spcPts val="600"/>
                </a:spcAft>
              </a:pPr>
              <a:r>
                <a:rPr lang="en-US" sz="1200">
                  <a:solidFill>
                    <a:prstClr val="white"/>
                  </a:solidFill>
                  <a:latin typeface="Segoe" panose="020B0502040504020203" pitchFamily="34" charset="0"/>
                </a:rPr>
                <a:t>New App Development </a:t>
              </a:r>
            </a:p>
            <a:p>
              <a:pPr defTabSz="914554">
                <a:spcAft>
                  <a:spcPts val="600"/>
                </a:spcAft>
              </a:pPr>
              <a:r>
                <a:rPr lang="en-US" sz="1200">
                  <a:solidFill>
                    <a:prstClr val="white"/>
                  </a:solidFill>
                  <a:latin typeface="Segoe" panose="020B0502040504020203" pitchFamily="34" charset="0"/>
                </a:rPr>
                <a:t>App Optimization</a:t>
              </a:r>
              <a:endParaRPr lang="en-US" sz="1600">
                <a:solidFill>
                  <a:prstClr val="white"/>
                </a:solidFill>
                <a:latin typeface="Segoe" panose="020B0502040504020203" pitchFamily="34" charset="0"/>
              </a:endParaRPr>
            </a:p>
          </p:txBody>
        </p:sp>
      </p:grpSp>
      <p:grpSp>
        <p:nvGrpSpPr>
          <p:cNvPr id="13" name="Group 12">
            <a:extLst>
              <a:ext uri="{FF2B5EF4-FFF2-40B4-BE49-F238E27FC236}">
                <a16:creationId xmlns:a16="http://schemas.microsoft.com/office/drawing/2014/main" id="{C39CA9DD-D61A-4655-88DE-11E4B4BBA679}"/>
              </a:ext>
            </a:extLst>
          </p:cNvPr>
          <p:cNvGrpSpPr/>
          <p:nvPr/>
        </p:nvGrpSpPr>
        <p:grpSpPr>
          <a:xfrm>
            <a:off x="4632353" y="2161468"/>
            <a:ext cx="2071220" cy="4182193"/>
            <a:chOff x="4632332" y="2161450"/>
            <a:chExt cx="2071250" cy="4182252"/>
          </a:xfrm>
          <a:solidFill>
            <a:srgbClr val="20BDEF"/>
          </a:solidFill>
        </p:grpSpPr>
        <p:sp>
          <p:nvSpPr>
            <p:cNvPr id="134" name="Rectangle 133">
              <a:extLst>
                <a:ext uri="{FF2B5EF4-FFF2-40B4-BE49-F238E27FC236}">
                  <a16:creationId xmlns:a16="http://schemas.microsoft.com/office/drawing/2014/main" id="{870BA579-85DA-4CAB-859F-C412717873E4}"/>
                </a:ext>
              </a:extLst>
            </p:cNvPr>
            <p:cNvSpPr/>
            <p:nvPr/>
          </p:nvSpPr>
          <p:spPr bwMode="auto">
            <a:xfrm>
              <a:off x="4632332" y="2161450"/>
              <a:ext cx="2071250" cy="4182252"/>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9" tIns="45719" rIns="45719" bIns="45719" numCol="1" spcCol="0" rtlCol="0" fromWordArt="0" anchor="b" anchorCtr="0" forceAA="0" compatLnSpc="1">
              <a:prstTxWarp prst="textNoShape">
                <a:avLst/>
              </a:prstTxWarp>
              <a:noAutofit/>
            </a:bodyPr>
            <a:lstStyle/>
            <a:p>
              <a:pPr algn="ctr" defTabSz="914110" fontAlgn="base">
                <a:spcBef>
                  <a:spcPct val="0"/>
                </a:spcBef>
                <a:spcAft>
                  <a:spcPct val="0"/>
                </a:spcAft>
              </a:pPr>
              <a:endParaRPr lang="en-US">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126" name="Title 3">
              <a:extLst>
                <a:ext uri="{FF2B5EF4-FFF2-40B4-BE49-F238E27FC236}">
                  <a16:creationId xmlns:a16="http://schemas.microsoft.com/office/drawing/2014/main" id="{236754B0-8E3B-4772-8019-200CE5D6D2F4}"/>
                </a:ext>
              </a:extLst>
            </p:cNvPr>
            <p:cNvSpPr txBox="1">
              <a:spLocks/>
            </p:cNvSpPr>
            <p:nvPr/>
          </p:nvSpPr>
          <p:spPr>
            <a:xfrm>
              <a:off x="4959139" y="2376778"/>
              <a:ext cx="1335548" cy="492450"/>
            </a:xfrm>
            <a:prstGeom prst="rect">
              <a:avLst/>
            </a:prstGeom>
            <a:grpFill/>
          </p:spPr>
          <p:txBody>
            <a:bodyPr vert="horz" wrap="square" lIns="0" tIns="0" rIns="0" bIns="0" rtlCol="0" anchor="t">
              <a:spAutoFit/>
            </a:bodyPr>
            <a:lstStyle>
              <a:lvl1pPr algn="l" defTabSz="932742" rtl="0" eaLnBrk="1" latinLnBrk="0" hangingPunct="1">
                <a:lnSpc>
                  <a:spcPts val="3200"/>
                </a:lnSpc>
                <a:spcBef>
                  <a:spcPct val="0"/>
                </a:spcBef>
                <a:buNone/>
                <a:defRPr lang="en-US" sz="2800" b="0" strike="noStrike" kern="1200" cap="none" spc="-150" baseline="0">
                  <a:ln w="3175">
                    <a:noFill/>
                  </a:ln>
                  <a:solidFill>
                    <a:srgbClr val="2F2F2F"/>
                  </a:solidFill>
                  <a:effectLst/>
                  <a:latin typeface="+mj-lt"/>
                  <a:ea typeface="+mn-ea"/>
                  <a:cs typeface="Segoe UI" pitchFamily="34" charset="0"/>
                </a:defRPr>
              </a:lvl1pPr>
            </a:lstStyle>
            <a:p>
              <a:pPr algn="ctr" defTabSz="914554">
                <a:lnSpc>
                  <a:spcPct val="100000"/>
                </a:lnSpc>
                <a:spcBef>
                  <a:spcPts val="0"/>
                </a:spcBef>
              </a:pPr>
              <a:r>
                <a:rPr lang="en-US" sz="1600" spc="0">
                  <a:solidFill>
                    <a:prstClr val="white"/>
                  </a:solidFill>
                  <a:latin typeface="Segoe" panose="020B0502040504020203" pitchFamily="34" charset="0"/>
                  <a:cs typeface="Segoe UI Semibold" panose="020B0702040204020203" pitchFamily="34" charset="0"/>
                </a:rPr>
                <a:t>Cloud Operations</a:t>
              </a:r>
              <a:endParaRPr lang="en-US" sz="1400" spc="0">
                <a:ln>
                  <a:noFill/>
                </a:ln>
                <a:solidFill>
                  <a:prstClr val="white"/>
                </a:solidFill>
                <a:latin typeface="Segoe" panose="020B0502040504020203" pitchFamily="34" charset="0"/>
                <a:cs typeface="Segoe UI Semibold" panose="020B0702040204020203" pitchFamily="34" charset="0"/>
              </a:endParaRPr>
            </a:p>
          </p:txBody>
        </p:sp>
        <p:sp>
          <p:nvSpPr>
            <p:cNvPr id="132" name="TextBox 131">
              <a:extLst>
                <a:ext uri="{FF2B5EF4-FFF2-40B4-BE49-F238E27FC236}">
                  <a16:creationId xmlns:a16="http://schemas.microsoft.com/office/drawing/2014/main" id="{9E3294BC-917F-4F9B-81F0-310EFC00682C}"/>
                </a:ext>
              </a:extLst>
            </p:cNvPr>
            <p:cNvSpPr txBox="1"/>
            <p:nvPr/>
          </p:nvSpPr>
          <p:spPr>
            <a:xfrm>
              <a:off x="4802841" y="3101604"/>
              <a:ext cx="1821361" cy="2883610"/>
            </a:xfrm>
            <a:prstGeom prst="rect">
              <a:avLst/>
            </a:prstGeom>
            <a:grpFill/>
          </p:spPr>
          <p:txBody>
            <a:bodyPr wrap="square" rtlCol="0">
              <a:spAutoFit/>
            </a:bodyPr>
            <a:lstStyle/>
            <a:p>
              <a:pPr defTabSz="914554"/>
              <a:r>
                <a:rPr lang="en-US" sz="1200">
                  <a:solidFill>
                    <a:prstClr val="white">
                      <a:alpha val="99000"/>
                    </a:prstClr>
                  </a:solidFill>
                  <a:latin typeface="Segoe" panose="020B0502040504020203" pitchFamily="34" charset="0"/>
                </a:rPr>
                <a:t>Service Delivery</a:t>
              </a:r>
            </a:p>
            <a:p>
              <a:pPr marL="285753" indent="-285753" defTabSz="914554">
                <a:buFont typeface="Arial" panose="020B0604020202020204" pitchFamily="34" charset="0"/>
                <a:buChar char="•"/>
              </a:pPr>
              <a:r>
                <a:rPr lang="en-US" sz="1200">
                  <a:solidFill>
                    <a:prstClr val="white">
                      <a:alpha val="99000"/>
                    </a:prstClr>
                  </a:solidFill>
                  <a:latin typeface="Segoe" panose="020B0502040504020203" pitchFamily="34" charset="0"/>
                </a:rPr>
                <a:t>SLA</a:t>
              </a:r>
            </a:p>
            <a:p>
              <a:pPr marL="285753" indent="-285753" defTabSz="914554">
                <a:spcAft>
                  <a:spcPts val="1200"/>
                </a:spcAft>
                <a:buFont typeface="Arial" panose="020B0604020202020204" pitchFamily="34" charset="0"/>
                <a:buChar char="•"/>
              </a:pPr>
              <a:r>
                <a:rPr lang="en-US" sz="1200">
                  <a:solidFill>
                    <a:prstClr val="white">
                      <a:alpha val="99000"/>
                    </a:prstClr>
                  </a:solidFill>
                  <a:latin typeface="Segoe" panose="020B0502040504020203" pitchFamily="34" charset="0"/>
                </a:rPr>
                <a:t>Support</a:t>
              </a:r>
            </a:p>
            <a:p>
              <a:pPr defTabSz="914554"/>
              <a:r>
                <a:rPr lang="en-US" sz="1200">
                  <a:solidFill>
                    <a:prstClr val="white">
                      <a:alpha val="99000"/>
                    </a:prstClr>
                  </a:solidFill>
                  <a:latin typeface="Segoe" panose="020B0502040504020203" pitchFamily="34" charset="0"/>
                </a:rPr>
                <a:t>Monitoring &amp; Management</a:t>
              </a:r>
            </a:p>
            <a:p>
              <a:pPr marL="285753" indent="-285753" defTabSz="914554">
                <a:buFont typeface="Arial" panose="020B0604020202020204" pitchFamily="34" charset="0"/>
                <a:buChar char="•"/>
              </a:pPr>
              <a:r>
                <a:rPr lang="en-US" sz="1200">
                  <a:solidFill>
                    <a:prstClr val="white">
                      <a:alpha val="99000"/>
                    </a:prstClr>
                  </a:solidFill>
                  <a:latin typeface="Segoe" panose="020B0502040504020203" pitchFamily="34" charset="0"/>
                </a:rPr>
                <a:t>Security</a:t>
              </a:r>
            </a:p>
            <a:p>
              <a:pPr marL="285753" indent="-285753" defTabSz="914554">
                <a:buFont typeface="Arial" panose="020B0604020202020204" pitchFamily="34" charset="0"/>
                <a:buChar char="•"/>
              </a:pPr>
              <a:r>
                <a:rPr lang="en-US" sz="1200">
                  <a:solidFill>
                    <a:prstClr val="white">
                      <a:alpha val="99000"/>
                    </a:prstClr>
                  </a:solidFill>
                  <a:latin typeface="Segoe" panose="020B0502040504020203" pitchFamily="34" charset="0"/>
                </a:rPr>
                <a:t>Analytics</a:t>
              </a:r>
            </a:p>
            <a:p>
              <a:pPr marL="285753" indent="-285753" defTabSz="914554">
                <a:buFont typeface="Arial" panose="020B0604020202020204" pitchFamily="34" charset="0"/>
                <a:buChar char="•"/>
              </a:pPr>
              <a:r>
                <a:rPr lang="en-US" sz="1200">
                  <a:solidFill>
                    <a:prstClr val="white">
                      <a:alpha val="99000"/>
                    </a:prstClr>
                  </a:solidFill>
                  <a:latin typeface="Segoe" panose="020B0502040504020203" pitchFamily="34" charset="0"/>
                </a:rPr>
                <a:t>Tools &amp; Processes</a:t>
              </a:r>
            </a:p>
            <a:p>
              <a:pPr marL="285753" indent="-285753" defTabSz="914554">
                <a:buFont typeface="Arial" panose="020B0604020202020204" pitchFamily="34" charset="0"/>
                <a:buChar char="•"/>
              </a:pPr>
              <a:r>
                <a:rPr lang="en-US" sz="1200">
                  <a:solidFill>
                    <a:prstClr val="white">
                      <a:alpha val="99000"/>
                    </a:prstClr>
                  </a:solidFill>
                  <a:latin typeface="Segoe" panose="020B0502040504020203" pitchFamily="34" charset="0"/>
                </a:rPr>
                <a:t>Backup &amp; Recovery</a:t>
              </a:r>
            </a:p>
            <a:p>
              <a:pPr marL="285753" indent="-285753" defTabSz="914554">
                <a:buFont typeface="Arial" panose="020B0604020202020204" pitchFamily="34" charset="0"/>
                <a:buChar char="•"/>
              </a:pPr>
              <a:r>
                <a:rPr lang="en-US" sz="1200">
                  <a:solidFill>
                    <a:prstClr val="white">
                      <a:alpha val="99000"/>
                    </a:prstClr>
                  </a:solidFill>
                  <a:latin typeface="Segoe" panose="020B0502040504020203" pitchFamily="34" charset="0"/>
                </a:rPr>
                <a:t>App optimization</a:t>
              </a:r>
            </a:p>
            <a:p>
              <a:pPr defTabSz="914554"/>
              <a:endParaRPr lang="en-US" sz="1200">
                <a:solidFill>
                  <a:prstClr val="white">
                    <a:alpha val="99000"/>
                  </a:prstClr>
                </a:solidFill>
                <a:latin typeface="Segoe" panose="020B0502040504020203" pitchFamily="34" charset="0"/>
              </a:endParaRPr>
            </a:p>
            <a:p>
              <a:pPr defTabSz="914554"/>
              <a:r>
                <a:rPr lang="en-US" sz="1200">
                  <a:solidFill>
                    <a:prstClr val="white">
                      <a:alpha val="99000"/>
                    </a:prstClr>
                  </a:solidFill>
                  <a:latin typeface="Segoe" panose="020B0502040504020203" pitchFamily="34" charset="0"/>
                </a:rPr>
                <a:t>Governance</a:t>
              </a:r>
            </a:p>
            <a:p>
              <a:pPr marL="285753" indent="-285753" defTabSz="914554">
                <a:buFont typeface="Arial" panose="020B0604020202020204" pitchFamily="34" charset="0"/>
                <a:buChar char="•"/>
              </a:pPr>
              <a:r>
                <a:rPr lang="en-US" sz="1200">
                  <a:solidFill>
                    <a:prstClr val="white">
                      <a:alpha val="99000"/>
                    </a:prstClr>
                  </a:solidFill>
                  <a:latin typeface="Segoe" panose="020B0502040504020203" pitchFamily="34" charset="0"/>
                </a:rPr>
                <a:t>Compliance</a:t>
              </a:r>
            </a:p>
            <a:p>
              <a:pPr marL="285753" indent="-285753" defTabSz="914554">
                <a:buFont typeface="Arial" panose="020B0604020202020204" pitchFamily="34" charset="0"/>
                <a:buChar char="•"/>
              </a:pPr>
              <a:r>
                <a:rPr lang="en-US" sz="1200">
                  <a:solidFill>
                    <a:prstClr val="white">
                      <a:alpha val="99000"/>
                    </a:prstClr>
                  </a:solidFill>
                  <a:latin typeface="Segoe" panose="020B0502040504020203" pitchFamily="34" charset="0"/>
                </a:rPr>
                <a:t>Managed Billing</a:t>
              </a:r>
            </a:p>
          </p:txBody>
        </p:sp>
      </p:grpSp>
    </p:spTree>
    <p:extLst>
      <p:ext uri="{BB962C8B-B14F-4D97-AF65-F5344CB8AC3E}">
        <p14:creationId xmlns:p14="http://schemas.microsoft.com/office/powerpoint/2010/main" val="4045290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par>
                          <p:cTn id="18" fill="hold">
                            <p:stCondLst>
                              <p:cond delay="500"/>
                            </p:stCondLst>
                            <p:childTnLst>
                              <p:par>
                                <p:cTn id="19" presetID="10" presetClass="entr" presetSubtype="0" fill="hold" nodeType="after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fade">
                                      <p:cBhvr>
                                        <p:cTn id="21" dur="500"/>
                                        <p:tgtEl>
                                          <p:spTgt spid="17"/>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grpId="0" nodeType="clickEffect">
                                  <p:stCondLst>
                                    <p:cond delay="0"/>
                                  </p:stCondLst>
                                  <p:childTnLst>
                                    <p:set>
                                      <p:cBhvr>
                                        <p:cTn id="25" dur="1" fill="hold">
                                          <p:stCondLst>
                                            <p:cond delay="0"/>
                                          </p:stCondLst>
                                        </p:cTn>
                                        <p:tgtEl>
                                          <p:spTgt spid="120"/>
                                        </p:tgtEl>
                                        <p:attrNameLst>
                                          <p:attrName>style.visibility</p:attrName>
                                        </p:attrNameLst>
                                      </p:cBhvr>
                                      <p:to>
                                        <p:strVal val="visible"/>
                                      </p:to>
                                    </p:set>
                                    <p:animEffect transition="in" filter="wipe(down)">
                                      <p:cBhvr>
                                        <p:cTn id="26" dur="500"/>
                                        <p:tgtEl>
                                          <p:spTgt spid="120"/>
                                        </p:tgtEl>
                                      </p:cBhvr>
                                    </p:animEffect>
                                  </p:childTnLst>
                                </p:cTn>
                              </p:par>
                            </p:childTnLst>
                          </p:cTn>
                        </p:par>
                        <p:par>
                          <p:cTn id="27" fill="hold">
                            <p:stCondLst>
                              <p:cond delay="500"/>
                            </p:stCondLst>
                            <p:childTnLst>
                              <p:par>
                                <p:cTn id="28" presetID="1" presetClass="entr" presetSubtype="0" fill="hold" grpId="0" nodeType="afterEffect">
                                  <p:stCondLst>
                                    <p:cond delay="0"/>
                                  </p:stCondLst>
                                  <p:childTnLst>
                                    <p:set>
                                      <p:cBhvr>
                                        <p:cTn id="29" dur="1" fill="hold">
                                          <p:stCondLst>
                                            <p:cond delay="0"/>
                                          </p:stCondLst>
                                        </p:cTn>
                                        <p:tgtEl>
                                          <p:spTgt spid="121"/>
                                        </p:tgtEl>
                                        <p:attrNameLst>
                                          <p:attrName>style.visibility</p:attrName>
                                        </p:attrNameLst>
                                      </p:cBhvr>
                                      <p:to>
                                        <p:strVal val="visible"/>
                                      </p:to>
                                    </p:set>
                                  </p:childTnLst>
                                </p:cTn>
                              </p:par>
                            </p:childTnLst>
                          </p:cTn>
                        </p:par>
                        <p:par>
                          <p:cTn id="30" fill="hold">
                            <p:stCondLst>
                              <p:cond delay="500"/>
                            </p:stCondLst>
                            <p:childTnLst>
                              <p:par>
                                <p:cTn id="31" presetID="10" presetClass="entr" presetSubtype="0" fill="hold" nodeType="after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fade">
                                      <p:cBhvr>
                                        <p:cTn id="33" dur="500"/>
                                        <p:tgtEl>
                                          <p:spTgt spid="11"/>
                                        </p:tgtEl>
                                      </p:cBhvr>
                                    </p:animEffect>
                                  </p:childTnLst>
                                </p:cTn>
                              </p:par>
                            </p:childTnLst>
                          </p:cTn>
                        </p:par>
                        <p:par>
                          <p:cTn id="34" fill="hold">
                            <p:stCondLst>
                              <p:cond delay="1000"/>
                            </p:stCondLst>
                            <p:childTnLst>
                              <p:par>
                                <p:cTn id="35" presetID="10" presetClass="entr" presetSubtype="0" fill="hold" nodeType="after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500"/>
                                        <p:tgtEl>
                                          <p:spTgt spid="12"/>
                                        </p:tgtEl>
                                      </p:cBhvr>
                                    </p:animEffect>
                                  </p:childTnLst>
                                </p:cTn>
                              </p:par>
                            </p:childTnLst>
                          </p:cTn>
                        </p:par>
                        <p:par>
                          <p:cTn id="38" fill="hold">
                            <p:stCondLst>
                              <p:cond delay="1500"/>
                            </p:stCondLst>
                            <p:childTnLst>
                              <p:par>
                                <p:cTn id="39" presetID="10" presetClass="entr" presetSubtype="0" fill="hold" nodeType="after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fade">
                                      <p:cBhvr>
                                        <p:cTn id="4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0" grpId="0" animBg="1"/>
      <p:bldP spid="121"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4278" y="2979722"/>
            <a:ext cx="10111561" cy="554053"/>
          </a:xfrm>
        </p:spPr>
        <p:txBody>
          <a:bodyPr/>
          <a:lstStyle/>
          <a:p>
            <a:r>
              <a:rPr lang="en-US"/>
              <a:t>Thank You</a:t>
            </a:r>
          </a:p>
        </p:txBody>
      </p:sp>
    </p:spTree>
    <p:extLst>
      <p:ext uri="{BB962C8B-B14F-4D97-AF65-F5344CB8AC3E}">
        <p14:creationId xmlns:p14="http://schemas.microsoft.com/office/powerpoint/2010/main" val="25401077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485DA401-4365-2C43-9922-AE3FE17C4BF5}"/>
              </a:ext>
            </a:extLst>
          </p:cNvPr>
          <p:cNvSpPr/>
          <p:nvPr/>
        </p:nvSpPr>
        <p:spPr bwMode="auto">
          <a:xfrm>
            <a:off x="1" y="50"/>
            <a:ext cx="12191912" cy="6857902"/>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6" rIns="0" bIns="45726" numCol="1" rtlCol="0" anchor="ctr" anchorCtr="0" compatLnSpc="1">
            <a:prstTxWarp prst="textNoShape">
              <a:avLst/>
            </a:prstTxWarp>
          </a:bodyPr>
          <a:lstStyle/>
          <a:p>
            <a:pPr algn="ctr" defTabSz="914289" fontAlgn="base">
              <a:spcBef>
                <a:spcPct val="0"/>
              </a:spcBef>
              <a:spcAft>
                <a:spcPct val="0"/>
              </a:spcAft>
            </a:pPr>
            <a:endParaRPr lang="en-US" sz="1569">
              <a:gradFill>
                <a:gsLst>
                  <a:gs pos="40075">
                    <a:srgbClr val="FFFFFF"/>
                  </a:gs>
                  <a:gs pos="30000">
                    <a:srgbClr val="FFFFFF"/>
                  </a:gs>
                </a:gsLst>
                <a:lin ang="5400000" scaled="0"/>
              </a:gradFill>
              <a:latin typeface="Segoe UI"/>
            </a:endParaRPr>
          </a:p>
        </p:txBody>
      </p:sp>
      <p:grpSp>
        <p:nvGrpSpPr>
          <p:cNvPr id="37" name="Group 36">
            <a:extLst>
              <a:ext uri="{FF2B5EF4-FFF2-40B4-BE49-F238E27FC236}">
                <a16:creationId xmlns:a16="http://schemas.microsoft.com/office/drawing/2014/main" id="{EA175E30-1071-AC45-8CC9-FAF9E04CF568}"/>
              </a:ext>
            </a:extLst>
          </p:cNvPr>
          <p:cNvGrpSpPr/>
          <p:nvPr/>
        </p:nvGrpSpPr>
        <p:grpSpPr>
          <a:xfrm>
            <a:off x="7675673" y="5096152"/>
            <a:ext cx="3824048" cy="1250012"/>
            <a:chOff x="1428349" y="2395761"/>
            <a:chExt cx="3824102" cy="1250030"/>
          </a:xfrm>
        </p:grpSpPr>
        <p:sp>
          <p:nvSpPr>
            <p:cNvPr id="39" name="TextBox 38">
              <a:extLst>
                <a:ext uri="{FF2B5EF4-FFF2-40B4-BE49-F238E27FC236}">
                  <a16:creationId xmlns:a16="http://schemas.microsoft.com/office/drawing/2014/main" id="{89A40A30-0313-284F-A675-327B7016C52A}"/>
                </a:ext>
              </a:extLst>
            </p:cNvPr>
            <p:cNvSpPr txBox="1">
              <a:spLocks noChangeAspect="1"/>
            </p:cNvSpPr>
            <p:nvPr/>
          </p:nvSpPr>
          <p:spPr>
            <a:xfrm>
              <a:off x="1428350" y="2395761"/>
              <a:ext cx="1934172" cy="433939"/>
            </a:xfrm>
            <a:prstGeom prst="rect">
              <a:avLst/>
            </a:prstGeom>
            <a:noFill/>
          </p:spPr>
          <p:txBody>
            <a:bodyPr wrap="none" lIns="91438" tIns="91438" rIns="91438" bIns="91438" rtlCol="0">
              <a:spAutoFit/>
            </a:bodyPr>
            <a:lstStyle>
              <a:defPPr>
                <a:defRPr lang="en-US"/>
              </a:defPPr>
              <a:lvl1pPr>
                <a:lnSpc>
                  <a:spcPct val="90000"/>
                </a:lnSpc>
                <a:spcAft>
                  <a:spcPts val="600"/>
                </a:spcAft>
                <a:defRPr sz="2000">
                  <a:gradFill>
                    <a:gsLst>
                      <a:gs pos="2917">
                        <a:srgbClr val="000000"/>
                      </a:gs>
                      <a:gs pos="84000">
                        <a:srgbClr val="000000"/>
                      </a:gs>
                    </a:gsLst>
                    <a:lin ang="5400000" scaled="0"/>
                  </a:gradFill>
                  <a:latin typeface="Segoe Pro Semibold" panose="020B0702040504020203" pitchFamily="34" charset="0"/>
                </a:defRPr>
              </a:lvl1pPr>
            </a:lstStyle>
            <a:p>
              <a:pPr defTabSz="914378">
                <a:defRPr/>
              </a:pPr>
              <a:r>
                <a:rPr lang="en-US" sz="1800">
                  <a:solidFill>
                    <a:srgbClr val="0D0D0D"/>
                  </a:solidFill>
                </a:rPr>
                <a:t>Business Returns</a:t>
              </a:r>
            </a:p>
          </p:txBody>
        </p:sp>
        <p:sp>
          <p:nvSpPr>
            <p:cNvPr id="42" name="TextBox 41">
              <a:extLst>
                <a:ext uri="{FF2B5EF4-FFF2-40B4-BE49-F238E27FC236}">
                  <a16:creationId xmlns:a16="http://schemas.microsoft.com/office/drawing/2014/main" id="{08511002-C3A6-C947-AF4A-B22C4BA96592}"/>
                </a:ext>
              </a:extLst>
            </p:cNvPr>
            <p:cNvSpPr txBox="1"/>
            <p:nvPr/>
          </p:nvSpPr>
          <p:spPr>
            <a:xfrm>
              <a:off x="1428349" y="2923411"/>
              <a:ext cx="3824102" cy="722380"/>
            </a:xfrm>
            <a:prstGeom prst="rect">
              <a:avLst/>
            </a:prstGeom>
            <a:noFill/>
          </p:spPr>
          <p:txBody>
            <a:bodyPr wrap="square" lIns="91438" tIns="91438" rIns="91438" bIns="91438" rtlCol="0">
              <a:spAutoFit/>
            </a:bodyPr>
            <a:lstStyle/>
            <a:p>
              <a:pPr defTabSz="932395">
                <a:lnSpc>
                  <a:spcPct val="114000"/>
                </a:lnSpc>
                <a:spcBef>
                  <a:spcPts val="288"/>
                </a:spcBef>
                <a:defRPr/>
              </a:pPr>
              <a:r>
                <a:rPr lang="en-US" sz="1600">
                  <a:solidFill>
                    <a:srgbClr val="0D0D0D"/>
                  </a:solidFill>
                  <a:latin typeface="Segoe" panose="020B0502040504020203" pitchFamily="34" charset="0"/>
                  <a:cs typeface="Segoe UI" charset="0"/>
                </a:rPr>
                <a:t>IT must rapidly produce measurable business returns to stay relevant</a:t>
              </a:r>
            </a:p>
          </p:txBody>
        </p:sp>
        <p:cxnSp>
          <p:nvCxnSpPr>
            <p:cNvPr id="43" name="Straight Connector 42">
              <a:extLst>
                <a:ext uri="{FF2B5EF4-FFF2-40B4-BE49-F238E27FC236}">
                  <a16:creationId xmlns:a16="http://schemas.microsoft.com/office/drawing/2014/main" id="{E397E448-F308-CF44-B206-4A914F79B49B}"/>
                </a:ext>
              </a:extLst>
            </p:cNvPr>
            <p:cNvCxnSpPr/>
            <p:nvPr/>
          </p:nvCxnSpPr>
          <p:spPr>
            <a:xfrm>
              <a:off x="1527756" y="2829726"/>
              <a:ext cx="1785726" cy="0"/>
            </a:xfrm>
            <a:prstGeom prst="line">
              <a:avLst/>
            </a:prstGeom>
            <a:ln w="190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4" name="Group 43">
            <a:extLst>
              <a:ext uri="{FF2B5EF4-FFF2-40B4-BE49-F238E27FC236}">
                <a16:creationId xmlns:a16="http://schemas.microsoft.com/office/drawing/2014/main" id="{11D395D0-72D3-8443-9136-6DBE7CF74500}"/>
              </a:ext>
            </a:extLst>
          </p:cNvPr>
          <p:cNvGrpSpPr/>
          <p:nvPr/>
        </p:nvGrpSpPr>
        <p:grpSpPr>
          <a:xfrm>
            <a:off x="7675674" y="2407954"/>
            <a:ext cx="3824048" cy="1250012"/>
            <a:chOff x="1428349" y="2395761"/>
            <a:chExt cx="3824102" cy="1250030"/>
          </a:xfrm>
        </p:grpSpPr>
        <p:sp>
          <p:nvSpPr>
            <p:cNvPr id="45" name="TextBox 44">
              <a:extLst>
                <a:ext uri="{FF2B5EF4-FFF2-40B4-BE49-F238E27FC236}">
                  <a16:creationId xmlns:a16="http://schemas.microsoft.com/office/drawing/2014/main" id="{D5AA7EA1-EA64-4347-8041-C290454B9B77}"/>
                </a:ext>
              </a:extLst>
            </p:cNvPr>
            <p:cNvSpPr txBox="1">
              <a:spLocks noChangeAspect="1"/>
            </p:cNvSpPr>
            <p:nvPr/>
          </p:nvSpPr>
          <p:spPr>
            <a:xfrm>
              <a:off x="1428350" y="2395761"/>
              <a:ext cx="1797244" cy="433939"/>
            </a:xfrm>
            <a:prstGeom prst="rect">
              <a:avLst/>
            </a:prstGeom>
            <a:noFill/>
          </p:spPr>
          <p:txBody>
            <a:bodyPr wrap="none" lIns="91438" tIns="91438" rIns="91438" bIns="91438" rtlCol="0">
              <a:spAutoFit/>
            </a:bodyPr>
            <a:lstStyle>
              <a:defPPr>
                <a:defRPr lang="en-US"/>
              </a:defPPr>
              <a:lvl1pPr>
                <a:lnSpc>
                  <a:spcPct val="90000"/>
                </a:lnSpc>
                <a:spcAft>
                  <a:spcPts val="600"/>
                </a:spcAft>
                <a:defRPr sz="2000">
                  <a:gradFill>
                    <a:gsLst>
                      <a:gs pos="2917">
                        <a:srgbClr val="000000"/>
                      </a:gs>
                      <a:gs pos="84000">
                        <a:srgbClr val="000000"/>
                      </a:gs>
                    </a:gsLst>
                    <a:lin ang="5400000" scaled="0"/>
                  </a:gradFill>
                  <a:latin typeface="Segoe Pro Semibold" panose="020B0702040504020203" pitchFamily="34" charset="0"/>
                </a:defRPr>
              </a:lvl1pPr>
            </a:lstStyle>
            <a:p>
              <a:pPr defTabSz="896364">
                <a:spcAft>
                  <a:spcPts val="576"/>
                </a:spcAft>
                <a:defRPr/>
              </a:pPr>
              <a:r>
                <a:rPr lang="en-US" sz="1800" b="1" kern="0">
                  <a:solidFill>
                    <a:srgbClr val="0D0D0D"/>
                  </a:solidFill>
                  <a:latin typeface="Segoe Semibold" panose="020B0502040504020203" pitchFamily="34" charset="0"/>
                  <a:cs typeface="Segoe UI" panose="020B0502040204020203" pitchFamily="34" charset="0"/>
                </a:rPr>
                <a:t>Transformation</a:t>
              </a:r>
            </a:p>
          </p:txBody>
        </p:sp>
        <p:sp>
          <p:nvSpPr>
            <p:cNvPr id="46" name="TextBox 45">
              <a:extLst>
                <a:ext uri="{FF2B5EF4-FFF2-40B4-BE49-F238E27FC236}">
                  <a16:creationId xmlns:a16="http://schemas.microsoft.com/office/drawing/2014/main" id="{51EA84DB-4D53-3845-B8A2-1F8C26B991F9}"/>
                </a:ext>
              </a:extLst>
            </p:cNvPr>
            <p:cNvSpPr txBox="1"/>
            <p:nvPr/>
          </p:nvSpPr>
          <p:spPr>
            <a:xfrm>
              <a:off x="1428349" y="2923411"/>
              <a:ext cx="3824102" cy="722380"/>
            </a:xfrm>
            <a:prstGeom prst="rect">
              <a:avLst/>
            </a:prstGeom>
            <a:noFill/>
          </p:spPr>
          <p:txBody>
            <a:bodyPr wrap="square" lIns="91438" tIns="91438" rIns="91438" bIns="91438" rtlCol="0">
              <a:spAutoFit/>
            </a:bodyPr>
            <a:lstStyle/>
            <a:p>
              <a:pPr defTabSz="932395">
                <a:lnSpc>
                  <a:spcPct val="114000"/>
                </a:lnSpc>
                <a:spcBef>
                  <a:spcPts val="288"/>
                </a:spcBef>
                <a:defRPr/>
              </a:pPr>
              <a:r>
                <a:rPr lang="en-US" sz="1600">
                  <a:solidFill>
                    <a:srgbClr val="0D0D0D"/>
                  </a:solidFill>
                  <a:latin typeface="Segoe" panose="020B0502040504020203" pitchFamily="34" charset="0"/>
                  <a:cs typeface="Segoe UI" charset="0"/>
                </a:rPr>
                <a:t>Evolving how businesses operate and interact with the market</a:t>
              </a:r>
            </a:p>
          </p:txBody>
        </p:sp>
        <p:cxnSp>
          <p:nvCxnSpPr>
            <p:cNvPr id="48" name="Straight Connector 47">
              <a:extLst>
                <a:ext uri="{FF2B5EF4-FFF2-40B4-BE49-F238E27FC236}">
                  <a16:creationId xmlns:a16="http://schemas.microsoft.com/office/drawing/2014/main" id="{B76C608B-A8CE-EF49-BB52-E6C7433B5B2E}"/>
                </a:ext>
              </a:extLst>
            </p:cNvPr>
            <p:cNvCxnSpPr/>
            <p:nvPr/>
          </p:nvCxnSpPr>
          <p:spPr>
            <a:xfrm>
              <a:off x="1527756" y="2829726"/>
              <a:ext cx="1785726" cy="0"/>
            </a:xfrm>
            <a:prstGeom prst="line">
              <a:avLst/>
            </a:prstGeom>
            <a:ln w="190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9" name="Group 48">
            <a:extLst>
              <a:ext uri="{FF2B5EF4-FFF2-40B4-BE49-F238E27FC236}">
                <a16:creationId xmlns:a16="http://schemas.microsoft.com/office/drawing/2014/main" id="{A483757F-C9A5-8A44-BDA2-DB9C2A503A59}"/>
              </a:ext>
            </a:extLst>
          </p:cNvPr>
          <p:cNvGrpSpPr/>
          <p:nvPr/>
        </p:nvGrpSpPr>
        <p:grpSpPr>
          <a:xfrm>
            <a:off x="7675674" y="1063854"/>
            <a:ext cx="3515827" cy="1250012"/>
            <a:chOff x="7528842" y="1063820"/>
            <a:chExt cx="3515877" cy="1250030"/>
          </a:xfrm>
        </p:grpSpPr>
        <p:sp>
          <p:nvSpPr>
            <p:cNvPr id="50" name="TextBox 49">
              <a:extLst>
                <a:ext uri="{FF2B5EF4-FFF2-40B4-BE49-F238E27FC236}">
                  <a16:creationId xmlns:a16="http://schemas.microsoft.com/office/drawing/2014/main" id="{B610E11E-3ACA-734D-A8CF-339F5D003DFD}"/>
                </a:ext>
              </a:extLst>
            </p:cNvPr>
            <p:cNvSpPr txBox="1">
              <a:spLocks noChangeAspect="1"/>
            </p:cNvSpPr>
            <p:nvPr/>
          </p:nvSpPr>
          <p:spPr>
            <a:xfrm>
              <a:off x="7528843" y="1063820"/>
              <a:ext cx="1754006" cy="438903"/>
            </a:xfrm>
            <a:prstGeom prst="rect">
              <a:avLst/>
            </a:prstGeom>
            <a:noFill/>
          </p:spPr>
          <p:txBody>
            <a:bodyPr wrap="none" lIns="91438" tIns="91438" rIns="91438" bIns="91438" rtlCol="0">
              <a:spAutoFit/>
            </a:bodyPr>
            <a:lstStyle>
              <a:defPPr>
                <a:defRPr lang="en-US"/>
              </a:defPPr>
              <a:lvl1pPr>
                <a:lnSpc>
                  <a:spcPct val="90000"/>
                </a:lnSpc>
                <a:spcAft>
                  <a:spcPts val="600"/>
                </a:spcAft>
                <a:defRPr sz="2000">
                  <a:gradFill>
                    <a:gsLst>
                      <a:gs pos="2917">
                        <a:srgbClr val="000000"/>
                      </a:gs>
                      <a:gs pos="84000">
                        <a:srgbClr val="000000"/>
                      </a:gs>
                    </a:gsLst>
                    <a:lin ang="5400000" scaled="0"/>
                  </a:gradFill>
                  <a:latin typeface="Segoe Pro Semibold" panose="020B0702040504020203" pitchFamily="34" charset="0"/>
                </a:defRPr>
              </a:lvl1pPr>
            </a:lstStyle>
            <a:p>
              <a:pPr defTabSz="896364">
                <a:spcAft>
                  <a:spcPts val="576"/>
                </a:spcAft>
                <a:defRPr/>
              </a:pPr>
              <a:r>
                <a:rPr lang="en-US" sz="1800" b="1" kern="0">
                  <a:solidFill>
                    <a:srgbClr val="0D0D0D"/>
                  </a:solidFill>
                  <a:latin typeface="Segoe Semibold" panose="020B0502040504020203" pitchFamily="34" charset="0"/>
                  <a:cs typeface="Segoe UI" panose="020B0502040204020203" pitchFamily="34" charset="0"/>
                </a:rPr>
                <a:t>Modernization</a:t>
              </a:r>
            </a:p>
          </p:txBody>
        </p:sp>
        <p:sp>
          <p:nvSpPr>
            <p:cNvPr id="51" name="TextBox 50">
              <a:extLst>
                <a:ext uri="{FF2B5EF4-FFF2-40B4-BE49-F238E27FC236}">
                  <a16:creationId xmlns:a16="http://schemas.microsoft.com/office/drawing/2014/main" id="{164ACB77-7E41-894B-93D8-C1BAB14FE525}"/>
                </a:ext>
              </a:extLst>
            </p:cNvPr>
            <p:cNvSpPr txBox="1"/>
            <p:nvPr/>
          </p:nvSpPr>
          <p:spPr>
            <a:xfrm>
              <a:off x="7528842" y="1591470"/>
              <a:ext cx="3515877" cy="722380"/>
            </a:xfrm>
            <a:prstGeom prst="rect">
              <a:avLst/>
            </a:prstGeom>
            <a:noFill/>
          </p:spPr>
          <p:txBody>
            <a:bodyPr wrap="square" lIns="91438" tIns="91438" rIns="91438" bIns="91438" rtlCol="0">
              <a:spAutoFit/>
            </a:bodyPr>
            <a:lstStyle/>
            <a:p>
              <a:pPr defTabSz="932395">
                <a:lnSpc>
                  <a:spcPct val="114000"/>
                </a:lnSpc>
                <a:spcBef>
                  <a:spcPts val="288"/>
                </a:spcBef>
                <a:defRPr/>
              </a:pPr>
              <a:r>
                <a:rPr lang="en-US" sz="1600">
                  <a:solidFill>
                    <a:srgbClr val="0D0D0D"/>
                  </a:solidFill>
                  <a:latin typeface="Segoe" panose="020B0502040504020203" pitchFamily="34" charset="0"/>
                  <a:cs typeface="Segoe UI" charset="0"/>
                </a:rPr>
                <a:t>Improving customer and employee experiences</a:t>
              </a:r>
            </a:p>
          </p:txBody>
        </p:sp>
        <p:cxnSp>
          <p:nvCxnSpPr>
            <p:cNvPr id="52" name="Straight Connector 51">
              <a:extLst>
                <a:ext uri="{FF2B5EF4-FFF2-40B4-BE49-F238E27FC236}">
                  <a16:creationId xmlns:a16="http://schemas.microsoft.com/office/drawing/2014/main" id="{C40915EB-C64C-1845-BF3D-ED97ABA33B28}"/>
                </a:ext>
              </a:extLst>
            </p:cNvPr>
            <p:cNvCxnSpPr/>
            <p:nvPr/>
          </p:nvCxnSpPr>
          <p:spPr>
            <a:xfrm>
              <a:off x="7628249" y="1497785"/>
              <a:ext cx="1785726" cy="0"/>
            </a:xfrm>
            <a:prstGeom prst="line">
              <a:avLst/>
            </a:prstGeom>
            <a:ln w="190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pic>
        <p:nvPicPr>
          <p:cNvPr id="53" name="Picture 52" descr="A group of people sitting at a table in front of a window&#10;&#10;Description generated with very high confidence">
            <a:extLst>
              <a:ext uri="{FF2B5EF4-FFF2-40B4-BE49-F238E27FC236}">
                <a16:creationId xmlns:a16="http://schemas.microsoft.com/office/drawing/2014/main" id="{BE2A027D-8575-404F-AEF6-7D3BCFB3E4C9}"/>
              </a:ext>
            </a:extLst>
          </p:cNvPr>
          <p:cNvPicPr>
            <a:picLocks noChangeAspect="1"/>
          </p:cNvPicPr>
          <p:nvPr/>
        </p:nvPicPr>
        <p:blipFill rotWithShape="1">
          <a:blip r:embed="rId3"/>
          <a:srcRect l="150" t="5693" r="41402" b="4720"/>
          <a:stretch/>
        </p:blipFill>
        <p:spPr>
          <a:xfrm>
            <a:off x="357679" y="359545"/>
            <a:ext cx="6013979" cy="6143859"/>
          </a:xfrm>
          <a:prstGeom prst="rect">
            <a:avLst/>
          </a:prstGeom>
          <a:blipFill>
            <a:blip r:embed="rId4"/>
            <a:stretch>
              <a:fillRect/>
            </a:stretch>
          </a:blipFill>
          <a:ln w="9525" cap="flat">
            <a:noFill/>
            <a:prstDash val="solid"/>
            <a:miter/>
          </a:ln>
          <a:effectLst>
            <a:outerShdw blurRad="508000" dist="63500" dir="2700000" sx="101000" sy="101000" algn="tl" rotWithShape="0">
              <a:prstClr val="black">
                <a:alpha val="0"/>
              </a:prstClr>
            </a:outerShdw>
          </a:effectLst>
        </p:spPr>
      </p:pic>
      <p:sp>
        <p:nvSpPr>
          <p:cNvPr id="54" name="Rectangle 53">
            <a:extLst>
              <a:ext uri="{FF2B5EF4-FFF2-40B4-BE49-F238E27FC236}">
                <a16:creationId xmlns:a16="http://schemas.microsoft.com/office/drawing/2014/main" id="{A803320E-E929-834F-AAC6-35C5B9E99E9E}"/>
              </a:ext>
            </a:extLst>
          </p:cNvPr>
          <p:cNvSpPr/>
          <p:nvPr/>
        </p:nvSpPr>
        <p:spPr>
          <a:xfrm>
            <a:off x="357679" y="359546"/>
            <a:ext cx="6013978" cy="6143859"/>
          </a:xfrm>
          <a:prstGeom prst="rect">
            <a:avLst/>
          </a:prstGeom>
          <a:solidFill>
            <a:srgbClr val="253B5D">
              <a:alpha val="7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554"/>
            <a:endParaRPr lang="en-US" sz="1765">
              <a:solidFill>
                <a:srgbClr val="FFFFFF"/>
              </a:solidFill>
              <a:latin typeface="Segoe UI"/>
            </a:endParaRPr>
          </a:p>
        </p:txBody>
      </p:sp>
      <p:sp>
        <p:nvSpPr>
          <p:cNvPr id="55" name="TextBox 54">
            <a:extLst>
              <a:ext uri="{FF2B5EF4-FFF2-40B4-BE49-F238E27FC236}">
                <a16:creationId xmlns:a16="http://schemas.microsoft.com/office/drawing/2014/main" id="{16997600-79D4-3A48-8E8A-271B6C0A4BDB}"/>
              </a:ext>
            </a:extLst>
          </p:cNvPr>
          <p:cNvSpPr txBox="1"/>
          <p:nvPr/>
        </p:nvSpPr>
        <p:spPr>
          <a:xfrm>
            <a:off x="1095313" y="1585254"/>
            <a:ext cx="3889758" cy="683203"/>
          </a:xfrm>
          <a:prstGeom prst="rect">
            <a:avLst/>
          </a:prstGeom>
          <a:noFill/>
        </p:spPr>
        <p:txBody>
          <a:bodyPr wrap="square" lIns="0" tIns="91438" rIns="91438" bIns="91438" rtlCol="0">
            <a:spAutoFit/>
          </a:bodyPr>
          <a:lstStyle>
            <a:defPPr>
              <a:defRPr lang="en-US"/>
            </a:defPPr>
            <a:lvl1pPr defTabSz="950663" fontAlgn="base">
              <a:lnSpc>
                <a:spcPct val="90000"/>
              </a:lnSpc>
              <a:spcBef>
                <a:spcPct val="0"/>
              </a:spcBef>
              <a:spcAft>
                <a:spcPct val="0"/>
              </a:spcAft>
              <a:defRPr sz="2000" kern="0">
                <a:gradFill>
                  <a:gsLst>
                    <a:gs pos="78761">
                      <a:schemeClr val="accent1"/>
                    </a:gs>
                    <a:gs pos="0">
                      <a:schemeClr val="accent1"/>
                    </a:gs>
                  </a:gsLst>
                  <a:lin ang="5400000" scaled="0"/>
                </a:gradFill>
                <a:latin typeface="Segoe UI Semibold" panose="020B0702040204020203" pitchFamily="34" charset="0"/>
                <a:cs typeface="Segoe UI Semibold" panose="020B0702040204020203" pitchFamily="34" charset="0"/>
              </a:defRPr>
            </a:lvl1pPr>
            <a:lvl2pPr marL="457200" defTabSz="457200"/>
            <a:lvl3pPr marL="914400" defTabSz="457200"/>
            <a:lvl4pPr marL="1371600" defTabSz="457200"/>
            <a:lvl5pPr marL="1828800" defTabSz="457200"/>
            <a:lvl6pPr marL="2286000" defTabSz="457200"/>
            <a:lvl7pPr marL="2743200" defTabSz="457200"/>
            <a:lvl8pPr marL="3200400" defTabSz="457200"/>
            <a:lvl9pPr marL="3657600" defTabSz="457200"/>
          </a:lstStyle>
          <a:p>
            <a:pPr defTabSz="950674">
              <a:defRPr/>
            </a:pPr>
            <a:r>
              <a:rPr lang="en-US" sz="1800" b="1">
                <a:solidFill>
                  <a:srgbClr val="FFFFFF"/>
                </a:solidFill>
                <a:latin typeface="Segoe Semibold" panose="020B0502040504020203" pitchFamily="34" charset="0"/>
              </a:rPr>
              <a:t>Business Transformation enabled by Cloud Technologies</a:t>
            </a:r>
          </a:p>
        </p:txBody>
      </p:sp>
      <p:sp>
        <p:nvSpPr>
          <p:cNvPr id="56" name="Title 9">
            <a:extLst>
              <a:ext uri="{FF2B5EF4-FFF2-40B4-BE49-F238E27FC236}">
                <a16:creationId xmlns:a16="http://schemas.microsoft.com/office/drawing/2014/main" id="{1AD42D20-A5A9-B54C-BA70-ED0A35060E41}"/>
              </a:ext>
            </a:extLst>
          </p:cNvPr>
          <p:cNvSpPr>
            <a:spLocks noGrp="1"/>
          </p:cNvSpPr>
          <p:nvPr>
            <p:ph type="title"/>
          </p:nvPr>
        </p:nvSpPr>
        <p:spPr>
          <a:xfrm>
            <a:off x="1047493" y="1031264"/>
            <a:ext cx="4589847" cy="553990"/>
          </a:xfrm>
        </p:spPr>
        <p:txBody>
          <a:bodyPr/>
          <a:lstStyle/>
          <a:p>
            <a:r>
              <a:rPr lang="en-US">
                <a:solidFill>
                  <a:schemeClr val="bg1"/>
                </a:solidFill>
                <a:latin typeface="Segoe Semibold" panose="020B0502040504020203" pitchFamily="34" charset="0"/>
              </a:rPr>
              <a:t>Key Business Drivers</a:t>
            </a:r>
          </a:p>
        </p:txBody>
      </p:sp>
      <p:grpSp>
        <p:nvGrpSpPr>
          <p:cNvPr id="61" name="Group 60">
            <a:extLst>
              <a:ext uri="{FF2B5EF4-FFF2-40B4-BE49-F238E27FC236}">
                <a16:creationId xmlns:a16="http://schemas.microsoft.com/office/drawing/2014/main" id="{BE8B818F-7C7E-074B-B82D-7E3A4F0F56CA}"/>
              </a:ext>
            </a:extLst>
          </p:cNvPr>
          <p:cNvGrpSpPr/>
          <p:nvPr/>
        </p:nvGrpSpPr>
        <p:grpSpPr>
          <a:xfrm>
            <a:off x="7675674" y="3752053"/>
            <a:ext cx="3824048" cy="1250012"/>
            <a:chOff x="1428349" y="2395761"/>
            <a:chExt cx="3824102" cy="1250030"/>
          </a:xfrm>
        </p:grpSpPr>
        <p:sp>
          <p:nvSpPr>
            <p:cNvPr id="62" name="TextBox 61">
              <a:extLst>
                <a:ext uri="{FF2B5EF4-FFF2-40B4-BE49-F238E27FC236}">
                  <a16:creationId xmlns:a16="http://schemas.microsoft.com/office/drawing/2014/main" id="{9BD72CDE-E0F0-C64D-B719-9C48880A9D26}"/>
                </a:ext>
              </a:extLst>
            </p:cNvPr>
            <p:cNvSpPr txBox="1">
              <a:spLocks noChangeAspect="1"/>
            </p:cNvSpPr>
            <p:nvPr/>
          </p:nvSpPr>
          <p:spPr>
            <a:xfrm>
              <a:off x="1428350" y="2395761"/>
              <a:ext cx="959520" cy="433939"/>
            </a:xfrm>
            <a:prstGeom prst="rect">
              <a:avLst/>
            </a:prstGeom>
            <a:noFill/>
          </p:spPr>
          <p:txBody>
            <a:bodyPr wrap="none" lIns="91438" tIns="91438" rIns="91438" bIns="91438" rtlCol="0">
              <a:spAutoFit/>
            </a:bodyPr>
            <a:lstStyle>
              <a:defPPr>
                <a:defRPr lang="en-US"/>
              </a:defPPr>
              <a:lvl1pPr>
                <a:lnSpc>
                  <a:spcPct val="90000"/>
                </a:lnSpc>
                <a:spcAft>
                  <a:spcPts val="600"/>
                </a:spcAft>
                <a:defRPr sz="2000">
                  <a:gradFill>
                    <a:gsLst>
                      <a:gs pos="2917">
                        <a:srgbClr val="000000"/>
                      </a:gs>
                      <a:gs pos="84000">
                        <a:srgbClr val="000000"/>
                      </a:gs>
                    </a:gsLst>
                    <a:lin ang="5400000" scaled="0"/>
                  </a:gradFill>
                  <a:latin typeface="Segoe Pro Semibold" panose="020B0702040504020203" pitchFamily="34" charset="0"/>
                </a:defRPr>
              </a:lvl1pPr>
            </a:lstStyle>
            <a:p>
              <a:pPr defTabSz="896364">
                <a:spcAft>
                  <a:spcPts val="576"/>
                </a:spcAft>
                <a:defRPr/>
              </a:pPr>
              <a:r>
                <a:rPr lang="en-US" sz="1800" b="1" kern="0">
                  <a:solidFill>
                    <a:srgbClr val="0D0D0D"/>
                  </a:solidFill>
                  <a:latin typeface="Segoe Semibold" panose="020B0502040504020203" pitchFamily="34" charset="0"/>
                  <a:cs typeface="Segoe UI" panose="020B0502040204020203" pitchFamily="34" charset="0"/>
                </a:rPr>
                <a:t>Growth</a:t>
              </a:r>
            </a:p>
          </p:txBody>
        </p:sp>
        <p:sp>
          <p:nvSpPr>
            <p:cNvPr id="63" name="TextBox 62">
              <a:extLst>
                <a:ext uri="{FF2B5EF4-FFF2-40B4-BE49-F238E27FC236}">
                  <a16:creationId xmlns:a16="http://schemas.microsoft.com/office/drawing/2014/main" id="{D0B49843-CF18-7049-B8D8-EC655E68114A}"/>
                </a:ext>
              </a:extLst>
            </p:cNvPr>
            <p:cNvSpPr txBox="1"/>
            <p:nvPr/>
          </p:nvSpPr>
          <p:spPr>
            <a:xfrm>
              <a:off x="1428349" y="2923411"/>
              <a:ext cx="3824102" cy="722380"/>
            </a:xfrm>
            <a:prstGeom prst="rect">
              <a:avLst/>
            </a:prstGeom>
            <a:noFill/>
          </p:spPr>
          <p:txBody>
            <a:bodyPr wrap="square" lIns="91438" tIns="91438" rIns="91438" bIns="91438" rtlCol="0">
              <a:spAutoFit/>
            </a:bodyPr>
            <a:lstStyle/>
            <a:p>
              <a:pPr defTabSz="932395">
                <a:lnSpc>
                  <a:spcPct val="114000"/>
                </a:lnSpc>
                <a:spcBef>
                  <a:spcPts val="288"/>
                </a:spcBef>
                <a:defRPr/>
              </a:pPr>
              <a:r>
                <a:rPr lang="en-US" sz="1600">
                  <a:solidFill>
                    <a:srgbClr val="0D0D0D"/>
                  </a:solidFill>
                  <a:latin typeface="Segoe" panose="020B0502040504020203" pitchFamily="34" charset="0"/>
                  <a:cs typeface="Segoe UI" charset="0"/>
                </a:rPr>
                <a:t>Scaling products and services to meet ever growing business needs</a:t>
              </a:r>
            </a:p>
          </p:txBody>
        </p:sp>
        <p:cxnSp>
          <p:nvCxnSpPr>
            <p:cNvPr id="64" name="Straight Connector 63">
              <a:extLst>
                <a:ext uri="{FF2B5EF4-FFF2-40B4-BE49-F238E27FC236}">
                  <a16:creationId xmlns:a16="http://schemas.microsoft.com/office/drawing/2014/main" id="{B7C09434-5138-7C43-9882-075D219F261D}"/>
                </a:ext>
              </a:extLst>
            </p:cNvPr>
            <p:cNvCxnSpPr/>
            <p:nvPr/>
          </p:nvCxnSpPr>
          <p:spPr>
            <a:xfrm>
              <a:off x="1527756" y="2829726"/>
              <a:ext cx="1785726" cy="0"/>
            </a:xfrm>
            <a:prstGeom prst="line">
              <a:avLst/>
            </a:prstGeom>
            <a:ln w="190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65" name="Beaker_F196" title="Icon of a scientific flask with liquid in it">
            <a:extLst>
              <a:ext uri="{FF2B5EF4-FFF2-40B4-BE49-F238E27FC236}">
                <a16:creationId xmlns:a16="http://schemas.microsoft.com/office/drawing/2014/main" id="{19399120-4B55-1D41-87E8-2C326B82284A}"/>
              </a:ext>
            </a:extLst>
          </p:cNvPr>
          <p:cNvSpPr>
            <a:spLocks noChangeAspect="1" noEditPoints="1"/>
          </p:cNvSpPr>
          <p:nvPr/>
        </p:nvSpPr>
        <p:spPr bwMode="auto">
          <a:xfrm>
            <a:off x="6933640" y="1103993"/>
            <a:ext cx="310372" cy="358616"/>
          </a:xfrm>
          <a:custGeom>
            <a:avLst/>
            <a:gdLst>
              <a:gd name="T0" fmla="*/ 2433 w 3250"/>
              <a:gd name="T1" fmla="*/ 2127 h 3754"/>
              <a:gd name="T2" fmla="*/ 1894 w 3250"/>
              <a:gd name="T3" fmla="*/ 2002 h 3754"/>
              <a:gd name="T4" fmla="*/ 1355 w 3250"/>
              <a:gd name="T5" fmla="*/ 2252 h 3754"/>
              <a:gd name="T6" fmla="*/ 817 w 3250"/>
              <a:gd name="T7" fmla="*/ 2127 h 3754"/>
              <a:gd name="T8" fmla="*/ 874 w 3250"/>
              <a:gd name="T9" fmla="*/ 0 h 3754"/>
              <a:gd name="T10" fmla="*/ 1249 w 3250"/>
              <a:gd name="T11" fmla="*/ 0 h 3754"/>
              <a:gd name="T12" fmla="*/ 1249 w 3250"/>
              <a:gd name="T13" fmla="*/ 1306 h 3754"/>
              <a:gd name="T14" fmla="*/ 1213 w 3250"/>
              <a:gd name="T15" fmla="*/ 1437 h 3754"/>
              <a:gd name="T16" fmla="*/ 100 w 3250"/>
              <a:gd name="T17" fmla="*/ 3375 h 3754"/>
              <a:gd name="T18" fmla="*/ 315 w 3250"/>
              <a:gd name="T19" fmla="*/ 3754 h 3754"/>
              <a:gd name="T20" fmla="*/ 2936 w 3250"/>
              <a:gd name="T21" fmla="*/ 3754 h 3754"/>
              <a:gd name="T22" fmla="*/ 3150 w 3250"/>
              <a:gd name="T23" fmla="*/ 3376 h 3754"/>
              <a:gd name="T24" fmla="*/ 2037 w 3250"/>
              <a:gd name="T25" fmla="*/ 1437 h 3754"/>
              <a:gd name="T26" fmla="*/ 2000 w 3250"/>
              <a:gd name="T27" fmla="*/ 1306 h 3754"/>
              <a:gd name="T28" fmla="*/ 2000 w 3250"/>
              <a:gd name="T29" fmla="*/ 0 h 3754"/>
              <a:gd name="T30" fmla="*/ 2376 w 3250"/>
              <a:gd name="T31" fmla="*/ 0 h 3754"/>
              <a:gd name="T32" fmla="*/ 874 w 3250"/>
              <a:gd name="T33" fmla="*/ 3254 h 3754"/>
              <a:gd name="T34" fmla="*/ 1124 w 3250"/>
              <a:gd name="T35" fmla="*/ 3254 h 3754"/>
              <a:gd name="T36" fmla="*/ 1375 w 3250"/>
              <a:gd name="T37" fmla="*/ 2905 h 3754"/>
              <a:gd name="T38" fmla="*/ 1625 w 3250"/>
              <a:gd name="T39" fmla="*/ 2905 h 3754"/>
              <a:gd name="T40" fmla="*/ 874 w 3250"/>
              <a:gd name="T41" fmla="*/ 2601 h 3754"/>
              <a:gd name="T42" fmla="*/ 1124 w 3250"/>
              <a:gd name="T43" fmla="*/ 2601 h 3754"/>
              <a:gd name="T44" fmla="*/ 1875 w 3250"/>
              <a:gd name="T45" fmla="*/ 2655 h 3754"/>
              <a:gd name="T46" fmla="*/ 2125 w 3250"/>
              <a:gd name="T47" fmla="*/ 2655 h 3754"/>
              <a:gd name="T48" fmla="*/ 2376 w 3250"/>
              <a:gd name="T49" fmla="*/ 3254 h 3754"/>
              <a:gd name="T50" fmla="*/ 2626 w 3250"/>
              <a:gd name="T51" fmla="*/ 3254 h 3754"/>
              <a:gd name="T52" fmla="*/ 1625 w 3250"/>
              <a:gd name="T53" fmla="*/ 3375 h 3754"/>
              <a:gd name="T54" fmla="*/ 1875 w 3250"/>
              <a:gd name="T55" fmla="*/ 3375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0" h="3754">
                <a:moveTo>
                  <a:pt x="2433" y="2127"/>
                </a:moveTo>
                <a:cubicBezTo>
                  <a:pt x="2433" y="2127"/>
                  <a:pt x="2164" y="2002"/>
                  <a:pt x="1894" y="2002"/>
                </a:cubicBezTo>
                <a:cubicBezTo>
                  <a:pt x="1625" y="2002"/>
                  <a:pt x="1625" y="2252"/>
                  <a:pt x="1355" y="2252"/>
                </a:cubicBezTo>
                <a:cubicBezTo>
                  <a:pt x="1086" y="2252"/>
                  <a:pt x="817" y="2127"/>
                  <a:pt x="817" y="2127"/>
                </a:cubicBezTo>
                <a:moveTo>
                  <a:pt x="874" y="0"/>
                </a:moveTo>
                <a:cubicBezTo>
                  <a:pt x="1249" y="0"/>
                  <a:pt x="1249" y="0"/>
                  <a:pt x="1249" y="0"/>
                </a:cubicBezTo>
                <a:cubicBezTo>
                  <a:pt x="1249" y="1306"/>
                  <a:pt x="1249" y="1306"/>
                  <a:pt x="1249" y="1306"/>
                </a:cubicBezTo>
                <a:cubicBezTo>
                  <a:pt x="1249" y="1352"/>
                  <a:pt x="1237" y="1397"/>
                  <a:pt x="1213" y="1437"/>
                </a:cubicBezTo>
                <a:cubicBezTo>
                  <a:pt x="100" y="3375"/>
                  <a:pt x="100" y="3375"/>
                  <a:pt x="100" y="3375"/>
                </a:cubicBezTo>
                <a:cubicBezTo>
                  <a:pt x="0" y="3542"/>
                  <a:pt x="120" y="3754"/>
                  <a:pt x="315" y="3754"/>
                </a:cubicBezTo>
                <a:cubicBezTo>
                  <a:pt x="2936" y="3754"/>
                  <a:pt x="2936" y="3754"/>
                  <a:pt x="2936" y="3754"/>
                </a:cubicBezTo>
                <a:cubicBezTo>
                  <a:pt x="3130" y="3754"/>
                  <a:pt x="3250" y="3543"/>
                  <a:pt x="3150" y="3376"/>
                </a:cubicBezTo>
                <a:cubicBezTo>
                  <a:pt x="2037" y="1437"/>
                  <a:pt x="2037" y="1437"/>
                  <a:pt x="2037" y="1437"/>
                </a:cubicBezTo>
                <a:cubicBezTo>
                  <a:pt x="2013" y="1397"/>
                  <a:pt x="2000" y="1352"/>
                  <a:pt x="2000" y="1306"/>
                </a:cubicBezTo>
                <a:cubicBezTo>
                  <a:pt x="2000" y="0"/>
                  <a:pt x="2000" y="0"/>
                  <a:pt x="2000" y="0"/>
                </a:cubicBezTo>
                <a:cubicBezTo>
                  <a:pt x="2376" y="0"/>
                  <a:pt x="2376" y="0"/>
                  <a:pt x="2376" y="0"/>
                </a:cubicBezTo>
                <a:moveTo>
                  <a:pt x="874" y="3254"/>
                </a:moveTo>
                <a:cubicBezTo>
                  <a:pt x="1124" y="3254"/>
                  <a:pt x="1124" y="3254"/>
                  <a:pt x="1124" y="3254"/>
                </a:cubicBezTo>
                <a:moveTo>
                  <a:pt x="1375" y="2905"/>
                </a:moveTo>
                <a:cubicBezTo>
                  <a:pt x="1625" y="2905"/>
                  <a:pt x="1625" y="2905"/>
                  <a:pt x="1625" y="2905"/>
                </a:cubicBezTo>
                <a:moveTo>
                  <a:pt x="874" y="2601"/>
                </a:moveTo>
                <a:cubicBezTo>
                  <a:pt x="1124" y="2601"/>
                  <a:pt x="1124" y="2601"/>
                  <a:pt x="1124" y="2601"/>
                </a:cubicBezTo>
                <a:moveTo>
                  <a:pt x="1875" y="2655"/>
                </a:moveTo>
                <a:cubicBezTo>
                  <a:pt x="2125" y="2655"/>
                  <a:pt x="2125" y="2655"/>
                  <a:pt x="2125" y="2655"/>
                </a:cubicBezTo>
                <a:moveTo>
                  <a:pt x="2376" y="3254"/>
                </a:moveTo>
                <a:cubicBezTo>
                  <a:pt x="2626" y="3254"/>
                  <a:pt x="2626" y="3254"/>
                  <a:pt x="2626" y="3254"/>
                </a:cubicBezTo>
                <a:moveTo>
                  <a:pt x="1625" y="3375"/>
                </a:moveTo>
                <a:cubicBezTo>
                  <a:pt x="1875" y="3375"/>
                  <a:pt x="1875" y="3375"/>
                  <a:pt x="1875" y="3375"/>
                </a:cubicBezTo>
              </a:path>
            </a:pathLst>
          </a:custGeom>
          <a:noFill/>
          <a:ln w="15875" cap="sq">
            <a:solidFill>
              <a:srgbClr val="137A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54" tIns="44827" rIns="89654" bIns="44827" numCol="1" anchor="t" anchorCtr="0" compatLnSpc="1">
            <a:prstTxWarp prst="textNoShape">
              <a:avLst/>
            </a:prstTxWarp>
          </a:bodyPr>
          <a:lstStyle/>
          <a:p>
            <a:pPr defTabSz="914554"/>
            <a:endParaRPr lang="en-US" sz="1765">
              <a:solidFill>
                <a:srgbClr val="137AD4"/>
              </a:solidFill>
              <a:latin typeface="Segoe UI"/>
            </a:endParaRPr>
          </a:p>
        </p:txBody>
      </p:sp>
      <p:sp>
        <p:nvSpPr>
          <p:cNvPr id="66" name="Processing_E9F5" title="Icon of two interlocked gears">
            <a:extLst>
              <a:ext uri="{FF2B5EF4-FFF2-40B4-BE49-F238E27FC236}">
                <a16:creationId xmlns:a16="http://schemas.microsoft.com/office/drawing/2014/main" id="{2B3148DC-0F2F-F840-8699-69252B60DCBB}"/>
              </a:ext>
            </a:extLst>
          </p:cNvPr>
          <p:cNvSpPr>
            <a:spLocks noChangeAspect="1" noEditPoints="1"/>
          </p:cNvSpPr>
          <p:nvPr/>
        </p:nvSpPr>
        <p:spPr bwMode="auto">
          <a:xfrm>
            <a:off x="6898863" y="2467936"/>
            <a:ext cx="411760" cy="358616"/>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5875" cap="flat">
            <a:solidFill>
              <a:srgbClr val="137A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54" tIns="44827" rIns="89654" bIns="44827" numCol="1" anchor="t" anchorCtr="0" compatLnSpc="1">
            <a:prstTxWarp prst="textNoShape">
              <a:avLst/>
            </a:prstTxWarp>
          </a:bodyPr>
          <a:lstStyle/>
          <a:p>
            <a:pPr defTabSz="914554"/>
            <a:endParaRPr lang="en-US" sz="1765">
              <a:solidFill>
                <a:srgbClr val="137AD4"/>
              </a:solidFill>
              <a:latin typeface="Segoe UI"/>
            </a:endParaRPr>
          </a:p>
        </p:txBody>
      </p:sp>
      <p:sp>
        <p:nvSpPr>
          <p:cNvPr id="67" name="Forklift" title="Icon of a forklift carrying boxes">
            <a:extLst>
              <a:ext uri="{FF2B5EF4-FFF2-40B4-BE49-F238E27FC236}">
                <a16:creationId xmlns:a16="http://schemas.microsoft.com/office/drawing/2014/main" id="{8F9A5329-73FF-6A43-AD80-1670BD1F9624}"/>
              </a:ext>
            </a:extLst>
          </p:cNvPr>
          <p:cNvSpPr>
            <a:spLocks noChangeAspect="1" noEditPoints="1"/>
          </p:cNvSpPr>
          <p:nvPr/>
        </p:nvSpPr>
        <p:spPr bwMode="auto">
          <a:xfrm>
            <a:off x="6943870" y="3789711"/>
            <a:ext cx="387405" cy="358616"/>
          </a:xfrm>
          <a:custGeom>
            <a:avLst/>
            <a:gdLst>
              <a:gd name="T0" fmla="*/ 27 w 349"/>
              <a:gd name="T1" fmla="*/ 296 h 323"/>
              <a:gd name="T2" fmla="*/ 54 w 349"/>
              <a:gd name="T3" fmla="*/ 268 h 323"/>
              <a:gd name="T4" fmla="*/ 81 w 349"/>
              <a:gd name="T5" fmla="*/ 296 h 323"/>
              <a:gd name="T6" fmla="*/ 54 w 349"/>
              <a:gd name="T7" fmla="*/ 323 h 323"/>
              <a:gd name="T8" fmla="*/ 27 w 349"/>
              <a:gd name="T9" fmla="*/ 296 h 323"/>
              <a:gd name="T10" fmla="*/ 183 w 349"/>
              <a:gd name="T11" fmla="*/ 323 h 323"/>
              <a:gd name="T12" fmla="*/ 210 w 349"/>
              <a:gd name="T13" fmla="*/ 296 h 323"/>
              <a:gd name="T14" fmla="*/ 183 w 349"/>
              <a:gd name="T15" fmla="*/ 268 h 323"/>
              <a:gd name="T16" fmla="*/ 155 w 349"/>
              <a:gd name="T17" fmla="*/ 296 h 323"/>
              <a:gd name="T18" fmla="*/ 183 w 349"/>
              <a:gd name="T19" fmla="*/ 323 h 323"/>
              <a:gd name="T20" fmla="*/ 194 w 349"/>
              <a:gd name="T21" fmla="*/ 192 h 323"/>
              <a:gd name="T22" fmla="*/ 159 w 349"/>
              <a:gd name="T23" fmla="*/ 85 h 323"/>
              <a:gd name="T24" fmla="*/ 110 w 349"/>
              <a:gd name="T25" fmla="*/ 39 h 323"/>
              <a:gd name="T26" fmla="*/ 22 w 349"/>
              <a:gd name="T27" fmla="*/ 39 h 323"/>
              <a:gd name="T28" fmla="*/ 0 w 349"/>
              <a:gd name="T29" fmla="*/ 61 h 323"/>
              <a:gd name="T30" fmla="*/ 0 w 349"/>
              <a:gd name="T31" fmla="*/ 296 h 323"/>
              <a:gd name="T32" fmla="*/ 27 w 349"/>
              <a:gd name="T33" fmla="*/ 296 h 323"/>
              <a:gd name="T34" fmla="*/ 81 w 349"/>
              <a:gd name="T35" fmla="*/ 296 h 323"/>
              <a:gd name="T36" fmla="*/ 155 w 349"/>
              <a:gd name="T37" fmla="*/ 296 h 323"/>
              <a:gd name="T38" fmla="*/ 210 w 349"/>
              <a:gd name="T39" fmla="*/ 296 h 323"/>
              <a:gd name="T40" fmla="*/ 235 w 349"/>
              <a:gd name="T41" fmla="*/ 296 h 323"/>
              <a:gd name="T42" fmla="*/ 235 w 349"/>
              <a:gd name="T43" fmla="*/ 0 h 323"/>
              <a:gd name="T44" fmla="*/ 235 w 349"/>
              <a:gd name="T45" fmla="*/ 272 h 323"/>
              <a:gd name="T46" fmla="*/ 349 w 349"/>
              <a:gd name="T47" fmla="*/ 272 h 323"/>
              <a:gd name="T48" fmla="*/ 0 w 349"/>
              <a:gd name="T49" fmla="*/ 139 h 323"/>
              <a:gd name="T50" fmla="*/ 81 w 349"/>
              <a:gd name="T51" fmla="*/ 139 h 323"/>
              <a:gd name="T52" fmla="*/ 81 w 349"/>
              <a:gd name="T53" fmla="*/ 192 h 323"/>
              <a:gd name="T54" fmla="*/ 235 w 349"/>
              <a:gd name="T55" fmla="*/ 192 h 323"/>
              <a:gd name="T56" fmla="*/ 315 w 349"/>
              <a:gd name="T57" fmla="*/ 35 h 323"/>
              <a:gd name="T58" fmla="*/ 281 w 349"/>
              <a:gd name="T59" fmla="*/ 35 h 323"/>
              <a:gd name="T60" fmla="*/ 281 w 349"/>
              <a:gd name="T61" fmla="*/ 68 h 323"/>
              <a:gd name="T62" fmla="*/ 315 w 349"/>
              <a:gd name="T63" fmla="*/ 68 h 323"/>
              <a:gd name="T64" fmla="*/ 315 w 349"/>
              <a:gd name="T65" fmla="*/ 35 h 323"/>
              <a:gd name="T66" fmla="*/ 315 w 349"/>
              <a:gd name="T67" fmla="*/ 112 h 323"/>
              <a:gd name="T68" fmla="*/ 281 w 349"/>
              <a:gd name="T69" fmla="*/ 112 h 323"/>
              <a:gd name="T70" fmla="*/ 281 w 349"/>
              <a:gd name="T71" fmla="*/ 145 h 323"/>
              <a:gd name="T72" fmla="*/ 315 w 349"/>
              <a:gd name="T73" fmla="*/ 145 h 323"/>
              <a:gd name="T74" fmla="*/ 315 w 349"/>
              <a:gd name="T75" fmla="*/ 112 h 323"/>
              <a:gd name="T76" fmla="*/ 315 w 349"/>
              <a:gd name="T77" fmla="*/ 189 h 323"/>
              <a:gd name="T78" fmla="*/ 281 w 349"/>
              <a:gd name="T79" fmla="*/ 189 h 323"/>
              <a:gd name="T80" fmla="*/ 281 w 349"/>
              <a:gd name="T81" fmla="*/ 222 h 323"/>
              <a:gd name="T82" fmla="*/ 315 w 349"/>
              <a:gd name="T83" fmla="*/ 222 h 323"/>
              <a:gd name="T84" fmla="*/ 315 w 349"/>
              <a:gd name="T85" fmla="*/ 189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49" h="323">
                <a:moveTo>
                  <a:pt x="27" y="296"/>
                </a:moveTo>
                <a:cubicBezTo>
                  <a:pt x="27" y="281"/>
                  <a:pt x="39" y="268"/>
                  <a:pt x="54" y="268"/>
                </a:cubicBezTo>
                <a:cubicBezTo>
                  <a:pt x="69" y="268"/>
                  <a:pt x="81" y="281"/>
                  <a:pt x="81" y="296"/>
                </a:cubicBezTo>
                <a:cubicBezTo>
                  <a:pt x="81" y="311"/>
                  <a:pt x="69" y="323"/>
                  <a:pt x="54" y="323"/>
                </a:cubicBezTo>
                <a:cubicBezTo>
                  <a:pt x="39" y="323"/>
                  <a:pt x="27" y="311"/>
                  <a:pt x="27" y="296"/>
                </a:cubicBezTo>
                <a:close/>
                <a:moveTo>
                  <a:pt x="183" y="323"/>
                </a:moveTo>
                <a:cubicBezTo>
                  <a:pt x="198" y="323"/>
                  <a:pt x="210" y="311"/>
                  <a:pt x="210" y="296"/>
                </a:cubicBezTo>
                <a:cubicBezTo>
                  <a:pt x="210" y="281"/>
                  <a:pt x="198" y="268"/>
                  <a:pt x="183" y="268"/>
                </a:cubicBezTo>
                <a:cubicBezTo>
                  <a:pt x="167" y="268"/>
                  <a:pt x="155" y="281"/>
                  <a:pt x="155" y="296"/>
                </a:cubicBezTo>
                <a:cubicBezTo>
                  <a:pt x="155" y="311"/>
                  <a:pt x="167" y="323"/>
                  <a:pt x="183" y="323"/>
                </a:cubicBezTo>
                <a:close/>
                <a:moveTo>
                  <a:pt x="194" y="192"/>
                </a:moveTo>
                <a:cubicBezTo>
                  <a:pt x="159" y="85"/>
                  <a:pt x="159" y="85"/>
                  <a:pt x="159" y="85"/>
                </a:cubicBezTo>
                <a:cubicBezTo>
                  <a:pt x="150" y="62"/>
                  <a:pt x="135" y="39"/>
                  <a:pt x="110" y="39"/>
                </a:cubicBezTo>
                <a:cubicBezTo>
                  <a:pt x="22" y="39"/>
                  <a:pt x="22" y="39"/>
                  <a:pt x="22" y="39"/>
                </a:cubicBezTo>
                <a:cubicBezTo>
                  <a:pt x="10" y="39"/>
                  <a:pt x="0" y="49"/>
                  <a:pt x="0" y="61"/>
                </a:cubicBezTo>
                <a:cubicBezTo>
                  <a:pt x="0" y="296"/>
                  <a:pt x="0" y="296"/>
                  <a:pt x="0" y="296"/>
                </a:cubicBezTo>
                <a:cubicBezTo>
                  <a:pt x="27" y="296"/>
                  <a:pt x="27" y="296"/>
                  <a:pt x="27" y="296"/>
                </a:cubicBezTo>
                <a:moveTo>
                  <a:pt x="81" y="296"/>
                </a:moveTo>
                <a:cubicBezTo>
                  <a:pt x="155" y="296"/>
                  <a:pt x="155" y="296"/>
                  <a:pt x="155" y="296"/>
                </a:cubicBezTo>
                <a:moveTo>
                  <a:pt x="210" y="296"/>
                </a:moveTo>
                <a:cubicBezTo>
                  <a:pt x="235" y="296"/>
                  <a:pt x="235" y="296"/>
                  <a:pt x="235" y="296"/>
                </a:cubicBezTo>
                <a:cubicBezTo>
                  <a:pt x="235" y="0"/>
                  <a:pt x="235" y="0"/>
                  <a:pt x="235" y="0"/>
                </a:cubicBezTo>
                <a:moveTo>
                  <a:pt x="235" y="272"/>
                </a:moveTo>
                <a:cubicBezTo>
                  <a:pt x="349" y="272"/>
                  <a:pt x="349" y="272"/>
                  <a:pt x="349" y="272"/>
                </a:cubicBezTo>
                <a:moveTo>
                  <a:pt x="0" y="139"/>
                </a:moveTo>
                <a:cubicBezTo>
                  <a:pt x="81" y="139"/>
                  <a:pt x="81" y="139"/>
                  <a:pt x="81" y="139"/>
                </a:cubicBezTo>
                <a:cubicBezTo>
                  <a:pt x="81" y="192"/>
                  <a:pt x="81" y="192"/>
                  <a:pt x="81" y="192"/>
                </a:cubicBezTo>
                <a:cubicBezTo>
                  <a:pt x="235" y="192"/>
                  <a:pt x="235" y="192"/>
                  <a:pt x="235" y="192"/>
                </a:cubicBezTo>
                <a:moveTo>
                  <a:pt x="315" y="35"/>
                </a:moveTo>
                <a:cubicBezTo>
                  <a:pt x="281" y="35"/>
                  <a:pt x="281" y="35"/>
                  <a:pt x="281" y="35"/>
                </a:cubicBezTo>
                <a:cubicBezTo>
                  <a:pt x="281" y="68"/>
                  <a:pt x="281" y="68"/>
                  <a:pt x="281" y="68"/>
                </a:cubicBezTo>
                <a:cubicBezTo>
                  <a:pt x="315" y="68"/>
                  <a:pt x="315" y="68"/>
                  <a:pt x="315" y="68"/>
                </a:cubicBezTo>
                <a:lnTo>
                  <a:pt x="315" y="35"/>
                </a:lnTo>
                <a:close/>
                <a:moveTo>
                  <a:pt x="315" y="112"/>
                </a:moveTo>
                <a:cubicBezTo>
                  <a:pt x="281" y="112"/>
                  <a:pt x="281" y="112"/>
                  <a:pt x="281" y="112"/>
                </a:cubicBezTo>
                <a:cubicBezTo>
                  <a:pt x="281" y="145"/>
                  <a:pt x="281" y="145"/>
                  <a:pt x="281" y="145"/>
                </a:cubicBezTo>
                <a:cubicBezTo>
                  <a:pt x="315" y="145"/>
                  <a:pt x="315" y="145"/>
                  <a:pt x="315" y="145"/>
                </a:cubicBezTo>
                <a:lnTo>
                  <a:pt x="315" y="112"/>
                </a:lnTo>
                <a:close/>
                <a:moveTo>
                  <a:pt x="315" y="189"/>
                </a:moveTo>
                <a:cubicBezTo>
                  <a:pt x="281" y="189"/>
                  <a:pt x="281" y="189"/>
                  <a:pt x="281" y="189"/>
                </a:cubicBezTo>
                <a:cubicBezTo>
                  <a:pt x="281" y="222"/>
                  <a:pt x="281" y="222"/>
                  <a:pt x="281" y="222"/>
                </a:cubicBezTo>
                <a:cubicBezTo>
                  <a:pt x="315" y="222"/>
                  <a:pt x="315" y="222"/>
                  <a:pt x="315" y="222"/>
                </a:cubicBezTo>
                <a:lnTo>
                  <a:pt x="315" y="189"/>
                </a:lnTo>
                <a:close/>
              </a:path>
            </a:pathLst>
          </a:custGeom>
          <a:noFill/>
          <a:ln w="15875" cap="sq">
            <a:solidFill>
              <a:srgbClr val="137A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54" tIns="44827" rIns="89654" bIns="44827" numCol="1" anchor="t" anchorCtr="0" compatLnSpc="1">
            <a:prstTxWarp prst="textNoShape">
              <a:avLst/>
            </a:prstTxWarp>
          </a:bodyPr>
          <a:lstStyle/>
          <a:p>
            <a:pPr defTabSz="914554"/>
            <a:endParaRPr lang="en-US" sz="1765">
              <a:solidFill>
                <a:srgbClr val="137AD4"/>
              </a:solidFill>
              <a:latin typeface="Segoe UI"/>
            </a:endParaRPr>
          </a:p>
        </p:txBody>
      </p:sp>
      <p:sp>
        <p:nvSpPr>
          <p:cNvPr id="68" name="Financial_E7BB" title="Icon of a chart made of vertical lines with a line tracing the top of each, turning into an arrow pointing up">
            <a:extLst>
              <a:ext uri="{FF2B5EF4-FFF2-40B4-BE49-F238E27FC236}">
                <a16:creationId xmlns:a16="http://schemas.microsoft.com/office/drawing/2014/main" id="{8C601ECA-5BBC-DD44-B2C0-C6B48D608AF3}"/>
              </a:ext>
            </a:extLst>
          </p:cNvPr>
          <p:cNvSpPr>
            <a:spLocks noChangeAspect="1" noEditPoints="1"/>
          </p:cNvSpPr>
          <p:nvPr/>
        </p:nvSpPr>
        <p:spPr bwMode="auto">
          <a:xfrm>
            <a:off x="6971453" y="5133810"/>
            <a:ext cx="402021" cy="358616"/>
          </a:xfrm>
          <a:custGeom>
            <a:avLst/>
            <a:gdLst>
              <a:gd name="T0" fmla="*/ 47 w 4770"/>
              <a:gd name="T1" fmla="*/ 4255 h 4255"/>
              <a:gd name="T2" fmla="*/ 47 w 4770"/>
              <a:gd name="T3" fmla="*/ 3626 h 4255"/>
              <a:gd name="T4" fmla="*/ 676 w 4770"/>
              <a:gd name="T5" fmla="*/ 4255 h 4255"/>
              <a:gd name="T6" fmla="*/ 676 w 4770"/>
              <a:gd name="T7" fmla="*/ 2996 h 4255"/>
              <a:gd name="T8" fmla="*/ 1306 w 4770"/>
              <a:gd name="T9" fmla="*/ 4255 h 4255"/>
              <a:gd name="T10" fmla="*/ 1306 w 4770"/>
              <a:gd name="T11" fmla="*/ 2366 h 4255"/>
              <a:gd name="T12" fmla="*/ 1935 w 4770"/>
              <a:gd name="T13" fmla="*/ 4255 h 4255"/>
              <a:gd name="T14" fmla="*/ 1935 w 4770"/>
              <a:gd name="T15" fmla="*/ 1736 h 4255"/>
              <a:gd name="T16" fmla="*/ 2564 w 4770"/>
              <a:gd name="T17" fmla="*/ 4255 h 4255"/>
              <a:gd name="T18" fmla="*/ 2564 w 4770"/>
              <a:gd name="T19" fmla="*/ 1736 h 4255"/>
              <a:gd name="T20" fmla="*/ 3194 w 4770"/>
              <a:gd name="T21" fmla="*/ 4255 h 4255"/>
              <a:gd name="T22" fmla="*/ 3194 w 4770"/>
              <a:gd name="T23" fmla="*/ 2361 h 4255"/>
              <a:gd name="T24" fmla="*/ 3823 w 4770"/>
              <a:gd name="T25" fmla="*/ 4255 h 4255"/>
              <a:gd name="T26" fmla="*/ 3823 w 4770"/>
              <a:gd name="T27" fmla="*/ 1736 h 4255"/>
              <a:gd name="T28" fmla="*/ 4453 w 4770"/>
              <a:gd name="T29" fmla="*/ 4255 h 4255"/>
              <a:gd name="T30" fmla="*/ 4453 w 4770"/>
              <a:gd name="T31" fmla="*/ 1424 h 4255"/>
              <a:gd name="T32" fmla="*/ 4760 w 4770"/>
              <a:gd name="T33" fmla="*/ 5 h 4255"/>
              <a:gd name="T34" fmla="*/ 3191 w 4770"/>
              <a:gd name="T35" fmla="*/ 1575 h 4255"/>
              <a:gd name="T36" fmla="*/ 2247 w 4770"/>
              <a:gd name="T37" fmla="*/ 630 h 4255"/>
              <a:gd name="T38" fmla="*/ 0 w 4770"/>
              <a:gd name="T39" fmla="*/ 2879 h 4255"/>
              <a:gd name="T40" fmla="*/ 4770 w 4770"/>
              <a:gd name="T41" fmla="*/ 948 h 4255"/>
              <a:gd name="T42" fmla="*/ 4770 w 4770"/>
              <a:gd name="T43" fmla="*/ 0 h 4255"/>
              <a:gd name="T44" fmla="*/ 3818 w 4770"/>
              <a:gd name="T45" fmla="*/ 0 h 4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70" h="4255">
                <a:moveTo>
                  <a:pt x="47" y="4255"/>
                </a:moveTo>
                <a:lnTo>
                  <a:pt x="47" y="3626"/>
                </a:lnTo>
                <a:moveTo>
                  <a:pt x="676" y="4255"/>
                </a:moveTo>
                <a:lnTo>
                  <a:pt x="676" y="2996"/>
                </a:lnTo>
                <a:moveTo>
                  <a:pt x="1306" y="4255"/>
                </a:moveTo>
                <a:lnTo>
                  <a:pt x="1306" y="2366"/>
                </a:lnTo>
                <a:moveTo>
                  <a:pt x="1935" y="4255"/>
                </a:moveTo>
                <a:lnTo>
                  <a:pt x="1935" y="1736"/>
                </a:lnTo>
                <a:moveTo>
                  <a:pt x="2564" y="4255"/>
                </a:moveTo>
                <a:lnTo>
                  <a:pt x="2564" y="1736"/>
                </a:lnTo>
                <a:moveTo>
                  <a:pt x="3194" y="4255"/>
                </a:moveTo>
                <a:lnTo>
                  <a:pt x="3194" y="2361"/>
                </a:lnTo>
                <a:moveTo>
                  <a:pt x="3823" y="4255"/>
                </a:moveTo>
                <a:lnTo>
                  <a:pt x="3823" y="1736"/>
                </a:lnTo>
                <a:moveTo>
                  <a:pt x="4453" y="4255"/>
                </a:moveTo>
                <a:lnTo>
                  <a:pt x="4453" y="1424"/>
                </a:lnTo>
                <a:moveTo>
                  <a:pt x="4760" y="5"/>
                </a:moveTo>
                <a:lnTo>
                  <a:pt x="3191" y="1575"/>
                </a:lnTo>
                <a:lnTo>
                  <a:pt x="2247" y="630"/>
                </a:lnTo>
                <a:lnTo>
                  <a:pt x="0" y="2879"/>
                </a:lnTo>
                <a:moveTo>
                  <a:pt x="4770" y="948"/>
                </a:moveTo>
                <a:lnTo>
                  <a:pt x="4770" y="0"/>
                </a:lnTo>
                <a:lnTo>
                  <a:pt x="3818" y="0"/>
                </a:lnTo>
              </a:path>
            </a:pathLst>
          </a:custGeom>
          <a:noFill/>
          <a:ln w="15875" cap="sq">
            <a:solidFill>
              <a:srgbClr val="137AD4"/>
            </a:solidFill>
            <a:prstDash val="solid"/>
            <a:miter lim="800000"/>
            <a:headEnd/>
            <a:tailEnd/>
          </a:ln>
        </p:spPr>
        <p:txBody>
          <a:bodyPr vert="horz" wrap="square" lIns="89654" tIns="44827" rIns="89654" bIns="44827" numCol="1" anchor="t" anchorCtr="0" compatLnSpc="1">
            <a:prstTxWarp prst="textNoShape">
              <a:avLst/>
            </a:prstTxWarp>
          </a:bodyPr>
          <a:lstStyle/>
          <a:p>
            <a:pPr defTabSz="914554"/>
            <a:endParaRPr lang="en-US" sz="882">
              <a:solidFill>
                <a:srgbClr val="137AD4"/>
              </a:solidFill>
              <a:latin typeface="Segoe UI"/>
            </a:endParaRPr>
          </a:p>
        </p:txBody>
      </p:sp>
    </p:spTree>
    <p:extLst>
      <p:ext uri="{BB962C8B-B14F-4D97-AF65-F5344CB8AC3E}">
        <p14:creationId xmlns:p14="http://schemas.microsoft.com/office/powerpoint/2010/main" val="135345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itle 1">
            <a:extLst>
              <a:ext uri="{FF2B5EF4-FFF2-40B4-BE49-F238E27FC236}">
                <a16:creationId xmlns:a16="http://schemas.microsoft.com/office/drawing/2014/main" id="{FBC51821-97D3-D448-B826-7E4B39AB01E7}"/>
              </a:ext>
            </a:extLst>
          </p:cNvPr>
          <p:cNvSpPr>
            <a:spLocks noGrp="1"/>
          </p:cNvSpPr>
          <p:nvPr>
            <p:ph type="title"/>
          </p:nvPr>
        </p:nvSpPr>
        <p:spPr>
          <a:xfrm>
            <a:off x="346591" y="376731"/>
            <a:ext cx="11328775" cy="1325545"/>
          </a:xfrm>
        </p:spPr>
        <p:txBody>
          <a:bodyPr>
            <a:normAutofit/>
          </a:bodyPr>
          <a:lstStyle/>
          <a:p>
            <a:r>
              <a:rPr lang="en-US" sz="3530" b="1">
                <a:latin typeface="Segoe Semibold" panose="020B0502040504020203" pitchFamily="34" charset="0"/>
                <a:cs typeface="Segoe UI Light" panose="020B0502040204020203" pitchFamily="34" charset="0"/>
              </a:rPr>
              <a:t>Microsoft Cloud Adoption Framework for Azure</a:t>
            </a:r>
          </a:p>
        </p:txBody>
      </p:sp>
      <p:sp>
        <p:nvSpPr>
          <p:cNvPr id="38" name="Freeform: Shape 17">
            <a:extLst>
              <a:ext uri="{FF2B5EF4-FFF2-40B4-BE49-F238E27FC236}">
                <a16:creationId xmlns:a16="http://schemas.microsoft.com/office/drawing/2014/main" id="{581E3A09-D1D9-8844-947A-F6C276E22944}"/>
              </a:ext>
            </a:extLst>
          </p:cNvPr>
          <p:cNvSpPr/>
          <p:nvPr/>
        </p:nvSpPr>
        <p:spPr>
          <a:xfrm>
            <a:off x="1841058" y="2326679"/>
            <a:ext cx="1692402" cy="1945290"/>
          </a:xfrm>
          <a:custGeom>
            <a:avLst/>
            <a:gdLst>
              <a:gd name="connsiteX0" fmla="*/ 0 w 2008628"/>
              <a:gd name="connsiteY0" fmla="*/ 873753 h 1747506"/>
              <a:gd name="connsiteX1" fmla="*/ 436877 w 2008628"/>
              <a:gd name="connsiteY1" fmla="*/ 0 h 1747506"/>
              <a:gd name="connsiteX2" fmla="*/ 1571752 w 2008628"/>
              <a:gd name="connsiteY2" fmla="*/ 0 h 1747506"/>
              <a:gd name="connsiteX3" fmla="*/ 2008628 w 2008628"/>
              <a:gd name="connsiteY3" fmla="*/ 873753 h 1747506"/>
              <a:gd name="connsiteX4" fmla="*/ 1571752 w 2008628"/>
              <a:gd name="connsiteY4" fmla="*/ 1747506 h 1747506"/>
              <a:gd name="connsiteX5" fmla="*/ 436877 w 2008628"/>
              <a:gd name="connsiteY5" fmla="*/ 1747506 h 1747506"/>
              <a:gd name="connsiteX6" fmla="*/ 0 w 2008628"/>
              <a:gd name="connsiteY6" fmla="*/ 873753 h 1747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8628" h="1747506">
                <a:moveTo>
                  <a:pt x="1004314" y="0"/>
                </a:moveTo>
                <a:lnTo>
                  <a:pt x="2008627" y="380083"/>
                </a:lnTo>
                <a:lnTo>
                  <a:pt x="2008627" y="1367424"/>
                </a:lnTo>
                <a:lnTo>
                  <a:pt x="1004314" y="1747506"/>
                </a:lnTo>
                <a:lnTo>
                  <a:pt x="1" y="1367424"/>
                </a:lnTo>
                <a:lnTo>
                  <a:pt x="1" y="380083"/>
                </a:lnTo>
                <a:lnTo>
                  <a:pt x="1004314" y="0"/>
                </a:lnTo>
                <a:close/>
              </a:path>
            </a:pathLst>
          </a:custGeom>
          <a:noFill/>
          <a:ln w="38100">
            <a:solidFill>
              <a:srgbClr val="00BCF2"/>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91438" rIns="0" bIns="365754" numCol="1" spcCol="1270" anchor="b" anchorCtr="0">
            <a:noAutofit/>
          </a:bodyPr>
          <a:lstStyle/>
          <a:p>
            <a:pPr algn="ctr" defTabSz="1466867">
              <a:lnSpc>
                <a:spcPct val="90000"/>
              </a:lnSpc>
              <a:spcBef>
                <a:spcPct val="0"/>
              </a:spcBef>
              <a:spcAft>
                <a:spcPct val="35000"/>
              </a:spcAft>
              <a:defRPr/>
            </a:pPr>
            <a:r>
              <a:rPr lang="en-US" sz="2000" b="1">
                <a:solidFill>
                  <a:srgbClr val="137AD4"/>
                </a:solidFill>
                <a:latin typeface="Segoe" panose="020B0502040504020203" pitchFamily="34" charset="0"/>
                <a:cs typeface="Segoe UI Semibold" panose="020B0702040204020203" pitchFamily="34" charset="0"/>
              </a:rPr>
              <a:t>Business Strategy</a:t>
            </a:r>
          </a:p>
        </p:txBody>
      </p:sp>
      <p:sp>
        <p:nvSpPr>
          <p:cNvPr id="39" name="Freeform: Shape 18">
            <a:extLst>
              <a:ext uri="{FF2B5EF4-FFF2-40B4-BE49-F238E27FC236}">
                <a16:creationId xmlns:a16="http://schemas.microsoft.com/office/drawing/2014/main" id="{62C0E6DC-ED0F-0B45-A0CD-62E1D4554789}"/>
              </a:ext>
            </a:extLst>
          </p:cNvPr>
          <p:cNvSpPr/>
          <p:nvPr/>
        </p:nvSpPr>
        <p:spPr>
          <a:xfrm>
            <a:off x="7469882" y="1121521"/>
            <a:ext cx="2241597" cy="1205160"/>
          </a:xfrm>
          <a:custGeom>
            <a:avLst/>
            <a:gdLst>
              <a:gd name="connsiteX0" fmla="*/ 0 w 2241629"/>
              <a:gd name="connsiteY0" fmla="*/ 0 h 1205177"/>
              <a:gd name="connsiteX1" fmla="*/ 2241629 w 2241629"/>
              <a:gd name="connsiteY1" fmla="*/ 0 h 1205177"/>
              <a:gd name="connsiteX2" fmla="*/ 2241629 w 2241629"/>
              <a:gd name="connsiteY2" fmla="*/ 1205177 h 1205177"/>
              <a:gd name="connsiteX3" fmla="*/ 0 w 2241629"/>
              <a:gd name="connsiteY3" fmla="*/ 1205177 h 1205177"/>
              <a:gd name="connsiteX4" fmla="*/ 0 w 2241629"/>
              <a:gd name="connsiteY4" fmla="*/ 0 h 12051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1629" h="1205177">
                <a:moveTo>
                  <a:pt x="0" y="0"/>
                </a:moveTo>
                <a:lnTo>
                  <a:pt x="2241629" y="0"/>
                </a:lnTo>
                <a:lnTo>
                  <a:pt x="2241629" y="1205177"/>
                </a:lnTo>
                <a:lnTo>
                  <a:pt x="0" y="120517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37159" tIns="137159" rIns="137159" bIns="137159" numCol="1" spcCol="1270" anchor="ctr" anchorCtr="0">
            <a:noAutofit/>
          </a:bodyPr>
          <a:lstStyle/>
          <a:p>
            <a:pPr defTabSz="1600219">
              <a:lnSpc>
                <a:spcPct val="90000"/>
              </a:lnSpc>
              <a:spcBef>
                <a:spcPct val="0"/>
              </a:spcBef>
              <a:spcAft>
                <a:spcPct val="35000"/>
              </a:spcAft>
              <a:defRPr/>
            </a:pPr>
            <a:endParaRPr lang="en-US" sz="3600">
              <a:solidFill>
                <a:prstClr val="black">
                  <a:hueOff val="0"/>
                  <a:satOff val="0"/>
                  <a:lumOff val="0"/>
                  <a:alphaOff val="0"/>
                </a:prstClr>
              </a:solidFill>
              <a:latin typeface="Calibri" panose="020F0502020204030204"/>
            </a:endParaRPr>
          </a:p>
        </p:txBody>
      </p:sp>
      <p:sp>
        <p:nvSpPr>
          <p:cNvPr id="40" name="Rectangle 39">
            <a:extLst>
              <a:ext uri="{FF2B5EF4-FFF2-40B4-BE49-F238E27FC236}">
                <a16:creationId xmlns:a16="http://schemas.microsoft.com/office/drawing/2014/main" id="{4FFE9380-39F5-554A-A650-C59C40ABA547}"/>
              </a:ext>
            </a:extLst>
          </p:cNvPr>
          <p:cNvSpPr/>
          <p:nvPr/>
        </p:nvSpPr>
        <p:spPr>
          <a:xfrm>
            <a:off x="5676301" y="2416593"/>
            <a:ext cx="6067385" cy="3045310"/>
          </a:xfrm>
          <a:prstGeom prst="rect">
            <a:avLst/>
          </a:prstGeom>
        </p:spPr>
        <p:txBody>
          <a:bodyPr wrap="square">
            <a:spAutoFit/>
          </a:bodyPr>
          <a:lstStyle/>
          <a:p>
            <a:pPr defTabSz="914411">
              <a:defRPr/>
            </a:pPr>
            <a:r>
              <a:rPr lang="en-US" sz="2400" b="1">
                <a:solidFill>
                  <a:prstClr val="black"/>
                </a:solidFill>
                <a:latin typeface="Segoe UI" panose="020B0502040204020203" pitchFamily="34" charset="0"/>
                <a:cs typeface="Segoe UI" panose="020B0502040204020203" pitchFamily="34" charset="0"/>
              </a:rPr>
              <a:t>Actionable, efficient, and comprehensive </a:t>
            </a:r>
            <a:r>
              <a:rPr lang="en-US" sz="2400">
                <a:solidFill>
                  <a:prstClr val="black"/>
                </a:solidFill>
                <a:latin typeface="Segoe UI" panose="020B0502040204020203" pitchFamily="34" charset="0"/>
                <a:cs typeface="Segoe UI" panose="020B0502040204020203" pitchFamily="34" charset="0"/>
              </a:rPr>
              <a:t>Azure cloud guidance from Microsoft to accelerate your adoption journey</a:t>
            </a:r>
          </a:p>
          <a:p>
            <a:pPr defTabSz="914411">
              <a:defRPr/>
            </a:pPr>
            <a:endParaRPr lang="en-US" sz="2400">
              <a:solidFill>
                <a:prstClr val="black"/>
              </a:solidFill>
              <a:latin typeface="Segoe UI" panose="020B0502040204020203" pitchFamily="34" charset="0"/>
              <a:cs typeface="Segoe UI" panose="020B0502040204020203" pitchFamily="34" charset="0"/>
            </a:endParaRPr>
          </a:p>
          <a:p>
            <a:pPr defTabSz="914411">
              <a:defRPr/>
            </a:pPr>
            <a:r>
              <a:rPr lang="en-US" sz="2400">
                <a:solidFill>
                  <a:prstClr val="black"/>
                </a:solidFill>
                <a:latin typeface="Segoe UI" panose="020B0502040204020203" pitchFamily="34" charset="0"/>
                <a:cs typeface="Segoe UI" panose="020B0502040204020203" pitchFamily="34" charset="0"/>
              </a:rPr>
              <a:t>Microsoft Cloud Adoption Framework for Azure enables you align </a:t>
            </a:r>
            <a:r>
              <a:rPr lang="en-US" sz="2400" b="1">
                <a:solidFill>
                  <a:prstClr val="black"/>
                </a:solidFill>
                <a:latin typeface="Segoe UI" panose="020B0502040204020203" pitchFamily="34" charset="0"/>
                <a:cs typeface="Segoe UI" panose="020B0502040204020203" pitchFamily="34" charset="0"/>
              </a:rPr>
              <a:t>business, people and technology strategy </a:t>
            </a:r>
            <a:r>
              <a:rPr lang="en-US" sz="2400">
                <a:solidFill>
                  <a:prstClr val="black"/>
                </a:solidFill>
                <a:latin typeface="Segoe UI" panose="020B0502040204020203" pitchFamily="34" charset="0"/>
                <a:cs typeface="Segoe UI" panose="020B0502040204020203" pitchFamily="34" charset="0"/>
              </a:rPr>
              <a:t>to achieve your business goals</a:t>
            </a:r>
          </a:p>
        </p:txBody>
      </p:sp>
      <p:sp>
        <p:nvSpPr>
          <p:cNvPr id="41" name="Freeform: Shape 17">
            <a:extLst>
              <a:ext uri="{FF2B5EF4-FFF2-40B4-BE49-F238E27FC236}">
                <a16:creationId xmlns:a16="http://schemas.microsoft.com/office/drawing/2014/main" id="{62B90BAA-9DC9-CE43-BB7B-7B6852672978}"/>
              </a:ext>
            </a:extLst>
          </p:cNvPr>
          <p:cNvSpPr/>
          <p:nvPr/>
        </p:nvSpPr>
        <p:spPr>
          <a:xfrm>
            <a:off x="904134" y="4030912"/>
            <a:ext cx="1692402" cy="1945290"/>
          </a:xfrm>
          <a:custGeom>
            <a:avLst/>
            <a:gdLst>
              <a:gd name="connsiteX0" fmla="*/ 0 w 2008628"/>
              <a:gd name="connsiteY0" fmla="*/ 873753 h 1747506"/>
              <a:gd name="connsiteX1" fmla="*/ 436877 w 2008628"/>
              <a:gd name="connsiteY1" fmla="*/ 0 h 1747506"/>
              <a:gd name="connsiteX2" fmla="*/ 1571752 w 2008628"/>
              <a:gd name="connsiteY2" fmla="*/ 0 h 1747506"/>
              <a:gd name="connsiteX3" fmla="*/ 2008628 w 2008628"/>
              <a:gd name="connsiteY3" fmla="*/ 873753 h 1747506"/>
              <a:gd name="connsiteX4" fmla="*/ 1571752 w 2008628"/>
              <a:gd name="connsiteY4" fmla="*/ 1747506 h 1747506"/>
              <a:gd name="connsiteX5" fmla="*/ 436877 w 2008628"/>
              <a:gd name="connsiteY5" fmla="*/ 1747506 h 1747506"/>
              <a:gd name="connsiteX6" fmla="*/ 0 w 2008628"/>
              <a:gd name="connsiteY6" fmla="*/ 873753 h 1747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8628" h="1747506">
                <a:moveTo>
                  <a:pt x="1004314" y="0"/>
                </a:moveTo>
                <a:lnTo>
                  <a:pt x="2008627" y="380083"/>
                </a:lnTo>
                <a:lnTo>
                  <a:pt x="2008627" y="1367424"/>
                </a:lnTo>
                <a:lnTo>
                  <a:pt x="1004314" y="1747506"/>
                </a:lnTo>
                <a:lnTo>
                  <a:pt x="1" y="1367424"/>
                </a:lnTo>
                <a:lnTo>
                  <a:pt x="1" y="380083"/>
                </a:lnTo>
                <a:lnTo>
                  <a:pt x="1004314" y="0"/>
                </a:lnTo>
                <a:close/>
              </a:path>
            </a:pathLst>
          </a:custGeom>
          <a:noFill/>
          <a:ln w="38100">
            <a:solidFill>
              <a:srgbClr val="00BCF2"/>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91438" rIns="0" bIns="365754" numCol="1" spcCol="1270" anchor="b" anchorCtr="0">
            <a:noAutofit/>
          </a:bodyPr>
          <a:lstStyle/>
          <a:p>
            <a:pPr algn="ctr" defTabSz="1466867">
              <a:lnSpc>
                <a:spcPct val="90000"/>
              </a:lnSpc>
              <a:spcBef>
                <a:spcPct val="0"/>
              </a:spcBef>
              <a:spcAft>
                <a:spcPct val="35000"/>
              </a:spcAft>
              <a:defRPr/>
            </a:pPr>
            <a:r>
              <a:rPr lang="en-US" sz="2000" b="1">
                <a:solidFill>
                  <a:srgbClr val="137AD4"/>
                </a:solidFill>
                <a:latin typeface="Segoe" panose="020B0502040504020203" pitchFamily="34" charset="0"/>
                <a:cs typeface="Segoe UI Semibold" panose="020B0702040204020203" pitchFamily="34" charset="0"/>
              </a:rPr>
              <a:t>Technology Strategy</a:t>
            </a:r>
          </a:p>
        </p:txBody>
      </p:sp>
      <p:sp>
        <p:nvSpPr>
          <p:cNvPr id="43" name="Freeform: Shape 17">
            <a:extLst>
              <a:ext uri="{FF2B5EF4-FFF2-40B4-BE49-F238E27FC236}">
                <a16:creationId xmlns:a16="http://schemas.microsoft.com/office/drawing/2014/main" id="{D51FE78C-D241-BF44-997C-576E75A92A99}"/>
              </a:ext>
            </a:extLst>
          </p:cNvPr>
          <p:cNvSpPr/>
          <p:nvPr/>
        </p:nvSpPr>
        <p:spPr>
          <a:xfrm>
            <a:off x="2780225" y="4039213"/>
            <a:ext cx="1692402" cy="1945290"/>
          </a:xfrm>
          <a:custGeom>
            <a:avLst/>
            <a:gdLst>
              <a:gd name="connsiteX0" fmla="*/ 0 w 2008628"/>
              <a:gd name="connsiteY0" fmla="*/ 873753 h 1747506"/>
              <a:gd name="connsiteX1" fmla="*/ 436877 w 2008628"/>
              <a:gd name="connsiteY1" fmla="*/ 0 h 1747506"/>
              <a:gd name="connsiteX2" fmla="*/ 1571752 w 2008628"/>
              <a:gd name="connsiteY2" fmla="*/ 0 h 1747506"/>
              <a:gd name="connsiteX3" fmla="*/ 2008628 w 2008628"/>
              <a:gd name="connsiteY3" fmla="*/ 873753 h 1747506"/>
              <a:gd name="connsiteX4" fmla="*/ 1571752 w 2008628"/>
              <a:gd name="connsiteY4" fmla="*/ 1747506 h 1747506"/>
              <a:gd name="connsiteX5" fmla="*/ 436877 w 2008628"/>
              <a:gd name="connsiteY5" fmla="*/ 1747506 h 1747506"/>
              <a:gd name="connsiteX6" fmla="*/ 0 w 2008628"/>
              <a:gd name="connsiteY6" fmla="*/ 873753 h 1747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8628" h="1747506">
                <a:moveTo>
                  <a:pt x="1004314" y="0"/>
                </a:moveTo>
                <a:lnTo>
                  <a:pt x="2008627" y="380083"/>
                </a:lnTo>
                <a:lnTo>
                  <a:pt x="2008627" y="1367424"/>
                </a:lnTo>
                <a:lnTo>
                  <a:pt x="1004314" y="1747506"/>
                </a:lnTo>
                <a:lnTo>
                  <a:pt x="1" y="1367424"/>
                </a:lnTo>
                <a:lnTo>
                  <a:pt x="1" y="380083"/>
                </a:lnTo>
                <a:lnTo>
                  <a:pt x="1004314" y="0"/>
                </a:lnTo>
                <a:close/>
              </a:path>
            </a:pathLst>
          </a:custGeom>
          <a:noFill/>
          <a:ln w="38100">
            <a:solidFill>
              <a:srgbClr val="00BCF2"/>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91438" rIns="0" bIns="365754" numCol="1" spcCol="1270" anchor="b" anchorCtr="0">
            <a:noAutofit/>
          </a:bodyPr>
          <a:lstStyle/>
          <a:p>
            <a:pPr algn="ctr" defTabSz="1466867">
              <a:lnSpc>
                <a:spcPct val="90000"/>
              </a:lnSpc>
              <a:spcBef>
                <a:spcPct val="0"/>
              </a:spcBef>
              <a:spcAft>
                <a:spcPct val="35000"/>
              </a:spcAft>
              <a:defRPr/>
            </a:pPr>
            <a:r>
              <a:rPr lang="en-US" sz="2000" b="1">
                <a:solidFill>
                  <a:srgbClr val="137AD4"/>
                </a:solidFill>
                <a:latin typeface="Segoe" panose="020B0502040504020203" pitchFamily="34" charset="0"/>
                <a:cs typeface="Segoe UI Semibold" panose="020B0702040204020203" pitchFamily="34" charset="0"/>
              </a:rPr>
              <a:t>People Strategy</a:t>
            </a:r>
          </a:p>
        </p:txBody>
      </p:sp>
      <p:sp>
        <p:nvSpPr>
          <p:cNvPr id="45" name="Commitments_EC4D" title="Icon of a handshake">
            <a:extLst>
              <a:ext uri="{FF2B5EF4-FFF2-40B4-BE49-F238E27FC236}">
                <a16:creationId xmlns:a16="http://schemas.microsoft.com/office/drawing/2014/main" id="{40FF71C5-8FF4-474E-A894-72270899210B}"/>
              </a:ext>
            </a:extLst>
          </p:cNvPr>
          <p:cNvSpPr>
            <a:spLocks noChangeAspect="1" noEditPoints="1"/>
          </p:cNvSpPr>
          <p:nvPr/>
        </p:nvSpPr>
        <p:spPr bwMode="auto">
          <a:xfrm>
            <a:off x="2437911" y="2672595"/>
            <a:ext cx="473471" cy="443939"/>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54" tIns="44827" rIns="89654" bIns="44827" numCol="1" anchor="t" anchorCtr="0" compatLnSpc="1">
            <a:prstTxWarp prst="textNoShape">
              <a:avLst/>
            </a:prstTxWarp>
          </a:bodyPr>
          <a:lstStyle/>
          <a:p>
            <a:pPr defTabSz="914554"/>
            <a:endParaRPr lang="en-US" sz="1765">
              <a:ln>
                <a:solidFill>
                  <a:sysClr val="windowText" lastClr="000000"/>
                </a:solidFill>
              </a:ln>
              <a:solidFill>
                <a:prstClr val="black"/>
              </a:solidFill>
              <a:latin typeface="Calibri" panose="020F0502020204030204"/>
            </a:endParaRPr>
          </a:p>
        </p:txBody>
      </p:sp>
      <p:sp>
        <p:nvSpPr>
          <p:cNvPr id="46" name="Intelligence" title="Icon of circles connected by crossing lines">
            <a:extLst>
              <a:ext uri="{FF2B5EF4-FFF2-40B4-BE49-F238E27FC236}">
                <a16:creationId xmlns:a16="http://schemas.microsoft.com/office/drawing/2014/main" id="{30BCC04E-2160-3245-B368-5A7AE3DCE030}"/>
              </a:ext>
            </a:extLst>
          </p:cNvPr>
          <p:cNvSpPr>
            <a:spLocks noChangeAspect="1" noEditPoints="1"/>
          </p:cNvSpPr>
          <p:nvPr/>
        </p:nvSpPr>
        <p:spPr bwMode="auto">
          <a:xfrm>
            <a:off x="1465474" y="4302905"/>
            <a:ext cx="569722" cy="547454"/>
          </a:xfrm>
          <a:custGeom>
            <a:avLst/>
            <a:gdLst>
              <a:gd name="T0" fmla="*/ 90 w 347"/>
              <a:gd name="T1" fmla="*/ 24 h 333"/>
              <a:gd name="T2" fmla="*/ 114 w 347"/>
              <a:gd name="T3" fmla="*/ 0 h 333"/>
              <a:gd name="T4" fmla="*/ 138 w 347"/>
              <a:gd name="T5" fmla="*/ 24 h 333"/>
              <a:gd name="T6" fmla="*/ 114 w 347"/>
              <a:gd name="T7" fmla="*/ 49 h 333"/>
              <a:gd name="T8" fmla="*/ 90 w 347"/>
              <a:gd name="T9" fmla="*/ 24 h 333"/>
              <a:gd name="T10" fmla="*/ 0 w 347"/>
              <a:gd name="T11" fmla="*/ 146 h 333"/>
              <a:gd name="T12" fmla="*/ 37 w 347"/>
              <a:gd name="T13" fmla="*/ 183 h 333"/>
              <a:gd name="T14" fmla="*/ 75 w 347"/>
              <a:gd name="T15" fmla="*/ 146 h 333"/>
              <a:gd name="T16" fmla="*/ 37 w 347"/>
              <a:gd name="T17" fmla="*/ 108 h 333"/>
              <a:gd name="T18" fmla="*/ 0 w 347"/>
              <a:gd name="T19" fmla="*/ 146 h 333"/>
              <a:gd name="T20" fmla="*/ 60 w 347"/>
              <a:gd name="T21" fmla="*/ 273 h 333"/>
              <a:gd name="T22" fmla="*/ 119 w 347"/>
              <a:gd name="T23" fmla="*/ 333 h 333"/>
              <a:gd name="T24" fmla="*/ 179 w 347"/>
              <a:gd name="T25" fmla="*/ 273 h 333"/>
              <a:gd name="T26" fmla="*/ 119 w 347"/>
              <a:gd name="T27" fmla="*/ 213 h 333"/>
              <a:gd name="T28" fmla="*/ 60 w 347"/>
              <a:gd name="T29" fmla="*/ 273 h 333"/>
              <a:gd name="T30" fmla="*/ 134 w 347"/>
              <a:gd name="T31" fmla="*/ 110 h 333"/>
              <a:gd name="T32" fmla="*/ 174 w 347"/>
              <a:gd name="T33" fmla="*/ 149 h 333"/>
              <a:gd name="T34" fmla="*/ 213 w 347"/>
              <a:gd name="T35" fmla="*/ 110 h 333"/>
              <a:gd name="T36" fmla="*/ 174 w 347"/>
              <a:gd name="T37" fmla="*/ 71 h 333"/>
              <a:gd name="T38" fmla="*/ 134 w 347"/>
              <a:gd name="T39" fmla="*/ 110 h 333"/>
              <a:gd name="T40" fmla="*/ 228 w 347"/>
              <a:gd name="T41" fmla="*/ 241 h 333"/>
              <a:gd name="T42" fmla="*/ 287 w 347"/>
              <a:gd name="T43" fmla="*/ 303 h 333"/>
              <a:gd name="T44" fmla="*/ 347 w 347"/>
              <a:gd name="T45" fmla="*/ 241 h 333"/>
              <a:gd name="T46" fmla="*/ 287 w 347"/>
              <a:gd name="T47" fmla="*/ 179 h 333"/>
              <a:gd name="T48" fmla="*/ 228 w 347"/>
              <a:gd name="T49" fmla="*/ 241 h 333"/>
              <a:gd name="T50" fmla="*/ 228 w 347"/>
              <a:gd name="T51" fmla="*/ 250 h 333"/>
              <a:gd name="T52" fmla="*/ 178 w 347"/>
              <a:gd name="T53" fmla="*/ 262 h 333"/>
              <a:gd name="T54" fmla="*/ 74 w 347"/>
              <a:gd name="T55" fmla="*/ 139 h 333"/>
              <a:gd name="T56" fmla="*/ 136 w 347"/>
              <a:gd name="T57" fmla="*/ 120 h 333"/>
              <a:gd name="T58" fmla="*/ 137 w 347"/>
              <a:gd name="T59" fmla="*/ 216 h 333"/>
              <a:gd name="T60" fmla="*/ 162 w 347"/>
              <a:gd name="T61" fmla="*/ 148 h 333"/>
              <a:gd name="T62" fmla="*/ 86 w 347"/>
              <a:gd name="T63" fmla="*/ 223 h 333"/>
              <a:gd name="T64" fmla="*/ 57 w 347"/>
              <a:gd name="T65" fmla="*/ 177 h 333"/>
              <a:gd name="T66" fmla="*/ 232 w 347"/>
              <a:gd name="T67" fmla="*/ 217 h 333"/>
              <a:gd name="T68" fmla="*/ 71 w 347"/>
              <a:gd name="T69" fmla="*/ 161 h 333"/>
              <a:gd name="T70" fmla="*/ 102 w 347"/>
              <a:gd name="T71" fmla="*/ 46 h 333"/>
              <a:gd name="T72" fmla="*/ 58 w 347"/>
              <a:gd name="T73" fmla="*/ 115 h 333"/>
              <a:gd name="T74" fmla="*/ 249 w 347"/>
              <a:gd name="T75" fmla="*/ 194 h 333"/>
              <a:gd name="T76" fmla="*/ 200 w 347"/>
              <a:gd name="T77" fmla="*/ 139 h 333"/>
              <a:gd name="T78" fmla="*/ 112 w 347"/>
              <a:gd name="T79" fmla="*/ 213 h 333"/>
              <a:gd name="T80" fmla="*/ 114 w 347"/>
              <a:gd name="T81" fmla="*/ 49 h 333"/>
              <a:gd name="T82" fmla="*/ 126 w 347"/>
              <a:gd name="T83" fmla="*/ 45 h 333"/>
              <a:gd name="T84" fmla="*/ 151 w 347"/>
              <a:gd name="T85" fmla="*/ 78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47" h="333">
                <a:moveTo>
                  <a:pt x="90" y="24"/>
                </a:moveTo>
                <a:cubicBezTo>
                  <a:pt x="90" y="11"/>
                  <a:pt x="100" y="0"/>
                  <a:pt x="114" y="0"/>
                </a:cubicBezTo>
                <a:cubicBezTo>
                  <a:pt x="127" y="0"/>
                  <a:pt x="138" y="11"/>
                  <a:pt x="138" y="24"/>
                </a:cubicBezTo>
                <a:cubicBezTo>
                  <a:pt x="138" y="38"/>
                  <a:pt x="127" y="49"/>
                  <a:pt x="114" y="49"/>
                </a:cubicBezTo>
                <a:cubicBezTo>
                  <a:pt x="100" y="49"/>
                  <a:pt x="90" y="38"/>
                  <a:pt x="90" y="24"/>
                </a:cubicBezTo>
                <a:close/>
                <a:moveTo>
                  <a:pt x="0" y="146"/>
                </a:moveTo>
                <a:cubicBezTo>
                  <a:pt x="0" y="166"/>
                  <a:pt x="17" y="183"/>
                  <a:pt x="37" y="183"/>
                </a:cubicBezTo>
                <a:cubicBezTo>
                  <a:pt x="58" y="183"/>
                  <a:pt x="75" y="166"/>
                  <a:pt x="75" y="146"/>
                </a:cubicBezTo>
                <a:cubicBezTo>
                  <a:pt x="75" y="125"/>
                  <a:pt x="58" y="108"/>
                  <a:pt x="37" y="108"/>
                </a:cubicBezTo>
                <a:cubicBezTo>
                  <a:pt x="17" y="108"/>
                  <a:pt x="0" y="125"/>
                  <a:pt x="0" y="146"/>
                </a:cubicBezTo>
                <a:close/>
                <a:moveTo>
                  <a:pt x="60" y="273"/>
                </a:moveTo>
                <a:cubicBezTo>
                  <a:pt x="60" y="306"/>
                  <a:pt x="86" y="333"/>
                  <a:pt x="119" y="333"/>
                </a:cubicBezTo>
                <a:cubicBezTo>
                  <a:pt x="152" y="333"/>
                  <a:pt x="179" y="306"/>
                  <a:pt x="179" y="273"/>
                </a:cubicBezTo>
                <a:cubicBezTo>
                  <a:pt x="179" y="240"/>
                  <a:pt x="152" y="213"/>
                  <a:pt x="119" y="213"/>
                </a:cubicBezTo>
                <a:cubicBezTo>
                  <a:pt x="86" y="213"/>
                  <a:pt x="60" y="240"/>
                  <a:pt x="60" y="273"/>
                </a:cubicBezTo>
                <a:close/>
                <a:moveTo>
                  <a:pt x="134" y="110"/>
                </a:moveTo>
                <a:cubicBezTo>
                  <a:pt x="134" y="132"/>
                  <a:pt x="152" y="149"/>
                  <a:pt x="174" y="149"/>
                </a:cubicBezTo>
                <a:cubicBezTo>
                  <a:pt x="195" y="149"/>
                  <a:pt x="213" y="132"/>
                  <a:pt x="213" y="110"/>
                </a:cubicBezTo>
                <a:cubicBezTo>
                  <a:pt x="213" y="89"/>
                  <a:pt x="195" y="71"/>
                  <a:pt x="174" y="71"/>
                </a:cubicBezTo>
                <a:cubicBezTo>
                  <a:pt x="152" y="71"/>
                  <a:pt x="134" y="89"/>
                  <a:pt x="134" y="110"/>
                </a:cubicBezTo>
                <a:close/>
                <a:moveTo>
                  <a:pt x="228" y="241"/>
                </a:moveTo>
                <a:cubicBezTo>
                  <a:pt x="228" y="275"/>
                  <a:pt x="254" y="303"/>
                  <a:pt x="287" y="303"/>
                </a:cubicBezTo>
                <a:cubicBezTo>
                  <a:pt x="320" y="303"/>
                  <a:pt x="347" y="275"/>
                  <a:pt x="347" y="241"/>
                </a:cubicBezTo>
                <a:cubicBezTo>
                  <a:pt x="347" y="207"/>
                  <a:pt x="320" y="179"/>
                  <a:pt x="287" y="179"/>
                </a:cubicBezTo>
                <a:cubicBezTo>
                  <a:pt x="254" y="179"/>
                  <a:pt x="228" y="207"/>
                  <a:pt x="228" y="241"/>
                </a:cubicBezTo>
                <a:close/>
                <a:moveTo>
                  <a:pt x="228" y="250"/>
                </a:moveTo>
                <a:cubicBezTo>
                  <a:pt x="178" y="262"/>
                  <a:pt x="178" y="262"/>
                  <a:pt x="178" y="262"/>
                </a:cubicBezTo>
                <a:moveTo>
                  <a:pt x="74" y="139"/>
                </a:moveTo>
                <a:cubicBezTo>
                  <a:pt x="136" y="120"/>
                  <a:pt x="136" y="120"/>
                  <a:pt x="136" y="120"/>
                </a:cubicBezTo>
                <a:moveTo>
                  <a:pt x="137" y="216"/>
                </a:moveTo>
                <a:cubicBezTo>
                  <a:pt x="162" y="148"/>
                  <a:pt x="162" y="148"/>
                  <a:pt x="162" y="148"/>
                </a:cubicBezTo>
                <a:moveTo>
                  <a:pt x="86" y="223"/>
                </a:moveTo>
                <a:cubicBezTo>
                  <a:pt x="57" y="177"/>
                  <a:pt x="57" y="177"/>
                  <a:pt x="57" y="177"/>
                </a:cubicBezTo>
                <a:moveTo>
                  <a:pt x="232" y="217"/>
                </a:moveTo>
                <a:cubicBezTo>
                  <a:pt x="71" y="161"/>
                  <a:pt x="71" y="161"/>
                  <a:pt x="71" y="161"/>
                </a:cubicBezTo>
                <a:moveTo>
                  <a:pt x="102" y="46"/>
                </a:moveTo>
                <a:cubicBezTo>
                  <a:pt x="58" y="115"/>
                  <a:pt x="58" y="115"/>
                  <a:pt x="58" y="115"/>
                </a:cubicBezTo>
                <a:moveTo>
                  <a:pt x="249" y="194"/>
                </a:moveTo>
                <a:cubicBezTo>
                  <a:pt x="200" y="139"/>
                  <a:pt x="200" y="139"/>
                  <a:pt x="200" y="139"/>
                </a:cubicBezTo>
                <a:moveTo>
                  <a:pt x="112" y="213"/>
                </a:moveTo>
                <a:cubicBezTo>
                  <a:pt x="114" y="49"/>
                  <a:pt x="114" y="49"/>
                  <a:pt x="114" y="49"/>
                </a:cubicBezTo>
                <a:moveTo>
                  <a:pt x="126" y="45"/>
                </a:moveTo>
                <a:cubicBezTo>
                  <a:pt x="151" y="78"/>
                  <a:pt x="151" y="78"/>
                  <a:pt x="151" y="7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54" tIns="44827" rIns="89654" bIns="44827" numCol="1" anchor="t" anchorCtr="0" compatLnSpc="1">
            <a:prstTxWarp prst="textNoShape">
              <a:avLst/>
            </a:prstTxWarp>
          </a:bodyPr>
          <a:lstStyle/>
          <a:p>
            <a:pPr defTabSz="914554"/>
            <a:endParaRPr lang="en-US" sz="882">
              <a:ln>
                <a:solidFill>
                  <a:sysClr val="windowText" lastClr="000000"/>
                </a:solidFill>
              </a:ln>
              <a:solidFill>
                <a:prstClr val="black"/>
              </a:solidFill>
              <a:latin typeface="Calibri" panose="020F0502020204030204"/>
            </a:endParaRPr>
          </a:p>
        </p:txBody>
      </p:sp>
      <p:sp>
        <p:nvSpPr>
          <p:cNvPr id="48" name="manager" title="Icon of three people with lines connecting them">
            <a:extLst>
              <a:ext uri="{FF2B5EF4-FFF2-40B4-BE49-F238E27FC236}">
                <a16:creationId xmlns:a16="http://schemas.microsoft.com/office/drawing/2014/main" id="{CF8E771C-1F2E-654A-B702-480566F23B97}"/>
              </a:ext>
            </a:extLst>
          </p:cNvPr>
          <p:cNvSpPr>
            <a:spLocks noChangeAspect="1" noEditPoints="1"/>
          </p:cNvSpPr>
          <p:nvPr/>
        </p:nvSpPr>
        <p:spPr bwMode="auto">
          <a:xfrm>
            <a:off x="3357654" y="4363974"/>
            <a:ext cx="523587" cy="527742"/>
          </a:xfrm>
          <a:custGeom>
            <a:avLst/>
            <a:gdLst>
              <a:gd name="T0" fmla="*/ 128 w 348"/>
              <a:gd name="T1" fmla="*/ 46 h 352"/>
              <a:gd name="T2" fmla="*/ 174 w 348"/>
              <a:gd name="T3" fmla="*/ 0 h 352"/>
              <a:gd name="T4" fmla="*/ 220 w 348"/>
              <a:gd name="T5" fmla="*/ 46 h 352"/>
              <a:gd name="T6" fmla="*/ 174 w 348"/>
              <a:gd name="T7" fmla="*/ 91 h 352"/>
              <a:gd name="T8" fmla="*/ 128 w 348"/>
              <a:gd name="T9" fmla="*/ 46 h 352"/>
              <a:gd name="T10" fmla="*/ 231 w 348"/>
              <a:gd name="T11" fmla="*/ 148 h 352"/>
              <a:gd name="T12" fmla="*/ 174 w 348"/>
              <a:gd name="T13" fmla="*/ 91 h 352"/>
              <a:gd name="T14" fmla="*/ 117 w 348"/>
              <a:gd name="T15" fmla="*/ 148 h 352"/>
              <a:gd name="T16" fmla="*/ 57 w 348"/>
              <a:gd name="T17" fmla="*/ 295 h 352"/>
              <a:gd name="T18" fmla="*/ 102 w 348"/>
              <a:gd name="T19" fmla="*/ 249 h 352"/>
              <a:gd name="T20" fmla="*/ 57 w 348"/>
              <a:gd name="T21" fmla="*/ 204 h 352"/>
              <a:gd name="T22" fmla="*/ 11 w 348"/>
              <a:gd name="T23" fmla="*/ 249 h 352"/>
              <a:gd name="T24" fmla="*/ 57 w 348"/>
              <a:gd name="T25" fmla="*/ 295 h 352"/>
              <a:gd name="T26" fmla="*/ 114 w 348"/>
              <a:gd name="T27" fmla="*/ 352 h 352"/>
              <a:gd name="T28" fmla="*/ 57 w 348"/>
              <a:gd name="T29" fmla="*/ 295 h 352"/>
              <a:gd name="T30" fmla="*/ 0 w 348"/>
              <a:gd name="T31" fmla="*/ 352 h 352"/>
              <a:gd name="T32" fmla="*/ 291 w 348"/>
              <a:gd name="T33" fmla="*/ 295 h 352"/>
              <a:gd name="T34" fmla="*/ 337 w 348"/>
              <a:gd name="T35" fmla="*/ 249 h 352"/>
              <a:gd name="T36" fmla="*/ 291 w 348"/>
              <a:gd name="T37" fmla="*/ 204 h 352"/>
              <a:gd name="T38" fmla="*/ 246 w 348"/>
              <a:gd name="T39" fmla="*/ 249 h 352"/>
              <a:gd name="T40" fmla="*/ 291 w 348"/>
              <a:gd name="T41" fmla="*/ 295 h 352"/>
              <a:gd name="T42" fmla="*/ 348 w 348"/>
              <a:gd name="T43" fmla="*/ 352 h 352"/>
              <a:gd name="T44" fmla="*/ 291 w 348"/>
              <a:gd name="T45" fmla="*/ 295 h 352"/>
              <a:gd name="T46" fmla="*/ 234 w 348"/>
              <a:gd name="T47" fmla="*/ 352 h 352"/>
              <a:gd name="T48" fmla="*/ 224 w 348"/>
              <a:gd name="T49" fmla="*/ 219 h 352"/>
              <a:gd name="T50" fmla="*/ 174 w 348"/>
              <a:gd name="T51" fmla="*/ 169 h 352"/>
              <a:gd name="T52" fmla="*/ 124 w 348"/>
              <a:gd name="T53" fmla="*/ 219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8" h="352">
                <a:moveTo>
                  <a:pt x="128" y="46"/>
                </a:moveTo>
                <a:cubicBezTo>
                  <a:pt x="128" y="20"/>
                  <a:pt x="149" y="0"/>
                  <a:pt x="174" y="0"/>
                </a:cubicBezTo>
                <a:cubicBezTo>
                  <a:pt x="199" y="0"/>
                  <a:pt x="220" y="20"/>
                  <a:pt x="220" y="46"/>
                </a:cubicBezTo>
                <a:cubicBezTo>
                  <a:pt x="220" y="71"/>
                  <a:pt x="199" y="91"/>
                  <a:pt x="174" y="91"/>
                </a:cubicBezTo>
                <a:cubicBezTo>
                  <a:pt x="149" y="91"/>
                  <a:pt x="128" y="71"/>
                  <a:pt x="128" y="46"/>
                </a:cubicBezTo>
                <a:close/>
                <a:moveTo>
                  <a:pt x="231" y="148"/>
                </a:moveTo>
                <a:cubicBezTo>
                  <a:pt x="231" y="117"/>
                  <a:pt x="206" y="91"/>
                  <a:pt x="174" y="91"/>
                </a:cubicBezTo>
                <a:cubicBezTo>
                  <a:pt x="142" y="91"/>
                  <a:pt x="117" y="117"/>
                  <a:pt x="117" y="148"/>
                </a:cubicBezTo>
                <a:moveTo>
                  <a:pt x="57" y="295"/>
                </a:moveTo>
                <a:cubicBezTo>
                  <a:pt x="82" y="295"/>
                  <a:pt x="102" y="275"/>
                  <a:pt x="102" y="249"/>
                </a:cubicBezTo>
                <a:cubicBezTo>
                  <a:pt x="102" y="224"/>
                  <a:pt x="82" y="204"/>
                  <a:pt x="57" y="204"/>
                </a:cubicBezTo>
                <a:cubicBezTo>
                  <a:pt x="32" y="204"/>
                  <a:pt x="11" y="224"/>
                  <a:pt x="11" y="249"/>
                </a:cubicBezTo>
                <a:cubicBezTo>
                  <a:pt x="11" y="275"/>
                  <a:pt x="32" y="295"/>
                  <a:pt x="57" y="295"/>
                </a:cubicBezTo>
                <a:close/>
                <a:moveTo>
                  <a:pt x="114" y="352"/>
                </a:moveTo>
                <a:cubicBezTo>
                  <a:pt x="114" y="320"/>
                  <a:pt x="88" y="295"/>
                  <a:pt x="57" y="295"/>
                </a:cubicBezTo>
                <a:cubicBezTo>
                  <a:pt x="25" y="295"/>
                  <a:pt x="0" y="320"/>
                  <a:pt x="0" y="352"/>
                </a:cubicBezTo>
                <a:moveTo>
                  <a:pt x="291" y="295"/>
                </a:moveTo>
                <a:cubicBezTo>
                  <a:pt x="316" y="295"/>
                  <a:pt x="337" y="275"/>
                  <a:pt x="337" y="249"/>
                </a:cubicBezTo>
                <a:cubicBezTo>
                  <a:pt x="337" y="224"/>
                  <a:pt x="316" y="204"/>
                  <a:pt x="291" y="204"/>
                </a:cubicBezTo>
                <a:cubicBezTo>
                  <a:pt x="266" y="204"/>
                  <a:pt x="246" y="224"/>
                  <a:pt x="246" y="249"/>
                </a:cubicBezTo>
                <a:cubicBezTo>
                  <a:pt x="246" y="275"/>
                  <a:pt x="266" y="295"/>
                  <a:pt x="291" y="295"/>
                </a:cubicBezTo>
                <a:close/>
                <a:moveTo>
                  <a:pt x="348" y="352"/>
                </a:moveTo>
                <a:cubicBezTo>
                  <a:pt x="348" y="320"/>
                  <a:pt x="323" y="295"/>
                  <a:pt x="291" y="295"/>
                </a:cubicBezTo>
                <a:cubicBezTo>
                  <a:pt x="260" y="295"/>
                  <a:pt x="234" y="320"/>
                  <a:pt x="234" y="352"/>
                </a:cubicBezTo>
                <a:moveTo>
                  <a:pt x="224" y="219"/>
                </a:moveTo>
                <a:cubicBezTo>
                  <a:pt x="174" y="169"/>
                  <a:pt x="174" y="169"/>
                  <a:pt x="174" y="169"/>
                </a:cubicBezTo>
                <a:cubicBezTo>
                  <a:pt x="124" y="219"/>
                  <a:pt x="124" y="219"/>
                  <a:pt x="124" y="21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54" tIns="44827" rIns="89654" bIns="44827" numCol="1" anchor="t" anchorCtr="0" compatLnSpc="1">
            <a:prstTxWarp prst="textNoShape">
              <a:avLst/>
            </a:prstTxWarp>
          </a:bodyPr>
          <a:lstStyle/>
          <a:p>
            <a:pPr defTabSz="914554"/>
            <a:endParaRPr lang="en-US" sz="1765">
              <a:ln>
                <a:solidFill>
                  <a:sysClr val="windowText" lastClr="000000"/>
                </a:solidFill>
              </a:ln>
              <a:solidFill>
                <a:prstClr val="black"/>
              </a:solidFill>
              <a:latin typeface="Calibri" panose="020F0502020204030204"/>
            </a:endParaRPr>
          </a:p>
        </p:txBody>
      </p:sp>
    </p:spTree>
    <p:extLst>
      <p:ext uri="{BB962C8B-B14F-4D97-AF65-F5344CB8AC3E}">
        <p14:creationId xmlns:p14="http://schemas.microsoft.com/office/powerpoint/2010/main" val="24145355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FA9A9-0B64-4936-8B60-7D542B0E598D}"/>
              </a:ext>
            </a:extLst>
          </p:cNvPr>
          <p:cNvSpPr>
            <a:spLocks noGrp="1"/>
          </p:cNvSpPr>
          <p:nvPr>
            <p:ph type="title"/>
          </p:nvPr>
        </p:nvSpPr>
        <p:spPr>
          <a:xfrm>
            <a:off x="676911" y="333155"/>
            <a:ext cx="11018364" cy="553990"/>
          </a:xfrm>
        </p:spPr>
        <p:txBody>
          <a:bodyPr>
            <a:noAutofit/>
          </a:bodyPr>
          <a:lstStyle/>
          <a:p>
            <a:r>
              <a:rPr lang="en-US" sz="3500">
                <a:latin typeface="Segoe Semibold" panose="020B0502040504020203"/>
              </a:rPr>
              <a:t>Microsoft Cloud Adoption Framework for Azure</a:t>
            </a:r>
          </a:p>
        </p:txBody>
      </p:sp>
      <p:cxnSp>
        <p:nvCxnSpPr>
          <p:cNvPr id="72" name="Straight Arrow Connector 71">
            <a:extLst>
              <a:ext uri="{FF2B5EF4-FFF2-40B4-BE49-F238E27FC236}">
                <a16:creationId xmlns:a16="http://schemas.microsoft.com/office/drawing/2014/main" id="{40037F0D-5466-4477-94FD-F614276676D6}"/>
              </a:ext>
              <a:ext uri="{C183D7F6-B498-43B3-948B-1728B52AA6E4}">
                <adec:decorative xmlns:adec="http://schemas.microsoft.com/office/drawing/2017/decorative" val="1"/>
              </a:ext>
            </a:extLst>
          </p:cNvPr>
          <p:cNvCxnSpPr>
            <a:cxnSpLocks/>
          </p:cNvCxnSpPr>
          <p:nvPr/>
        </p:nvCxnSpPr>
        <p:spPr>
          <a:xfrm>
            <a:off x="3533873" y="5235130"/>
            <a:ext cx="8161403" cy="0"/>
          </a:xfrm>
          <a:prstGeom prst="straightConnector1">
            <a:avLst/>
          </a:prstGeom>
          <a:ln w="22225">
            <a:solidFill>
              <a:schemeClr val="tx2"/>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sp>
        <p:nvSpPr>
          <p:cNvPr id="73" name="Rectangle: Rounded Corners 72">
            <a:extLst>
              <a:ext uri="{FF2B5EF4-FFF2-40B4-BE49-F238E27FC236}">
                <a16:creationId xmlns:a16="http://schemas.microsoft.com/office/drawing/2014/main" id="{75FF3E05-0E6D-4B96-B89B-1AF133C23C40}"/>
              </a:ext>
              <a:ext uri="{C183D7F6-B498-43B3-948B-1728B52AA6E4}">
                <adec:decorative xmlns:adec="http://schemas.microsoft.com/office/drawing/2017/decorative" val="1"/>
              </a:ext>
            </a:extLst>
          </p:cNvPr>
          <p:cNvSpPr/>
          <p:nvPr/>
        </p:nvSpPr>
        <p:spPr>
          <a:xfrm>
            <a:off x="9187266" y="1573843"/>
            <a:ext cx="2280123" cy="2465089"/>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defRPr/>
            </a:pPr>
            <a:endParaRPr lang="en-US">
              <a:solidFill>
                <a:srgbClr val="FFFFFF"/>
              </a:solidFill>
              <a:latin typeface="Segoe UI"/>
            </a:endParaRPr>
          </a:p>
        </p:txBody>
      </p:sp>
      <p:sp>
        <p:nvSpPr>
          <p:cNvPr id="74" name="Rectangle: Rounded Corners 73">
            <a:extLst>
              <a:ext uri="{FF2B5EF4-FFF2-40B4-BE49-F238E27FC236}">
                <a16:creationId xmlns:a16="http://schemas.microsoft.com/office/drawing/2014/main" id="{9052B9A6-F550-4FD4-B4B1-3D5F1617A22A}"/>
              </a:ext>
              <a:ext uri="{C183D7F6-B498-43B3-948B-1728B52AA6E4}">
                <adec:decorative xmlns:adec="http://schemas.microsoft.com/office/drawing/2017/decorative" val="1"/>
              </a:ext>
            </a:extLst>
          </p:cNvPr>
          <p:cNvSpPr/>
          <p:nvPr/>
        </p:nvSpPr>
        <p:spPr>
          <a:xfrm>
            <a:off x="6451216" y="1573843"/>
            <a:ext cx="2280123" cy="2465089"/>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defRPr/>
            </a:pPr>
            <a:endParaRPr lang="en-US">
              <a:solidFill>
                <a:srgbClr val="FFFFFF"/>
              </a:solidFill>
              <a:latin typeface="Segoe UI"/>
            </a:endParaRPr>
          </a:p>
        </p:txBody>
      </p:sp>
      <p:sp>
        <p:nvSpPr>
          <p:cNvPr id="75" name="TextBox 74">
            <a:extLst>
              <a:ext uri="{FF2B5EF4-FFF2-40B4-BE49-F238E27FC236}">
                <a16:creationId xmlns:a16="http://schemas.microsoft.com/office/drawing/2014/main" id="{3E2F3EE4-5905-4314-94F9-F3B00E5FCAC3}"/>
              </a:ext>
            </a:extLst>
          </p:cNvPr>
          <p:cNvSpPr txBox="1"/>
          <p:nvPr/>
        </p:nvSpPr>
        <p:spPr>
          <a:xfrm>
            <a:off x="6574083" y="2179281"/>
            <a:ext cx="2089427" cy="1348171"/>
          </a:xfrm>
          <a:prstGeom prst="rect">
            <a:avLst/>
          </a:prstGeom>
          <a:noFill/>
        </p:spPr>
        <p:txBody>
          <a:bodyPr rot="0" spcFirstLastPara="0" vertOverflow="overflow" horzOverflow="overflow" vert="horz" wrap="square" lIns="91438" tIns="45719" rIns="91438" bIns="45719" numCol="1" spcCol="0" rtlCol="0" fromWordArt="0" anchor="t" anchorCtr="0" forceAA="0" compatLnSpc="1">
            <a:prstTxWarp prst="textNoShape">
              <a:avLst/>
            </a:prstTxWarp>
            <a:spAutoFit/>
          </a:bodyPr>
          <a:lstStyle/>
          <a:p>
            <a:pPr algn="ctr" defTabSz="914411">
              <a:defRPr/>
            </a:pPr>
            <a:r>
              <a:rPr lang="en-US" sz="1600" b="1">
                <a:solidFill>
                  <a:srgbClr val="243A5E"/>
                </a:solidFill>
                <a:latin typeface="Segoe UI Semibold" panose="020B0702040204020203" pitchFamily="34" charset="0"/>
                <a:ea typeface="+mn-lt"/>
                <a:cs typeface="Segoe UI Semibold" panose="020B0702040204020203" pitchFamily="34" charset="0"/>
              </a:rPr>
              <a:t>Ready</a:t>
            </a:r>
          </a:p>
          <a:p>
            <a:pPr algn="ctr" defTabSz="914411">
              <a:defRPr/>
            </a:pPr>
            <a:endParaRPr lang="en-US" sz="1600" b="1">
              <a:solidFill>
                <a:srgbClr val="243A5E"/>
              </a:solidFill>
              <a:latin typeface="Segoe UI Semibold" panose="020B0702040204020203" pitchFamily="34" charset="0"/>
              <a:ea typeface="+mn-lt"/>
              <a:cs typeface="Segoe UI Semibold" panose="020B0702040204020203" pitchFamily="34" charset="0"/>
            </a:endParaRPr>
          </a:p>
          <a:p>
            <a:pPr marL="171452" indent="-171452" defTabSz="914378">
              <a:buFont typeface="Arial" panose="020B0604020202020204" pitchFamily="34" charset="0"/>
              <a:buChar char="•"/>
              <a:defRPr/>
            </a:pPr>
            <a:r>
              <a:rPr lang="en-US" sz="1200">
                <a:solidFill>
                  <a:srgbClr val="000000">
                    <a:lumMod val="50000"/>
                  </a:srgbClr>
                </a:solidFill>
                <a:latin typeface="Segoe UI"/>
                <a:ea typeface="+mn-lt"/>
                <a:cs typeface="Calibri" panose="020F0502020204030204"/>
              </a:rPr>
              <a:t>Azure readiness guide</a:t>
            </a:r>
          </a:p>
          <a:p>
            <a:pPr marL="171452" indent="-171452" defTabSz="914378">
              <a:buFont typeface="Arial" panose="020B0604020202020204" pitchFamily="34" charset="0"/>
              <a:buChar char="•"/>
              <a:defRPr/>
            </a:pPr>
            <a:r>
              <a:rPr lang="en-US" sz="1200">
                <a:solidFill>
                  <a:srgbClr val="000000">
                    <a:lumMod val="50000"/>
                  </a:srgbClr>
                </a:solidFill>
                <a:latin typeface="Segoe UI"/>
                <a:ea typeface="+mn-lt"/>
                <a:cs typeface="Calibri" panose="020F0502020204030204"/>
              </a:rPr>
              <a:t>First landing zone</a:t>
            </a:r>
          </a:p>
          <a:p>
            <a:pPr marL="171452" indent="-171452" defTabSz="914378">
              <a:buFont typeface="Arial" panose="020B0604020202020204" pitchFamily="34" charset="0"/>
              <a:buChar char="•"/>
              <a:defRPr/>
            </a:pPr>
            <a:r>
              <a:rPr lang="en-US" sz="1200">
                <a:solidFill>
                  <a:srgbClr val="000000">
                    <a:lumMod val="50000"/>
                  </a:srgbClr>
                </a:solidFill>
                <a:latin typeface="Segoe UI"/>
                <a:ea typeface="+mn-lt"/>
                <a:cs typeface="Calibri" panose="020F0502020204030204"/>
              </a:rPr>
              <a:t>Expand the blueprint</a:t>
            </a:r>
          </a:p>
          <a:p>
            <a:pPr marL="171452" indent="-171452" defTabSz="914378">
              <a:buFont typeface="Arial" panose="020B0604020202020204" pitchFamily="34" charset="0"/>
              <a:buChar char="•"/>
              <a:defRPr/>
            </a:pPr>
            <a:r>
              <a:rPr lang="en-US" sz="1200">
                <a:solidFill>
                  <a:srgbClr val="000000">
                    <a:lumMod val="50000"/>
                  </a:srgbClr>
                </a:solidFill>
                <a:latin typeface="Segoe UI"/>
                <a:ea typeface="+mn-lt"/>
                <a:cs typeface="Calibri" panose="020F0502020204030204"/>
              </a:rPr>
              <a:t>Best practice Validation</a:t>
            </a:r>
          </a:p>
        </p:txBody>
      </p:sp>
      <p:sp>
        <p:nvSpPr>
          <p:cNvPr id="76" name="Rectangle: Rounded Corners 75">
            <a:extLst>
              <a:ext uri="{FF2B5EF4-FFF2-40B4-BE49-F238E27FC236}">
                <a16:creationId xmlns:a16="http://schemas.microsoft.com/office/drawing/2014/main" id="{7A641BB3-13AF-4560-85A0-6138BAC29024}"/>
              </a:ext>
              <a:ext uri="{C183D7F6-B498-43B3-948B-1728B52AA6E4}">
                <adec:decorative xmlns:adec="http://schemas.microsoft.com/office/drawing/2017/decorative" val="1"/>
              </a:ext>
            </a:extLst>
          </p:cNvPr>
          <p:cNvSpPr/>
          <p:nvPr/>
        </p:nvSpPr>
        <p:spPr>
          <a:xfrm>
            <a:off x="3708724" y="1573843"/>
            <a:ext cx="2280123" cy="2465089"/>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defRPr/>
            </a:pPr>
            <a:endParaRPr lang="en-US">
              <a:solidFill>
                <a:srgbClr val="FFFFFF"/>
              </a:solidFill>
              <a:latin typeface="Segoe UI"/>
            </a:endParaRPr>
          </a:p>
        </p:txBody>
      </p:sp>
      <p:sp>
        <p:nvSpPr>
          <p:cNvPr id="77" name="TextBox 76">
            <a:extLst>
              <a:ext uri="{FF2B5EF4-FFF2-40B4-BE49-F238E27FC236}">
                <a16:creationId xmlns:a16="http://schemas.microsoft.com/office/drawing/2014/main" id="{07EB3BB5-D724-4542-8D33-DC95B2A403CB}"/>
              </a:ext>
            </a:extLst>
          </p:cNvPr>
          <p:cNvSpPr txBox="1"/>
          <p:nvPr/>
        </p:nvSpPr>
        <p:spPr>
          <a:xfrm>
            <a:off x="3699424" y="2179281"/>
            <a:ext cx="2347360" cy="1292853"/>
          </a:xfrm>
          <a:prstGeom prst="rect">
            <a:avLst/>
          </a:prstGeom>
          <a:noFill/>
        </p:spPr>
        <p:txBody>
          <a:bodyPr rot="0" spcFirstLastPara="0" vertOverflow="overflow" horzOverflow="overflow" vert="horz" wrap="square" lIns="91438" tIns="45719" rIns="91438" bIns="45719" numCol="1" spcCol="0" rtlCol="0" fromWordArt="0" anchor="t" anchorCtr="0" forceAA="0" compatLnSpc="1">
            <a:prstTxWarp prst="textNoShape">
              <a:avLst/>
            </a:prstTxWarp>
            <a:spAutoFit/>
          </a:bodyPr>
          <a:lstStyle/>
          <a:p>
            <a:pPr algn="ctr" defTabSz="914411">
              <a:defRPr/>
            </a:pPr>
            <a:r>
              <a:rPr lang="en-US" sz="1600" b="1">
                <a:solidFill>
                  <a:srgbClr val="243A5E"/>
                </a:solidFill>
                <a:latin typeface="Segoe UI Semibold" panose="020B0702040204020203" pitchFamily="34" charset="0"/>
                <a:ea typeface="+mn-lt"/>
                <a:cs typeface="Segoe UI Semibold" panose="020B0702040204020203" pitchFamily="34" charset="0"/>
              </a:rPr>
              <a:t>Plan</a:t>
            </a:r>
          </a:p>
          <a:p>
            <a:pPr algn="ctr" defTabSz="914411">
              <a:defRPr/>
            </a:pPr>
            <a:endParaRPr lang="en-US" sz="1400" b="1">
              <a:solidFill>
                <a:srgbClr val="243A5E"/>
              </a:solidFill>
              <a:latin typeface="Segoe UI Semibold" panose="020B0702040204020203" pitchFamily="34" charset="0"/>
              <a:ea typeface="+mn-lt"/>
              <a:cs typeface="Segoe UI Semibold" panose="020B0702040204020203" pitchFamily="34" charset="0"/>
            </a:endParaRPr>
          </a:p>
          <a:p>
            <a:pPr marL="171452" indent="-171452" defTabSz="914378">
              <a:buFont typeface="Arial" panose="020B0604020202020204" pitchFamily="34" charset="0"/>
              <a:buChar char="•"/>
              <a:defRPr/>
            </a:pPr>
            <a:r>
              <a:rPr lang="en-US" sz="1200">
                <a:solidFill>
                  <a:srgbClr val="000000">
                    <a:lumMod val="50000"/>
                  </a:srgbClr>
                </a:solidFill>
                <a:latin typeface="Segoe UI"/>
                <a:ea typeface="+mn-lt"/>
                <a:cs typeface="Calibri" panose="020F0502020204030204"/>
              </a:rPr>
              <a:t>Digital estate</a:t>
            </a:r>
          </a:p>
          <a:p>
            <a:pPr marL="171452" indent="-171452" defTabSz="914378">
              <a:buFont typeface="Arial" panose="020B0604020202020204" pitchFamily="34" charset="0"/>
              <a:buChar char="•"/>
              <a:defRPr/>
            </a:pPr>
            <a:r>
              <a:rPr lang="en-US" sz="1200">
                <a:solidFill>
                  <a:srgbClr val="000000">
                    <a:lumMod val="50000"/>
                  </a:srgbClr>
                </a:solidFill>
                <a:latin typeface="Segoe UI"/>
                <a:ea typeface="+mn-lt"/>
                <a:cs typeface="Calibri" panose="020F0502020204030204"/>
              </a:rPr>
              <a:t>Initial organization alignment</a:t>
            </a:r>
          </a:p>
          <a:p>
            <a:pPr marL="171452" indent="-171452" defTabSz="914378">
              <a:buFont typeface="Arial" panose="020B0604020202020204" pitchFamily="34" charset="0"/>
              <a:buChar char="•"/>
              <a:defRPr/>
            </a:pPr>
            <a:r>
              <a:rPr lang="en-US" sz="1200">
                <a:solidFill>
                  <a:srgbClr val="000000">
                    <a:lumMod val="50000"/>
                  </a:srgbClr>
                </a:solidFill>
                <a:latin typeface="Segoe UI"/>
                <a:ea typeface="+mn-lt"/>
                <a:cs typeface="Calibri" panose="020F0502020204030204"/>
              </a:rPr>
              <a:t>Skills readiness plan</a:t>
            </a:r>
          </a:p>
          <a:p>
            <a:pPr marL="171452" indent="-171452" defTabSz="914378">
              <a:buFont typeface="Arial" panose="020B0604020202020204" pitchFamily="34" charset="0"/>
              <a:buChar char="•"/>
              <a:defRPr/>
            </a:pPr>
            <a:r>
              <a:rPr lang="en-US" sz="1200">
                <a:solidFill>
                  <a:srgbClr val="000000">
                    <a:lumMod val="50000"/>
                  </a:srgbClr>
                </a:solidFill>
                <a:latin typeface="Segoe UI"/>
                <a:ea typeface="+mn-lt"/>
                <a:cs typeface="Calibri" panose="020F0502020204030204"/>
              </a:rPr>
              <a:t>Cloud adoption plan</a:t>
            </a:r>
          </a:p>
        </p:txBody>
      </p:sp>
      <p:sp>
        <p:nvSpPr>
          <p:cNvPr id="78" name="Rectangle: Rounded Corners 77">
            <a:extLst>
              <a:ext uri="{FF2B5EF4-FFF2-40B4-BE49-F238E27FC236}">
                <a16:creationId xmlns:a16="http://schemas.microsoft.com/office/drawing/2014/main" id="{6DD4BA8C-8035-4085-B9FC-C433E77117DA}"/>
              </a:ext>
              <a:ext uri="{C183D7F6-B498-43B3-948B-1728B52AA6E4}">
                <adec:decorative xmlns:adec="http://schemas.microsoft.com/office/drawing/2017/decorative" val="1"/>
              </a:ext>
            </a:extLst>
          </p:cNvPr>
          <p:cNvSpPr/>
          <p:nvPr/>
        </p:nvSpPr>
        <p:spPr>
          <a:xfrm>
            <a:off x="3533873" y="1401950"/>
            <a:ext cx="8161403" cy="2808879"/>
          </a:xfrm>
          <a:prstGeom prst="roundRect">
            <a:avLst>
              <a:gd name="adj" fmla="val 2546"/>
            </a:avLst>
          </a:prstGeom>
          <a:noFill/>
          <a:ln w="254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defRPr/>
            </a:pPr>
            <a:endParaRPr lang="en-US">
              <a:solidFill>
                <a:srgbClr val="FFFFFF"/>
              </a:solidFill>
              <a:latin typeface="Segoe UI"/>
            </a:endParaRPr>
          </a:p>
        </p:txBody>
      </p:sp>
      <p:sp>
        <p:nvSpPr>
          <p:cNvPr id="79" name="Rectangle 78">
            <a:extLst>
              <a:ext uri="{FF2B5EF4-FFF2-40B4-BE49-F238E27FC236}">
                <a16:creationId xmlns:a16="http://schemas.microsoft.com/office/drawing/2014/main" id="{31B09133-CED7-4A97-BF57-B55557733130}"/>
              </a:ext>
            </a:extLst>
          </p:cNvPr>
          <p:cNvSpPr/>
          <p:nvPr/>
        </p:nvSpPr>
        <p:spPr>
          <a:xfrm>
            <a:off x="9149840" y="1989646"/>
            <a:ext cx="2354972" cy="343487"/>
          </a:xfrm>
          <a:prstGeom prst="rect">
            <a:avLst/>
          </a:prstGeom>
        </p:spPr>
        <p:txBody>
          <a:bodyPr wrap="square" anchor="t">
            <a:spAutoFit/>
          </a:bodyPr>
          <a:lstStyle/>
          <a:p>
            <a:pPr algn="ctr" defTabSz="914411">
              <a:defRPr/>
            </a:pPr>
            <a:r>
              <a:rPr lang="en-US" sz="1600" b="1">
                <a:solidFill>
                  <a:srgbClr val="243A5E"/>
                </a:solidFill>
                <a:latin typeface="Segoe UI Semibold" panose="020B0702040204020203" pitchFamily="34" charset="0"/>
                <a:ea typeface="+mn-lt"/>
                <a:cs typeface="Segoe UI Semibold" panose="020B0702040204020203" pitchFamily="34" charset="0"/>
              </a:rPr>
              <a:t>Adopt</a:t>
            </a:r>
          </a:p>
        </p:txBody>
      </p:sp>
      <p:sp>
        <p:nvSpPr>
          <p:cNvPr id="80" name="check 3">
            <a:extLst>
              <a:ext uri="{FF2B5EF4-FFF2-40B4-BE49-F238E27FC236}">
                <a16:creationId xmlns:a16="http://schemas.microsoft.com/office/drawing/2014/main" id="{405B9348-AE3D-4CF6-8B5A-5C70C2BC3BFE}"/>
              </a:ext>
              <a:ext uri="{C183D7F6-B498-43B3-948B-1728B52AA6E4}">
                <adec:decorative xmlns:adec="http://schemas.microsoft.com/office/drawing/2017/decorative" val="1"/>
              </a:ext>
            </a:extLst>
          </p:cNvPr>
          <p:cNvSpPr>
            <a:spLocks noChangeAspect="1" noEditPoints="1"/>
          </p:cNvSpPr>
          <p:nvPr/>
        </p:nvSpPr>
        <p:spPr bwMode="auto">
          <a:xfrm>
            <a:off x="7407333" y="1733679"/>
            <a:ext cx="367888" cy="365754"/>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38" tIns="45719" rIns="91438" bIns="45719" numCol="1" anchor="t" anchorCtr="0" compatLnSpc="1">
            <a:prstTxWarp prst="textNoShape">
              <a:avLst/>
            </a:prstTxWarp>
          </a:bodyPr>
          <a:lstStyle/>
          <a:p>
            <a:pPr defTabSz="914378">
              <a:defRPr/>
            </a:pPr>
            <a:endParaRPr lang="en-US" sz="1765">
              <a:solidFill>
                <a:srgbClr val="000000"/>
              </a:solidFill>
              <a:latin typeface="Segoe UI"/>
            </a:endParaRPr>
          </a:p>
        </p:txBody>
      </p:sp>
      <p:sp>
        <p:nvSpPr>
          <p:cNvPr id="81" name="BulletedList_E8FD">
            <a:extLst>
              <a:ext uri="{FF2B5EF4-FFF2-40B4-BE49-F238E27FC236}">
                <a16:creationId xmlns:a16="http://schemas.microsoft.com/office/drawing/2014/main" id="{B7E7A391-164E-483E-9508-C064DE9BA55F}"/>
              </a:ext>
              <a:ext uri="{C183D7F6-B498-43B3-948B-1728B52AA6E4}">
                <adec:decorative xmlns:adec="http://schemas.microsoft.com/office/drawing/2017/decorative" val="1"/>
              </a:ext>
            </a:extLst>
          </p:cNvPr>
          <p:cNvSpPr>
            <a:spLocks noChangeAspect="1" noEditPoints="1"/>
          </p:cNvSpPr>
          <p:nvPr/>
        </p:nvSpPr>
        <p:spPr bwMode="auto">
          <a:xfrm>
            <a:off x="4667128" y="1787872"/>
            <a:ext cx="363316" cy="257367"/>
          </a:xfrm>
          <a:custGeom>
            <a:avLst/>
            <a:gdLst>
              <a:gd name="T0" fmla="*/ 1321 w 7040"/>
              <a:gd name="T1" fmla="*/ 0 h 3963"/>
              <a:gd name="T2" fmla="*/ 7040 w 7040"/>
              <a:gd name="T3" fmla="*/ 0 h 3963"/>
              <a:gd name="T4" fmla="*/ 0 w 7040"/>
              <a:gd name="T5" fmla="*/ 0 h 3963"/>
              <a:gd name="T6" fmla="*/ 442 w 7040"/>
              <a:gd name="T7" fmla="*/ 0 h 3963"/>
              <a:gd name="T8" fmla="*/ 1321 w 7040"/>
              <a:gd name="T9" fmla="*/ 1321 h 3963"/>
              <a:gd name="T10" fmla="*/ 7040 w 7040"/>
              <a:gd name="T11" fmla="*/ 1321 h 3963"/>
              <a:gd name="T12" fmla="*/ 0 w 7040"/>
              <a:gd name="T13" fmla="*/ 1321 h 3963"/>
              <a:gd name="T14" fmla="*/ 442 w 7040"/>
              <a:gd name="T15" fmla="*/ 1321 h 3963"/>
              <a:gd name="T16" fmla="*/ 1321 w 7040"/>
              <a:gd name="T17" fmla="*/ 2643 h 3963"/>
              <a:gd name="T18" fmla="*/ 7040 w 7040"/>
              <a:gd name="T19" fmla="*/ 2643 h 3963"/>
              <a:gd name="T20" fmla="*/ 0 w 7040"/>
              <a:gd name="T21" fmla="*/ 2643 h 3963"/>
              <a:gd name="T22" fmla="*/ 442 w 7040"/>
              <a:gd name="T23" fmla="*/ 2643 h 3963"/>
              <a:gd name="T24" fmla="*/ 1321 w 7040"/>
              <a:gd name="T25" fmla="*/ 3963 h 3963"/>
              <a:gd name="T26" fmla="*/ 7040 w 7040"/>
              <a:gd name="T27" fmla="*/ 3963 h 3963"/>
              <a:gd name="T28" fmla="*/ 0 w 7040"/>
              <a:gd name="T29" fmla="*/ 3963 h 3963"/>
              <a:gd name="T30" fmla="*/ 442 w 7040"/>
              <a:gd name="T31" fmla="*/ 3963 h 3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040" h="3963">
                <a:moveTo>
                  <a:pt x="1321" y="0"/>
                </a:moveTo>
                <a:lnTo>
                  <a:pt x="7040" y="0"/>
                </a:lnTo>
                <a:moveTo>
                  <a:pt x="0" y="0"/>
                </a:moveTo>
                <a:lnTo>
                  <a:pt x="442" y="0"/>
                </a:lnTo>
                <a:moveTo>
                  <a:pt x="1321" y="1321"/>
                </a:moveTo>
                <a:lnTo>
                  <a:pt x="7040" y="1321"/>
                </a:lnTo>
                <a:moveTo>
                  <a:pt x="0" y="1321"/>
                </a:moveTo>
                <a:lnTo>
                  <a:pt x="442" y="1321"/>
                </a:lnTo>
                <a:moveTo>
                  <a:pt x="1321" y="2643"/>
                </a:moveTo>
                <a:lnTo>
                  <a:pt x="7040" y="2643"/>
                </a:lnTo>
                <a:moveTo>
                  <a:pt x="0" y="2643"/>
                </a:moveTo>
                <a:lnTo>
                  <a:pt x="442" y="2643"/>
                </a:lnTo>
                <a:moveTo>
                  <a:pt x="1321" y="3963"/>
                </a:moveTo>
                <a:lnTo>
                  <a:pt x="7040" y="3963"/>
                </a:lnTo>
                <a:moveTo>
                  <a:pt x="0" y="3963"/>
                </a:moveTo>
                <a:lnTo>
                  <a:pt x="442" y="3963"/>
                </a:ln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38" tIns="45719" rIns="91438" bIns="45719" numCol="1" anchor="t" anchorCtr="0" compatLnSpc="1">
            <a:prstTxWarp prst="textNoShape">
              <a:avLst/>
            </a:prstTxWarp>
          </a:bodyPr>
          <a:lstStyle/>
          <a:p>
            <a:pPr defTabSz="914378">
              <a:defRPr/>
            </a:pPr>
            <a:endParaRPr lang="en-US" sz="1765">
              <a:solidFill>
                <a:srgbClr val="000000"/>
              </a:solidFill>
              <a:latin typeface="Segoe UI"/>
            </a:endParaRPr>
          </a:p>
        </p:txBody>
      </p:sp>
      <p:sp>
        <p:nvSpPr>
          <p:cNvPr id="82" name="arrow_3">
            <a:extLst>
              <a:ext uri="{FF2B5EF4-FFF2-40B4-BE49-F238E27FC236}">
                <a16:creationId xmlns:a16="http://schemas.microsoft.com/office/drawing/2014/main" id="{037F71B0-833E-49AD-81EA-DEF80F6B73E6}"/>
              </a:ext>
              <a:ext uri="{C183D7F6-B498-43B3-948B-1728B52AA6E4}">
                <adec:decorative xmlns:adec="http://schemas.microsoft.com/office/drawing/2017/decorative" val="1"/>
              </a:ext>
            </a:extLst>
          </p:cNvPr>
          <p:cNvSpPr>
            <a:spLocks noChangeAspect="1" noEditPoints="1"/>
          </p:cNvSpPr>
          <p:nvPr/>
        </p:nvSpPr>
        <p:spPr bwMode="auto">
          <a:xfrm>
            <a:off x="10247488" y="1728260"/>
            <a:ext cx="159676" cy="274994"/>
          </a:xfrm>
          <a:custGeom>
            <a:avLst/>
            <a:gdLst>
              <a:gd name="T0" fmla="*/ 144 w 144"/>
              <a:gd name="T1" fmla="*/ 132 h 248"/>
              <a:gd name="T2" fmla="*/ 72 w 144"/>
              <a:gd name="T3" fmla="*/ 203 h 248"/>
              <a:gd name="T4" fmla="*/ 0 w 144"/>
              <a:gd name="T5" fmla="*/ 132 h 248"/>
              <a:gd name="T6" fmla="*/ 72 w 144"/>
              <a:gd name="T7" fmla="*/ 203 h 248"/>
              <a:gd name="T8" fmla="*/ 72 w 144"/>
              <a:gd name="T9" fmla="*/ 0 h 248"/>
              <a:gd name="T10" fmla="*/ 0 w 144"/>
              <a:gd name="T11" fmla="*/ 248 h 248"/>
              <a:gd name="T12" fmla="*/ 144 w 144"/>
              <a:gd name="T13" fmla="*/ 248 h 248"/>
            </a:gdLst>
            <a:ahLst/>
            <a:cxnLst>
              <a:cxn ang="0">
                <a:pos x="T0" y="T1"/>
              </a:cxn>
              <a:cxn ang="0">
                <a:pos x="T2" y="T3"/>
              </a:cxn>
              <a:cxn ang="0">
                <a:pos x="T4" y="T5"/>
              </a:cxn>
              <a:cxn ang="0">
                <a:pos x="T6" y="T7"/>
              </a:cxn>
              <a:cxn ang="0">
                <a:pos x="T8" y="T9"/>
              </a:cxn>
              <a:cxn ang="0">
                <a:pos x="T10" y="T11"/>
              </a:cxn>
              <a:cxn ang="0">
                <a:pos x="T12" y="T13"/>
              </a:cxn>
            </a:cxnLst>
            <a:rect l="0" t="0" r="r" b="b"/>
            <a:pathLst>
              <a:path w="144" h="248">
                <a:moveTo>
                  <a:pt x="144" y="132"/>
                </a:moveTo>
                <a:lnTo>
                  <a:pt x="72" y="203"/>
                </a:lnTo>
                <a:lnTo>
                  <a:pt x="0" y="132"/>
                </a:lnTo>
                <a:moveTo>
                  <a:pt x="72" y="203"/>
                </a:moveTo>
                <a:lnTo>
                  <a:pt x="72" y="0"/>
                </a:lnTo>
                <a:moveTo>
                  <a:pt x="0" y="248"/>
                </a:moveTo>
                <a:lnTo>
                  <a:pt x="144" y="248"/>
                </a:lnTo>
              </a:path>
            </a:pathLst>
          </a:custGeom>
          <a:noFill/>
          <a:ln w="19050" cap="sq">
            <a:solidFill>
              <a:schemeClr val="tx2"/>
            </a:solidFill>
            <a:prstDash val="solid"/>
            <a:miter lim="800000"/>
            <a:headEnd/>
            <a:tailEnd/>
          </a:ln>
        </p:spPr>
        <p:txBody>
          <a:bodyPr vert="horz" wrap="square" lIns="91438" tIns="45719" rIns="91438" bIns="45719" numCol="1" anchor="t" anchorCtr="0" compatLnSpc="1">
            <a:prstTxWarp prst="textNoShape">
              <a:avLst/>
            </a:prstTxWarp>
          </a:bodyPr>
          <a:lstStyle/>
          <a:p>
            <a:pPr defTabSz="914378">
              <a:defRPr/>
            </a:pPr>
            <a:endParaRPr lang="en-US" sz="900">
              <a:gradFill>
                <a:gsLst>
                  <a:gs pos="0">
                    <a:srgbClr val="505050"/>
                  </a:gs>
                  <a:gs pos="100000">
                    <a:srgbClr val="505050"/>
                  </a:gs>
                </a:gsLst>
                <a:lin ang="5400000" scaled="1"/>
              </a:gradFill>
              <a:latin typeface="Segoe UI"/>
            </a:endParaRPr>
          </a:p>
        </p:txBody>
      </p:sp>
      <p:sp>
        <p:nvSpPr>
          <p:cNvPr id="83" name="Rectangle: Rounded Corners 82">
            <a:extLst>
              <a:ext uri="{FF2B5EF4-FFF2-40B4-BE49-F238E27FC236}">
                <a16:creationId xmlns:a16="http://schemas.microsoft.com/office/drawing/2014/main" id="{86DC19F6-B012-4D2A-8C37-363BBBC54494}"/>
              </a:ext>
              <a:ext uri="{C183D7F6-B498-43B3-948B-1728B52AA6E4}">
                <adec:decorative xmlns:adec="http://schemas.microsoft.com/office/drawing/2017/decorative" val="1"/>
              </a:ext>
            </a:extLst>
          </p:cNvPr>
          <p:cNvSpPr/>
          <p:nvPr/>
        </p:nvSpPr>
        <p:spPr>
          <a:xfrm>
            <a:off x="944506" y="1573843"/>
            <a:ext cx="2280123" cy="2465089"/>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defRPr/>
            </a:pPr>
            <a:endParaRPr lang="en-US">
              <a:solidFill>
                <a:srgbClr val="FFFFFF"/>
              </a:solidFill>
              <a:latin typeface="Segoe UI"/>
            </a:endParaRPr>
          </a:p>
        </p:txBody>
      </p:sp>
      <p:sp>
        <p:nvSpPr>
          <p:cNvPr id="84" name="TextBox 83">
            <a:extLst>
              <a:ext uri="{FF2B5EF4-FFF2-40B4-BE49-F238E27FC236}">
                <a16:creationId xmlns:a16="http://schemas.microsoft.com/office/drawing/2014/main" id="{B852A818-B8C0-4672-9162-524D04E0C4D5}"/>
              </a:ext>
            </a:extLst>
          </p:cNvPr>
          <p:cNvSpPr txBox="1"/>
          <p:nvPr/>
        </p:nvSpPr>
        <p:spPr>
          <a:xfrm>
            <a:off x="975499" y="2179282"/>
            <a:ext cx="2211881" cy="1316752"/>
          </a:xfrm>
          <a:prstGeom prst="rect">
            <a:avLst/>
          </a:prstGeom>
          <a:noFill/>
        </p:spPr>
        <p:txBody>
          <a:bodyPr rot="0" spcFirstLastPara="0" vertOverflow="overflow" horzOverflow="overflow" vert="horz" wrap="square" lIns="91438" tIns="45719" rIns="91438" bIns="45719" numCol="1" spcCol="0" rtlCol="0" fromWordArt="0" anchor="t" anchorCtr="0" forceAA="0" compatLnSpc="1">
            <a:prstTxWarp prst="textNoShape">
              <a:avLst/>
            </a:prstTxWarp>
            <a:spAutoFit/>
          </a:bodyPr>
          <a:lstStyle/>
          <a:p>
            <a:pPr algn="ctr" defTabSz="914411">
              <a:defRPr/>
            </a:pPr>
            <a:r>
              <a:rPr lang="en-US" sz="1600" b="1">
                <a:solidFill>
                  <a:srgbClr val="243A5E"/>
                </a:solidFill>
                <a:latin typeface="Segoe UI Semibold"/>
                <a:ea typeface="+mn-lt"/>
                <a:cs typeface="Segoe UI Semibold"/>
              </a:rPr>
              <a:t>Define Strategy</a:t>
            </a:r>
            <a:endParaRPr lang="en-US" sz="1600" b="1">
              <a:solidFill>
                <a:srgbClr val="243A5E"/>
              </a:solidFill>
              <a:latin typeface="Segoe UI Semibold" panose="020B0702040204020203" pitchFamily="34" charset="0"/>
              <a:ea typeface="+mn-lt"/>
              <a:cs typeface="Segoe UI Semibold" panose="020B0702040204020203" pitchFamily="34" charset="0"/>
            </a:endParaRPr>
          </a:p>
          <a:p>
            <a:pPr algn="ctr" defTabSz="914411">
              <a:defRPr/>
            </a:pPr>
            <a:endParaRPr lang="en-US" sz="1400" b="1">
              <a:solidFill>
                <a:srgbClr val="243A5E"/>
              </a:solidFill>
              <a:latin typeface="Segoe UI Semibold" panose="020B0702040204020203" pitchFamily="34" charset="0"/>
              <a:ea typeface="+mn-lt"/>
              <a:cs typeface="Segoe UI Semibold" panose="020B0702040204020203" pitchFamily="34" charset="0"/>
            </a:endParaRPr>
          </a:p>
          <a:p>
            <a:pPr marL="171450" indent="-171450" defTabSz="914378">
              <a:buFont typeface="Arial" panose="020B0604020202020204" pitchFamily="34" charset="0"/>
              <a:buChar char="•"/>
              <a:defRPr/>
            </a:pPr>
            <a:r>
              <a:rPr lang="en-US" sz="1200" dirty="0">
                <a:solidFill>
                  <a:srgbClr val="000000">
                    <a:lumMod val="50000"/>
                  </a:srgbClr>
                </a:solidFill>
                <a:latin typeface="Segoe UI"/>
                <a:ea typeface="+mn-lt"/>
                <a:cs typeface="Calibri" panose="020F0502020204030204"/>
              </a:rPr>
              <a:t>Understand motivations</a:t>
            </a:r>
          </a:p>
          <a:p>
            <a:pPr marL="171450" indent="-171450" defTabSz="914378">
              <a:buFont typeface="Arial" panose="020B0604020202020204" pitchFamily="34" charset="0"/>
              <a:buChar char="•"/>
              <a:defRPr/>
            </a:pPr>
            <a:r>
              <a:rPr lang="en-US" sz="1200" dirty="0">
                <a:solidFill>
                  <a:srgbClr val="000000">
                    <a:lumMod val="50000"/>
                  </a:srgbClr>
                </a:solidFill>
                <a:latin typeface="Segoe UI"/>
                <a:ea typeface="+mn-lt"/>
                <a:cs typeface="Calibri" panose="020F0502020204030204"/>
              </a:rPr>
              <a:t>Business outcomes</a:t>
            </a:r>
          </a:p>
          <a:p>
            <a:pPr marL="171450" indent="-171450" defTabSz="914378">
              <a:buFont typeface="Arial" panose="020B0604020202020204" pitchFamily="34" charset="0"/>
              <a:buChar char="•"/>
              <a:defRPr/>
            </a:pPr>
            <a:r>
              <a:rPr lang="en-US" sz="1200" dirty="0">
                <a:solidFill>
                  <a:srgbClr val="000000">
                    <a:lumMod val="50000"/>
                  </a:srgbClr>
                </a:solidFill>
                <a:latin typeface="Segoe UI"/>
                <a:ea typeface="+mn-lt"/>
                <a:cs typeface="Calibri" panose="020F0502020204030204"/>
              </a:rPr>
              <a:t>Business justification</a:t>
            </a:r>
          </a:p>
          <a:p>
            <a:pPr marL="171450" indent="-171450" defTabSz="914378">
              <a:buFont typeface="Arial" panose="020B0604020202020204" pitchFamily="34" charset="0"/>
              <a:buChar char="•"/>
              <a:defRPr/>
            </a:pPr>
            <a:r>
              <a:rPr lang="en-US" sz="1200" dirty="0">
                <a:solidFill>
                  <a:srgbClr val="000000">
                    <a:lumMod val="50000"/>
                  </a:srgbClr>
                </a:solidFill>
                <a:latin typeface="Segoe UI"/>
                <a:ea typeface="+mn-lt"/>
                <a:cs typeface="Calibri" panose="020F0502020204030204"/>
              </a:rPr>
              <a:t>Prioritize project</a:t>
            </a:r>
            <a:endParaRPr lang="en-US" sz="1200" dirty="0">
              <a:solidFill>
                <a:srgbClr val="000000"/>
              </a:solidFill>
              <a:latin typeface="Segoe UI"/>
              <a:cs typeface="Segoe UI"/>
            </a:endParaRPr>
          </a:p>
        </p:txBody>
      </p:sp>
      <p:sp>
        <p:nvSpPr>
          <p:cNvPr id="85" name="plan">
            <a:extLst>
              <a:ext uri="{FF2B5EF4-FFF2-40B4-BE49-F238E27FC236}">
                <a16:creationId xmlns:a16="http://schemas.microsoft.com/office/drawing/2014/main" id="{7EC3DB8A-CE1B-420C-B633-3672634A58FB}"/>
              </a:ext>
              <a:ext uri="{C183D7F6-B498-43B3-948B-1728B52AA6E4}">
                <adec:decorative xmlns:adec="http://schemas.microsoft.com/office/drawing/2017/decorative" val="1"/>
              </a:ext>
            </a:extLst>
          </p:cNvPr>
          <p:cNvSpPr>
            <a:spLocks noChangeAspect="1" noEditPoints="1"/>
          </p:cNvSpPr>
          <p:nvPr/>
        </p:nvSpPr>
        <p:spPr bwMode="auto">
          <a:xfrm>
            <a:off x="1920550" y="1751893"/>
            <a:ext cx="328034" cy="329325"/>
          </a:xfrm>
          <a:custGeom>
            <a:avLst/>
            <a:gdLst>
              <a:gd name="T0" fmla="*/ 116 w 352"/>
              <a:gd name="T1" fmla="*/ 117 h 352"/>
              <a:gd name="T2" fmla="*/ 0 w 352"/>
              <a:gd name="T3" fmla="*/ 0 h 352"/>
              <a:gd name="T4" fmla="*/ 116 w 352"/>
              <a:gd name="T5" fmla="*/ 0 h 352"/>
              <a:gd name="T6" fmla="*/ 0 w 352"/>
              <a:gd name="T7" fmla="*/ 117 h 352"/>
              <a:gd name="T8" fmla="*/ 352 w 352"/>
              <a:gd name="T9" fmla="*/ 352 h 352"/>
              <a:gd name="T10" fmla="*/ 235 w 352"/>
              <a:gd name="T11" fmla="*/ 236 h 352"/>
              <a:gd name="T12" fmla="*/ 352 w 352"/>
              <a:gd name="T13" fmla="*/ 236 h 352"/>
              <a:gd name="T14" fmla="*/ 235 w 352"/>
              <a:gd name="T15" fmla="*/ 352 h 352"/>
              <a:gd name="T16" fmla="*/ 66 w 352"/>
              <a:gd name="T17" fmla="*/ 218 h 352"/>
              <a:gd name="T18" fmla="*/ 2 w 352"/>
              <a:gd name="T19" fmla="*/ 282 h 352"/>
              <a:gd name="T20" fmla="*/ 66 w 352"/>
              <a:gd name="T21" fmla="*/ 347 h 352"/>
              <a:gd name="T22" fmla="*/ 130 w 352"/>
              <a:gd name="T23" fmla="*/ 282 h 352"/>
              <a:gd name="T24" fmla="*/ 66 w 352"/>
              <a:gd name="T25" fmla="*/ 218 h 352"/>
              <a:gd name="T26" fmla="*/ 113 w 352"/>
              <a:gd name="T27" fmla="*/ 239 h 352"/>
              <a:gd name="T28" fmla="*/ 345 w 352"/>
              <a:gd name="T29" fmla="*/ 8 h 352"/>
              <a:gd name="T30" fmla="*/ 345 w 352"/>
              <a:gd name="T31" fmla="*/ 83 h 352"/>
              <a:gd name="T32" fmla="*/ 345 w 352"/>
              <a:gd name="T33" fmla="*/ 7 h 352"/>
              <a:gd name="T34" fmla="*/ 269 w 352"/>
              <a:gd name="T35" fmla="*/ 7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2" h="352">
                <a:moveTo>
                  <a:pt x="116" y="117"/>
                </a:moveTo>
                <a:cubicBezTo>
                  <a:pt x="0" y="0"/>
                  <a:pt x="0" y="0"/>
                  <a:pt x="0" y="0"/>
                </a:cubicBezTo>
                <a:moveTo>
                  <a:pt x="116" y="0"/>
                </a:moveTo>
                <a:cubicBezTo>
                  <a:pt x="0" y="117"/>
                  <a:pt x="0" y="117"/>
                  <a:pt x="0" y="117"/>
                </a:cubicBezTo>
                <a:moveTo>
                  <a:pt x="352" y="352"/>
                </a:moveTo>
                <a:cubicBezTo>
                  <a:pt x="235" y="236"/>
                  <a:pt x="235" y="236"/>
                  <a:pt x="235" y="236"/>
                </a:cubicBezTo>
                <a:moveTo>
                  <a:pt x="352" y="236"/>
                </a:moveTo>
                <a:cubicBezTo>
                  <a:pt x="235" y="352"/>
                  <a:pt x="235" y="352"/>
                  <a:pt x="235" y="352"/>
                </a:cubicBezTo>
                <a:moveTo>
                  <a:pt x="66" y="218"/>
                </a:moveTo>
                <a:cubicBezTo>
                  <a:pt x="30" y="218"/>
                  <a:pt x="2" y="247"/>
                  <a:pt x="2" y="282"/>
                </a:cubicBezTo>
                <a:cubicBezTo>
                  <a:pt x="2" y="318"/>
                  <a:pt x="30" y="347"/>
                  <a:pt x="66" y="347"/>
                </a:cubicBezTo>
                <a:cubicBezTo>
                  <a:pt x="101" y="347"/>
                  <a:pt x="130" y="318"/>
                  <a:pt x="130" y="282"/>
                </a:cubicBezTo>
                <a:cubicBezTo>
                  <a:pt x="130" y="247"/>
                  <a:pt x="101" y="218"/>
                  <a:pt x="66" y="218"/>
                </a:cubicBezTo>
                <a:close/>
                <a:moveTo>
                  <a:pt x="113" y="239"/>
                </a:moveTo>
                <a:cubicBezTo>
                  <a:pt x="345" y="8"/>
                  <a:pt x="345" y="8"/>
                  <a:pt x="345" y="8"/>
                </a:cubicBezTo>
                <a:moveTo>
                  <a:pt x="345" y="83"/>
                </a:moveTo>
                <a:cubicBezTo>
                  <a:pt x="345" y="7"/>
                  <a:pt x="345" y="7"/>
                  <a:pt x="345" y="7"/>
                </a:cubicBezTo>
                <a:cubicBezTo>
                  <a:pt x="269" y="7"/>
                  <a:pt x="269" y="7"/>
                  <a:pt x="269" y="7"/>
                </a:cubicBezTo>
              </a:path>
            </a:pathLst>
          </a:custGeom>
          <a:noFill/>
          <a:ln w="19050" cap="sq">
            <a:solidFill>
              <a:schemeClr val="tx2"/>
            </a:solidFill>
            <a:prstDash val="solid"/>
            <a:miter lim="800000"/>
            <a:headEnd/>
            <a:tailEnd/>
          </a:ln>
        </p:spPr>
        <p:txBody>
          <a:bodyPr vert="horz" wrap="square" lIns="91438" tIns="45719" rIns="91438" bIns="45719" numCol="1" anchor="t" anchorCtr="0" compatLnSpc="1">
            <a:prstTxWarp prst="textNoShape">
              <a:avLst/>
            </a:prstTxWarp>
          </a:bodyPr>
          <a:lstStyle/>
          <a:p>
            <a:pPr defTabSz="914378">
              <a:defRPr/>
            </a:pPr>
            <a:endParaRPr lang="en-US" sz="1765">
              <a:gradFill>
                <a:gsLst>
                  <a:gs pos="0">
                    <a:srgbClr val="505050"/>
                  </a:gs>
                  <a:gs pos="100000">
                    <a:srgbClr val="505050"/>
                  </a:gs>
                </a:gsLst>
                <a:lin ang="5400000" scaled="1"/>
              </a:gradFill>
              <a:latin typeface="Segoe UI"/>
            </a:endParaRPr>
          </a:p>
        </p:txBody>
      </p:sp>
      <p:sp>
        <p:nvSpPr>
          <p:cNvPr id="86" name="Rectangle: Rounded Corners 85">
            <a:extLst>
              <a:ext uri="{FF2B5EF4-FFF2-40B4-BE49-F238E27FC236}">
                <a16:creationId xmlns:a16="http://schemas.microsoft.com/office/drawing/2014/main" id="{52F4BCC8-4517-42D2-B481-CD21E37B6D05}"/>
              </a:ext>
              <a:ext uri="{C183D7F6-B498-43B3-948B-1728B52AA6E4}">
                <adec:decorative xmlns:adec="http://schemas.microsoft.com/office/drawing/2017/decorative" val="1"/>
              </a:ext>
            </a:extLst>
          </p:cNvPr>
          <p:cNvSpPr/>
          <p:nvPr/>
        </p:nvSpPr>
        <p:spPr>
          <a:xfrm>
            <a:off x="5106568" y="4396485"/>
            <a:ext cx="5016013" cy="1677291"/>
          </a:xfrm>
          <a:prstGeom prst="roundRect">
            <a:avLst>
              <a:gd name="adj" fmla="val 2546"/>
            </a:avLst>
          </a:prstGeom>
          <a:solidFill>
            <a:schemeClr val="bg1"/>
          </a:solidFill>
          <a:ln w="254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defRPr/>
            </a:pPr>
            <a:endParaRPr lang="en-US">
              <a:solidFill>
                <a:srgbClr val="FFFFFF"/>
              </a:solidFill>
              <a:latin typeface="Segoe UI"/>
            </a:endParaRPr>
          </a:p>
        </p:txBody>
      </p:sp>
      <p:sp>
        <p:nvSpPr>
          <p:cNvPr id="87" name="Rectangle: Rounded Corners 86">
            <a:extLst>
              <a:ext uri="{FF2B5EF4-FFF2-40B4-BE49-F238E27FC236}">
                <a16:creationId xmlns:a16="http://schemas.microsoft.com/office/drawing/2014/main" id="{B333A6FE-CFEE-415A-A895-6BC0771F2E7F}"/>
              </a:ext>
              <a:ext uri="{C183D7F6-B498-43B3-948B-1728B52AA6E4}">
                <adec:decorative xmlns:adec="http://schemas.microsoft.com/office/drawing/2017/decorative" val="1"/>
              </a:ext>
            </a:extLst>
          </p:cNvPr>
          <p:cNvSpPr/>
          <p:nvPr/>
        </p:nvSpPr>
        <p:spPr>
          <a:xfrm>
            <a:off x="7694786" y="4522438"/>
            <a:ext cx="2280123" cy="142538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defRPr/>
            </a:pPr>
            <a:endParaRPr lang="en-US">
              <a:solidFill>
                <a:srgbClr val="FFFFFF"/>
              </a:solidFill>
              <a:latin typeface="Segoe UI"/>
            </a:endParaRPr>
          </a:p>
        </p:txBody>
      </p:sp>
      <p:sp>
        <p:nvSpPr>
          <p:cNvPr id="88" name="TextBox 87">
            <a:extLst>
              <a:ext uri="{FF2B5EF4-FFF2-40B4-BE49-F238E27FC236}">
                <a16:creationId xmlns:a16="http://schemas.microsoft.com/office/drawing/2014/main" id="{70661833-BF6A-497C-BF53-7B243211EB28}"/>
              </a:ext>
            </a:extLst>
          </p:cNvPr>
          <p:cNvSpPr txBox="1"/>
          <p:nvPr/>
        </p:nvSpPr>
        <p:spPr>
          <a:xfrm>
            <a:off x="7701251" y="5139874"/>
            <a:ext cx="2267190" cy="809761"/>
          </a:xfrm>
          <a:prstGeom prst="rect">
            <a:avLst/>
          </a:prstGeom>
          <a:noFill/>
        </p:spPr>
        <p:txBody>
          <a:bodyPr rot="0" spcFirstLastPara="0" vertOverflow="overflow" horzOverflow="overflow" vert="horz" wrap="square" lIns="91438" tIns="45719" rIns="91438" bIns="45719" numCol="1" spcCol="0" rtlCol="0" fromWordArt="0" anchor="t" anchorCtr="0" forceAA="0" compatLnSpc="1">
            <a:prstTxWarp prst="textNoShape">
              <a:avLst/>
            </a:prstTxWarp>
            <a:spAutoFit/>
          </a:bodyPr>
          <a:lstStyle/>
          <a:p>
            <a:pPr algn="ctr" defTabSz="914411">
              <a:defRPr/>
            </a:pPr>
            <a:r>
              <a:rPr lang="en-US" sz="1600" b="1">
                <a:solidFill>
                  <a:srgbClr val="243A5E"/>
                </a:solidFill>
                <a:latin typeface="Segoe UI Semibold" panose="020B0702040204020203" pitchFamily="34" charset="0"/>
                <a:ea typeface="+mn-lt"/>
                <a:cs typeface="Segoe UI Semibold" panose="020B0702040204020203" pitchFamily="34" charset="0"/>
              </a:rPr>
              <a:t>Manage</a:t>
            </a:r>
          </a:p>
          <a:p>
            <a:pPr algn="ctr" defTabSz="914378">
              <a:lnSpc>
                <a:spcPct val="90000"/>
              </a:lnSpc>
              <a:defRPr/>
            </a:pPr>
            <a:r>
              <a:rPr lang="en-US" sz="1100">
                <a:solidFill>
                  <a:srgbClr val="000000"/>
                </a:solidFill>
                <a:latin typeface="Segoe UI" panose="020B0502040204020203" pitchFamily="34" charset="0"/>
                <a:ea typeface="+mn-lt"/>
                <a:cs typeface="Segoe UI" panose="020B0502040204020203" pitchFamily="34" charset="0"/>
              </a:rPr>
              <a:t>Business commitments</a:t>
            </a:r>
          </a:p>
          <a:p>
            <a:pPr algn="ctr" defTabSz="914378">
              <a:lnSpc>
                <a:spcPct val="90000"/>
              </a:lnSpc>
              <a:defRPr/>
            </a:pPr>
            <a:r>
              <a:rPr lang="en-US" sz="1100">
                <a:solidFill>
                  <a:srgbClr val="000000"/>
                </a:solidFill>
                <a:latin typeface="Segoe UI" panose="020B0502040204020203" pitchFamily="34" charset="0"/>
                <a:ea typeface="+mn-lt"/>
                <a:cs typeface="Segoe UI" panose="020B0502040204020203" pitchFamily="34" charset="0"/>
              </a:rPr>
              <a:t>operations baseline •</a:t>
            </a:r>
            <a:br>
              <a:rPr lang="en-US" sz="1100">
                <a:solidFill>
                  <a:srgbClr val="000000"/>
                </a:solidFill>
                <a:latin typeface="Segoe UI" panose="020B0502040204020203" pitchFamily="34" charset="0"/>
                <a:ea typeface="+mn-lt"/>
                <a:cs typeface="Segoe UI" panose="020B0502040204020203" pitchFamily="34" charset="0"/>
              </a:rPr>
            </a:br>
            <a:r>
              <a:rPr lang="en-US" sz="1100">
                <a:solidFill>
                  <a:srgbClr val="000000"/>
                </a:solidFill>
                <a:latin typeface="Segoe UI" panose="020B0502040204020203" pitchFamily="34" charset="0"/>
                <a:ea typeface="+mn-lt"/>
                <a:cs typeface="Segoe UI" panose="020B0502040204020203" pitchFamily="34" charset="0"/>
              </a:rPr>
              <a:t>Ops maturity</a:t>
            </a:r>
          </a:p>
        </p:txBody>
      </p:sp>
      <p:sp>
        <p:nvSpPr>
          <p:cNvPr id="89" name="Trackers_EADF_bidi">
            <a:extLst>
              <a:ext uri="{FF2B5EF4-FFF2-40B4-BE49-F238E27FC236}">
                <a16:creationId xmlns:a16="http://schemas.microsoft.com/office/drawing/2014/main" id="{4C07F06D-2AE5-4E74-93E7-99503384B693}"/>
              </a:ext>
              <a:ext uri="{C183D7F6-B498-43B3-948B-1728B52AA6E4}">
                <adec:decorative xmlns:adec="http://schemas.microsoft.com/office/drawing/2017/decorative" val="1"/>
              </a:ext>
            </a:extLst>
          </p:cNvPr>
          <p:cNvSpPr>
            <a:spLocks noChangeAspect="1" noEditPoints="1"/>
          </p:cNvSpPr>
          <p:nvPr/>
        </p:nvSpPr>
        <p:spPr bwMode="auto">
          <a:xfrm>
            <a:off x="8702931" y="4685259"/>
            <a:ext cx="263828" cy="359741"/>
          </a:xfrm>
          <a:custGeom>
            <a:avLst/>
            <a:gdLst>
              <a:gd name="T0" fmla="*/ 1000 w 2750"/>
              <a:gd name="T1" fmla="*/ 375 h 3750"/>
              <a:gd name="T2" fmla="*/ 1375 w 2750"/>
              <a:gd name="T3" fmla="*/ 0 h 3750"/>
              <a:gd name="T4" fmla="*/ 1750 w 2750"/>
              <a:gd name="T5" fmla="*/ 375 h 3750"/>
              <a:gd name="T6" fmla="*/ 1750 w 2750"/>
              <a:gd name="T7" fmla="*/ 500 h 3750"/>
              <a:gd name="T8" fmla="*/ 2250 w 2750"/>
              <a:gd name="T9" fmla="*/ 500 h 3750"/>
              <a:gd name="T10" fmla="*/ 2250 w 2750"/>
              <a:gd name="T11" fmla="*/ 1000 h 3750"/>
              <a:gd name="T12" fmla="*/ 500 w 2750"/>
              <a:gd name="T13" fmla="*/ 1000 h 3750"/>
              <a:gd name="T14" fmla="*/ 500 w 2750"/>
              <a:gd name="T15" fmla="*/ 500 h 3750"/>
              <a:gd name="T16" fmla="*/ 1000 w 2750"/>
              <a:gd name="T17" fmla="*/ 500 h 3750"/>
              <a:gd name="T18" fmla="*/ 1000 w 2750"/>
              <a:gd name="T19" fmla="*/ 375 h 3750"/>
              <a:gd name="T20" fmla="*/ 500 w 2750"/>
              <a:gd name="T21" fmla="*/ 500 h 3750"/>
              <a:gd name="T22" fmla="*/ 0 w 2750"/>
              <a:gd name="T23" fmla="*/ 500 h 3750"/>
              <a:gd name="T24" fmla="*/ 0 w 2750"/>
              <a:gd name="T25" fmla="*/ 3750 h 3750"/>
              <a:gd name="T26" fmla="*/ 2750 w 2750"/>
              <a:gd name="T27" fmla="*/ 3750 h 3750"/>
              <a:gd name="T28" fmla="*/ 2750 w 2750"/>
              <a:gd name="T29" fmla="*/ 500 h 3750"/>
              <a:gd name="T30" fmla="*/ 2250 w 2750"/>
              <a:gd name="T31" fmla="*/ 500 h 3750"/>
              <a:gd name="T32" fmla="*/ 500 w 2750"/>
              <a:gd name="T33" fmla="*/ 1750 h 3750"/>
              <a:gd name="T34" fmla="*/ 1500 w 2750"/>
              <a:gd name="T35" fmla="*/ 1750 h 3750"/>
              <a:gd name="T36" fmla="*/ 1500 w 2750"/>
              <a:gd name="T37" fmla="*/ 2500 h 3750"/>
              <a:gd name="T38" fmla="*/ 500 w 2750"/>
              <a:gd name="T39" fmla="*/ 2500 h 3750"/>
              <a:gd name="T40" fmla="*/ 1500 w 2750"/>
              <a:gd name="T41" fmla="*/ 3250 h 3750"/>
              <a:gd name="T42" fmla="*/ 500 w 2750"/>
              <a:gd name="T43" fmla="*/ 3250 h 3750"/>
              <a:gd name="T44" fmla="*/ 1750 w 2750"/>
              <a:gd name="T45" fmla="*/ 1500 h 3750"/>
              <a:gd name="T46" fmla="*/ 2000 w 2750"/>
              <a:gd name="T47" fmla="*/ 1750 h 3750"/>
              <a:gd name="T48" fmla="*/ 2375 w 2750"/>
              <a:gd name="T49" fmla="*/ 1375 h 3750"/>
              <a:gd name="T50" fmla="*/ 1750 w 2750"/>
              <a:gd name="T51" fmla="*/ 2250 h 3750"/>
              <a:gd name="T52" fmla="*/ 2000 w 2750"/>
              <a:gd name="T53" fmla="*/ 2500 h 3750"/>
              <a:gd name="T54" fmla="*/ 2375 w 2750"/>
              <a:gd name="T55" fmla="*/ 2125 h 3750"/>
              <a:gd name="T56" fmla="*/ 1750 w 2750"/>
              <a:gd name="T57" fmla="*/ 3000 h 3750"/>
              <a:gd name="T58" fmla="*/ 2000 w 2750"/>
              <a:gd name="T59" fmla="*/ 3250 h 3750"/>
              <a:gd name="T60" fmla="*/ 2375 w 2750"/>
              <a:gd name="T61" fmla="*/ 28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50" h="3750">
                <a:moveTo>
                  <a:pt x="1000" y="375"/>
                </a:moveTo>
                <a:cubicBezTo>
                  <a:pt x="1000" y="168"/>
                  <a:pt x="1168" y="0"/>
                  <a:pt x="1375" y="0"/>
                </a:cubicBezTo>
                <a:cubicBezTo>
                  <a:pt x="1582" y="0"/>
                  <a:pt x="1750" y="168"/>
                  <a:pt x="1750" y="375"/>
                </a:cubicBezTo>
                <a:cubicBezTo>
                  <a:pt x="1750" y="500"/>
                  <a:pt x="1750" y="500"/>
                  <a:pt x="1750" y="500"/>
                </a:cubicBezTo>
                <a:cubicBezTo>
                  <a:pt x="2250" y="500"/>
                  <a:pt x="2250" y="500"/>
                  <a:pt x="2250" y="500"/>
                </a:cubicBezTo>
                <a:cubicBezTo>
                  <a:pt x="2250" y="1000"/>
                  <a:pt x="2250" y="1000"/>
                  <a:pt x="2250" y="1000"/>
                </a:cubicBezTo>
                <a:cubicBezTo>
                  <a:pt x="500" y="1000"/>
                  <a:pt x="500" y="1000"/>
                  <a:pt x="500" y="1000"/>
                </a:cubicBezTo>
                <a:cubicBezTo>
                  <a:pt x="500" y="500"/>
                  <a:pt x="500" y="500"/>
                  <a:pt x="500" y="500"/>
                </a:cubicBezTo>
                <a:cubicBezTo>
                  <a:pt x="1000" y="500"/>
                  <a:pt x="1000" y="500"/>
                  <a:pt x="1000" y="500"/>
                </a:cubicBezTo>
                <a:lnTo>
                  <a:pt x="1000" y="375"/>
                </a:lnTo>
                <a:close/>
                <a:moveTo>
                  <a:pt x="500" y="500"/>
                </a:moveTo>
                <a:cubicBezTo>
                  <a:pt x="0" y="500"/>
                  <a:pt x="0" y="500"/>
                  <a:pt x="0" y="500"/>
                </a:cubicBezTo>
                <a:cubicBezTo>
                  <a:pt x="0" y="3750"/>
                  <a:pt x="0" y="3750"/>
                  <a:pt x="0" y="3750"/>
                </a:cubicBezTo>
                <a:cubicBezTo>
                  <a:pt x="2750" y="3750"/>
                  <a:pt x="2750" y="3750"/>
                  <a:pt x="2750" y="3750"/>
                </a:cubicBezTo>
                <a:cubicBezTo>
                  <a:pt x="2750" y="500"/>
                  <a:pt x="2750" y="500"/>
                  <a:pt x="2750" y="500"/>
                </a:cubicBezTo>
                <a:cubicBezTo>
                  <a:pt x="2250" y="500"/>
                  <a:pt x="2250" y="500"/>
                  <a:pt x="2250" y="500"/>
                </a:cubicBezTo>
                <a:moveTo>
                  <a:pt x="500" y="1750"/>
                </a:moveTo>
                <a:cubicBezTo>
                  <a:pt x="1500" y="1750"/>
                  <a:pt x="1500" y="1750"/>
                  <a:pt x="1500" y="1750"/>
                </a:cubicBezTo>
                <a:moveTo>
                  <a:pt x="1500" y="2500"/>
                </a:moveTo>
                <a:cubicBezTo>
                  <a:pt x="500" y="2500"/>
                  <a:pt x="500" y="2500"/>
                  <a:pt x="500" y="2500"/>
                </a:cubicBezTo>
                <a:moveTo>
                  <a:pt x="1500" y="3250"/>
                </a:moveTo>
                <a:cubicBezTo>
                  <a:pt x="500" y="3250"/>
                  <a:pt x="500" y="3250"/>
                  <a:pt x="500" y="3250"/>
                </a:cubicBezTo>
                <a:moveTo>
                  <a:pt x="1750" y="1500"/>
                </a:moveTo>
                <a:cubicBezTo>
                  <a:pt x="2000" y="1750"/>
                  <a:pt x="2000" y="1750"/>
                  <a:pt x="2000" y="1750"/>
                </a:cubicBezTo>
                <a:cubicBezTo>
                  <a:pt x="2375" y="1375"/>
                  <a:pt x="2375" y="1375"/>
                  <a:pt x="2375" y="1375"/>
                </a:cubicBezTo>
                <a:moveTo>
                  <a:pt x="1750" y="2250"/>
                </a:moveTo>
                <a:cubicBezTo>
                  <a:pt x="2000" y="2500"/>
                  <a:pt x="2000" y="2500"/>
                  <a:pt x="2000" y="2500"/>
                </a:cubicBezTo>
                <a:cubicBezTo>
                  <a:pt x="2375" y="2125"/>
                  <a:pt x="2375" y="2125"/>
                  <a:pt x="2375" y="2125"/>
                </a:cubicBezTo>
                <a:moveTo>
                  <a:pt x="1750" y="3000"/>
                </a:moveTo>
                <a:cubicBezTo>
                  <a:pt x="2000" y="3250"/>
                  <a:pt x="2000" y="3250"/>
                  <a:pt x="2000" y="3250"/>
                </a:cubicBezTo>
                <a:cubicBezTo>
                  <a:pt x="2375" y="2875"/>
                  <a:pt x="2375" y="2875"/>
                  <a:pt x="2375" y="2875"/>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38" tIns="45719" rIns="91438" bIns="45719" numCol="1" anchor="t" anchorCtr="0" compatLnSpc="1">
            <a:prstTxWarp prst="textNoShape">
              <a:avLst/>
            </a:prstTxWarp>
          </a:bodyPr>
          <a:lstStyle/>
          <a:p>
            <a:pPr defTabSz="914378">
              <a:defRPr/>
            </a:pPr>
            <a:endParaRPr lang="en-US" sz="1765">
              <a:solidFill>
                <a:srgbClr val="000000"/>
              </a:solidFill>
              <a:latin typeface="Segoe UI"/>
            </a:endParaRPr>
          </a:p>
        </p:txBody>
      </p:sp>
      <p:sp>
        <p:nvSpPr>
          <p:cNvPr id="90" name="Rectangle: Rounded Corners 89">
            <a:extLst>
              <a:ext uri="{FF2B5EF4-FFF2-40B4-BE49-F238E27FC236}">
                <a16:creationId xmlns:a16="http://schemas.microsoft.com/office/drawing/2014/main" id="{EA773F6A-46ED-4788-9B25-722D327F3D60}"/>
              </a:ext>
              <a:ext uri="{C183D7F6-B498-43B3-948B-1728B52AA6E4}">
                <adec:decorative xmlns:adec="http://schemas.microsoft.com/office/drawing/2017/decorative" val="1"/>
              </a:ext>
            </a:extLst>
          </p:cNvPr>
          <p:cNvSpPr/>
          <p:nvPr/>
        </p:nvSpPr>
        <p:spPr>
          <a:xfrm>
            <a:off x="5254241" y="4522438"/>
            <a:ext cx="2280123" cy="142538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defRPr/>
            </a:pPr>
            <a:endParaRPr lang="en-US">
              <a:solidFill>
                <a:srgbClr val="FFFFFF"/>
              </a:solidFill>
              <a:latin typeface="Segoe UI"/>
            </a:endParaRPr>
          </a:p>
        </p:txBody>
      </p:sp>
      <p:sp>
        <p:nvSpPr>
          <p:cNvPr id="91" name="TextBox 90">
            <a:extLst>
              <a:ext uri="{FF2B5EF4-FFF2-40B4-BE49-F238E27FC236}">
                <a16:creationId xmlns:a16="http://schemas.microsoft.com/office/drawing/2014/main" id="{1F3ABE7C-9C37-431A-B822-32ED792FF40C}"/>
              </a:ext>
            </a:extLst>
          </p:cNvPr>
          <p:cNvSpPr txBox="1"/>
          <p:nvPr/>
        </p:nvSpPr>
        <p:spPr>
          <a:xfrm>
            <a:off x="5367907" y="5139873"/>
            <a:ext cx="2052789" cy="784627"/>
          </a:xfrm>
          <a:prstGeom prst="rect">
            <a:avLst/>
          </a:prstGeom>
          <a:noFill/>
        </p:spPr>
        <p:txBody>
          <a:bodyPr rot="0" spcFirstLastPara="0" vertOverflow="overflow" horzOverflow="overflow" vert="horz" wrap="square" lIns="91438" tIns="45719" rIns="91438" bIns="45719" numCol="1" spcCol="0" rtlCol="0" fromWordArt="0" anchor="t" anchorCtr="0" forceAA="0" compatLnSpc="1">
            <a:prstTxWarp prst="textNoShape">
              <a:avLst/>
            </a:prstTxWarp>
            <a:spAutoFit/>
          </a:bodyPr>
          <a:lstStyle/>
          <a:p>
            <a:pPr algn="ctr" defTabSz="914411">
              <a:lnSpc>
                <a:spcPct val="90000"/>
              </a:lnSpc>
              <a:defRPr/>
            </a:pPr>
            <a:r>
              <a:rPr lang="en-US" sz="1600" b="1">
                <a:solidFill>
                  <a:srgbClr val="243A5E"/>
                </a:solidFill>
                <a:latin typeface="Segoe UI Semibold" panose="020B0702040204020203" pitchFamily="34" charset="0"/>
                <a:ea typeface="+mn-lt"/>
                <a:cs typeface="Segoe UI Semibold" panose="020B0702040204020203" pitchFamily="34" charset="0"/>
              </a:rPr>
              <a:t>Govern</a:t>
            </a:r>
          </a:p>
          <a:p>
            <a:pPr algn="ctr" defTabSz="914378">
              <a:lnSpc>
                <a:spcPct val="90000"/>
              </a:lnSpc>
              <a:defRPr/>
            </a:pPr>
            <a:r>
              <a:rPr lang="en-US" sz="1100">
                <a:solidFill>
                  <a:srgbClr val="000000"/>
                </a:solidFill>
                <a:latin typeface="Segoe UI" panose="020B0502040204020203" pitchFamily="34" charset="0"/>
                <a:ea typeface="+mn-lt"/>
                <a:cs typeface="Segoe UI" panose="020B0502040204020203" pitchFamily="34" charset="0"/>
              </a:rPr>
              <a:t>Methodology • Benchmark</a:t>
            </a:r>
          </a:p>
          <a:p>
            <a:pPr algn="ctr" defTabSz="914378">
              <a:lnSpc>
                <a:spcPct val="90000"/>
              </a:lnSpc>
              <a:defRPr/>
            </a:pPr>
            <a:r>
              <a:rPr lang="en-US" sz="1100">
                <a:solidFill>
                  <a:srgbClr val="000000"/>
                </a:solidFill>
                <a:latin typeface="Segoe UI" panose="020B0502040204020203" pitchFamily="34" charset="0"/>
                <a:ea typeface="+mn-lt"/>
                <a:cs typeface="Segoe UI" panose="020B0502040204020203" pitchFamily="34" charset="0"/>
              </a:rPr>
              <a:t>initial best practice • Governance maturity</a:t>
            </a:r>
          </a:p>
        </p:txBody>
      </p:sp>
      <p:sp>
        <p:nvSpPr>
          <p:cNvPr id="92" name="Org_ECA6">
            <a:extLst>
              <a:ext uri="{FF2B5EF4-FFF2-40B4-BE49-F238E27FC236}">
                <a16:creationId xmlns:a16="http://schemas.microsoft.com/office/drawing/2014/main" id="{AA374520-977E-43D0-AFF3-663365E13B66}"/>
              </a:ext>
              <a:ext uri="{C183D7F6-B498-43B3-948B-1728B52AA6E4}">
                <adec:decorative xmlns:adec="http://schemas.microsoft.com/office/drawing/2017/decorative" val="1"/>
              </a:ext>
            </a:extLst>
          </p:cNvPr>
          <p:cNvSpPr>
            <a:spLocks noChangeAspect="1" noEditPoints="1"/>
          </p:cNvSpPr>
          <p:nvPr/>
        </p:nvSpPr>
        <p:spPr bwMode="auto">
          <a:xfrm>
            <a:off x="6214519" y="4685259"/>
            <a:ext cx="359565" cy="359741"/>
          </a:xfrm>
          <a:custGeom>
            <a:avLst/>
            <a:gdLst>
              <a:gd name="T0" fmla="*/ 1177 w 4117"/>
              <a:gd name="T1" fmla="*/ 4119 h 4119"/>
              <a:gd name="T2" fmla="*/ 0 w 4117"/>
              <a:gd name="T3" fmla="*/ 4119 h 4119"/>
              <a:gd name="T4" fmla="*/ 0 w 4117"/>
              <a:gd name="T5" fmla="*/ 2942 h 4119"/>
              <a:gd name="T6" fmla="*/ 1177 w 4117"/>
              <a:gd name="T7" fmla="*/ 2942 h 4119"/>
              <a:gd name="T8" fmla="*/ 1177 w 4117"/>
              <a:gd name="T9" fmla="*/ 4119 h 4119"/>
              <a:gd name="T10" fmla="*/ 4117 w 4117"/>
              <a:gd name="T11" fmla="*/ 2942 h 4119"/>
              <a:gd name="T12" fmla="*/ 2941 w 4117"/>
              <a:gd name="T13" fmla="*/ 2942 h 4119"/>
              <a:gd name="T14" fmla="*/ 2941 w 4117"/>
              <a:gd name="T15" fmla="*/ 4119 h 4119"/>
              <a:gd name="T16" fmla="*/ 4117 w 4117"/>
              <a:gd name="T17" fmla="*/ 4119 h 4119"/>
              <a:gd name="T18" fmla="*/ 4117 w 4117"/>
              <a:gd name="T19" fmla="*/ 2942 h 4119"/>
              <a:gd name="T20" fmla="*/ 2647 w 4117"/>
              <a:gd name="T21" fmla="*/ 0 h 4119"/>
              <a:gd name="T22" fmla="*/ 1471 w 4117"/>
              <a:gd name="T23" fmla="*/ 0 h 4119"/>
              <a:gd name="T24" fmla="*/ 1471 w 4117"/>
              <a:gd name="T25" fmla="*/ 1177 h 4119"/>
              <a:gd name="T26" fmla="*/ 2647 w 4117"/>
              <a:gd name="T27" fmla="*/ 1177 h 4119"/>
              <a:gd name="T28" fmla="*/ 2647 w 4117"/>
              <a:gd name="T29" fmla="*/ 0 h 4119"/>
              <a:gd name="T30" fmla="*/ 2059 w 4117"/>
              <a:gd name="T31" fmla="*/ 1177 h 4119"/>
              <a:gd name="T32" fmla="*/ 2059 w 4117"/>
              <a:gd name="T33" fmla="*/ 2060 h 4119"/>
              <a:gd name="T34" fmla="*/ 3529 w 4117"/>
              <a:gd name="T35" fmla="*/ 2942 h 4119"/>
              <a:gd name="T36" fmla="*/ 3529 w 4117"/>
              <a:gd name="T37" fmla="*/ 2060 h 4119"/>
              <a:gd name="T38" fmla="*/ 588 w 4117"/>
              <a:gd name="T39" fmla="*/ 2060 h 4119"/>
              <a:gd name="T40" fmla="*/ 588 w 4117"/>
              <a:gd name="T41" fmla="*/ 2942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17" h="4119">
                <a:moveTo>
                  <a:pt x="1177" y="4119"/>
                </a:moveTo>
                <a:lnTo>
                  <a:pt x="0" y="4119"/>
                </a:lnTo>
                <a:lnTo>
                  <a:pt x="0" y="2942"/>
                </a:lnTo>
                <a:lnTo>
                  <a:pt x="1177" y="2942"/>
                </a:lnTo>
                <a:lnTo>
                  <a:pt x="1177" y="4119"/>
                </a:lnTo>
                <a:moveTo>
                  <a:pt x="4117" y="2942"/>
                </a:moveTo>
                <a:lnTo>
                  <a:pt x="2941" y="2942"/>
                </a:lnTo>
                <a:lnTo>
                  <a:pt x="2941" y="4119"/>
                </a:lnTo>
                <a:lnTo>
                  <a:pt x="4117" y="4119"/>
                </a:lnTo>
                <a:lnTo>
                  <a:pt x="4117" y="2942"/>
                </a:lnTo>
                <a:moveTo>
                  <a:pt x="2647" y="0"/>
                </a:moveTo>
                <a:lnTo>
                  <a:pt x="1471" y="0"/>
                </a:lnTo>
                <a:lnTo>
                  <a:pt x="1471" y="1177"/>
                </a:lnTo>
                <a:lnTo>
                  <a:pt x="2647" y="1177"/>
                </a:lnTo>
                <a:lnTo>
                  <a:pt x="2647" y="0"/>
                </a:lnTo>
                <a:moveTo>
                  <a:pt x="2059" y="1177"/>
                </a:moveTo>
                <a:lnTo>
                  <a:pt x="2059" y="2060"/>
                </a:lnTo>
                <a:moveTo>
                  <a:pt x="3529" y="2942"/>
                </a:moveTo>
                <a:lnTo>
                  <a:pt x="3529" y="2060"/>
                </a:lnTo>
                <a:lnTo>
                  <a:pt x="588" y="2060"/>
                </a:lnTo>
                <a:lnTo>
                  <a:pt x="588" y="2942"/>
                </a:lnTo>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38" tIns="45719" rIns="91438" bIns="45719" numCol="1" anchor="t" anchorCtr="0" compatLnSpc="1">
            <a:prstTxWarp prst="textNoShape">
              <a:avLst/>
            </a:prstTxWarp>
          </a:bodyPr>
          <a:lstStyle/>
          <a:p>
            <a:pPr defTabSz="914378">
              <a:defRPr/>
            </a:pPr>
            <a:endParaRPr lang="en-US" sz="900">
              <a:gradFill>
                <a:gsLst>
                  <a:gs pos="0">
                    <a:srgbClr val="505050"/>
                  </a:gs>
                  <a:gs pos="100000">
                    <a:srgbClr val="505050"/>
                  </a:gs>
                </a:gsLst>
                <a:lin ang="5400000" scaled="1"/>
              </a:gradFill>
              <a:latin typeface="Segoe UI"/>
            </a:endParaRPr>
          </a:p>
        </p:txBody>
      </p:sp>
      <p:sp>
        <p:nvSpPr>
          <p:cNvPr id="93" name="TextBox 92">
            <a:extLst>
              <a:ext uri="{FF2B5EF4-FFF2-40B4-BE49-F238E27FC236}">
                <a16:creationId xmlns:a16="http://schemas.microsoft.com/office/drawing/2014/main" id="{62C17142-402B-4E07-B9D0-9B946D669EFC}"/>
              </a:ext>
            </a:extLst>
          </p:cNvPr>
          <p:cNvSpPr txBox="1"/>
          <p:nvPr/>
        </p:nvSpPr>
        <p:spPr>
          <a:xfrm>
            <a:off x="9655031" y="2259691"/>
            <a:ext cx="1650297" cy="892637"/>
          </a:xfrm>
          <a:prstGeom prst="rect">
            <a:avLst/>
          </a:prstGeom>
          <a:noFill/>
        </p:spPr>
        <p:txBody>
          <a:bodyPr rot="0" spcFirstLastPara="0" vertOverflow="overflow" horzOverflow="overflow" vert="horz" wrap="square" lIns="91438" tIns="45719" rIns="91438" bIns="45719" numCol="1" spcCol="0" rtlCol="0" fromWordArt="0" anchor="t" anchorCtr="0" forceAA="0" compatLnSpc="1">
            <a:prstTxWarp prst="textNoShape">
              <a:avLst/>
            </a:prstTxWarp>
            <a:spAutoFit/>
          </a:bodyPr>
          <a:lstStyle/>
          <a:p>
            <a:pPr defTabSz="914411">
              <a:defRPr/>
            </a:pPr>
            <a:r>
              <a:rPr lang="en-US" sz="1200" b="1">
                <a:solidFill>
                  <a:srgbClr val="243A5E"/>
                </a:solidFill>
                <a:latin typeface="Segoe UI Semibold" panose="020B0702040204020203" pitchFamily="34" charset="0"/>
                <a:ea typeface="+mn-lt"/>
                <a:cs typeface="Segoe UI Semibold" panose="020B0702040204020203" pitchFamily="34" charset="0"/>
              </a:rPr>
              <a:t>Migrate</a:t>
            </a:r>
          </a:p>
          <a:p>
            <a:pPr defTabSz="914378">
              <a:defRPr/>
            </a:pPr>
            <a:r>
              <a:rPr lang="en-US" sz="1000">
                <a:solidFill>
                  <a:srgbClr val="000000"/>
                </a:solidFill>
                <a:latin typeface="Segoe UI" panose="020B0502040204020203" pitchFamily="34" charset="0"/>
                <a:ea typeface="+mn-lt"/>
                <a:cs typeface="Segoe UI" panose="020B0502040204020203" pitchFamily="34" charset="0"/>
              </a:rPr>
              <a:t>• First workload migration</a:t>
            </a:r>
          </a:p>
          <a:p>
            <a:pPr defTabSz="914378">
              <a:defRPr/>
            </a:pPr>
            <a:r>
              <a:rPr lang="en-US" sz="1000">
                <a:solidFill>
                  <a:srgbClr val="000000"/>
                </a:solidFill>
                <a:latin typeface="Segoe UI" panose="020B0502040204020203" pitchFamily="34" charset="0"/>
                <a:ea typeface="+mn-lt"/>
                <a:cs typeface="Segoe UI" panose="020B0502040204020203" pitchFamily="34" charset="0"/>
              </a:rPr>
              <a:t>• Expanded scenarios</a:t>
            </a:r>
          </a:p>
          <a:p>
            <a:pPr defTabSz="914378">
              <a:defRPr/>
            </a:pPr>
            <a:r>
              <a:rPr lang="en-US" sz="1000">
                <a:solidFill>
                  <a:srgbClr val="000000"/>
                </a:solidFill>
                <a:latin typeface="Segoe UI" panose="020B0502040204020203" pitchFamily="34" charset="0"/>
                <a:ea typeface="+mn-lt"/>
                <a:cs typeface="Segoe UI" panose="020B0502040204020203" pitchFamily="34" charset="0"/>
              </a:rPr>
              <a:t>• Best practice validation</a:t>
            </a:r>
          </a:p>
          <a:p>
            <a:pPr defTabSz="914378">
              <a:defRPr/>
            </a:pPr>
            <a:r>
              <a:rPr lang="en-US" sz="1000">
                <a:solidFill>
                  <a:srgbClr val="000000"/>
                </a:solidFill>
                <a:latin typeface="Segoe UI" panose="020B0502040204020203" pitchFamily="34" charset="0"/>
                <a:ea typeface="+mn-lt"/>
                <a:cs typeface="Segoe UI" panose="020B0502040204020203" pitchFamily="34" charset="0"/>
              </a:rPr>
              <a:t>• Process improvements</a:t>
            </a:r>
          </a:p>
        </p:txBody>
      </p:sp>
      <p:sp>
        <p:nvSpPr>
          <p:cNvPr id="94" name="TextBox 93">
            <a:extLst>
              <a:ext uri="{FF2B5EF4-FFF2-40B4-BE49-F238E27FC236}">
                <a16:creationId xmlns:a16="http://schemas.microsoft.com/office/drawing/2014/main" id="{D0704318-8173-42BD-8B29-BFB1201F7B78}"/>
              </a:ext>
            </a:extLst>
          </p:cNvPr>
          <p:cNvSpPr txBox="1"/>
          <p:nvPr/>
        </p:nvSpPr>
        <p:spPr>
          <a:xfrm>
            <a:off x="9662062" y="3102168"/>
            <a:ext cx="1610906" cy="908570"/>
          </a:xfrm>
          <a:prstGeom prst="rect">
            <a:avLst/>
          </a:prstGeom>
          <a:noFill/>
        </p:spPr>
        <p:txBody>
          <a:bodyPr rot="0" spcFirstLastPara="0" vertOverflow="overflow" horzOverflow="overflow" vert="horz" wrap="square" lIns="91438" tIns="45719" rIns="91438" bIns="45719" numCol="1" spcCol="0" rtlCol="0" fromWordArt="0" anchor="t" anchorCtr="0" forceAA="0" compatLnSpc="1">
            <a:prstTxWarp prst="textNoShape">
              <a:avLst/>
            </a:prstTxWarp>
            <a:spAutoFit/>
          </a:bodyPr>
          <a:lstStyle/>
          <a:p>
            <a:pPr defTabSz="914411">
              <a:defRPr/>
            </a:pPr>
            <a:r>
              <a:rPr lang="en-US" sz="1200" b="1">
                <a:solidFill>
                  <a:srgbClr val="243A5E"/>
                </a:solidFill>
                <a:latin typeface="Segoe UI Semibold" panose="020B0702040204020203" pitchFamily="34" charset="0"/>
                <a:ea typeface="+mn-lt"/>
                <a:cs typeface="Segoe UI Semibold" panose="020B0702040204020203" pitchFamily="34" charset="0"/>
              </a:rPr>
              <a:t>Innovate</a:t>
            </a:r>
          </a:p>
          <a:p>
            <a:pPr defTabSz="914378">
              <a:defRPr/>
            </a:pPr>
            <a:r>
              <a:rPr lang="en-US" sz="1000">
                <a:solidFill>
                  <a:srgbClr val="000000"/>
                </a:solidFill>
                <a:latin typeface="Segoe UI" panose="020B0502040204020203" pitchFamily="34" charset="0"/>
                <a:ea typeface="+mn-lt"/>
                <a:cs typeface="Segoe UI" panose="020B0502040204020203" pitchFamily="34" charset="0"/>
              </a:rPr>
              <a:t>• Innovation guide</a:t>
            </a:r>
          </a:p>
          <a:p>
            <a:pPr defTabSz="914378">
              <a:defRPr/>
            </a:pPr>
            <a:r>
              <a:rPr lang="en-US" sz="1000">
                <a:solidFill>
                  <a:srgbClr val="000000"/>
                </a:solidFill>
                <a:latin typeface="Segoe UI" panose="020B0502040204020203" pitchFamily="34" charset="0"/>
                <a:ea typeface="+mn-lt"/>
                <a:cs typeface="Segoe UI" panose="020B0502040204020203" pitchFamily="34" charset="0"/>
              </a:rPr>
              <a:t>• Expanded scenarios</a:t>
            </a:r>
          </a:p>
          <a:p>
            <a:pPr defTabSz="914378">
              <a:defRPr/>
            </a:pPr>
            <a:r>
              <a:rPr lang="en-US" sz="1000">
                <a:solidFill>
                  <a:srgbClr val="000000"/>
                </a:solidFill>
                <a:latin typeface="Segoe UI" panose="020B0502040204020203" pitchFamily="34" charset="0"/>
                <a:ea typeface="+mn-lt"/>
                <a:cs typeface="Segoe UI" panose="020B0502040204020203" pitchFamily="34" charset="0"/>
              </a:rPr>
              <a:t>• Best practice validation</a:t>
            </a:r>
          </a:p>
          <a:p>
            <a:pPr defTabSz="914378">
              <a:defRPr/>
            </a:pPr>
            <a:r>
              <a:rPr lang="en-US" sz="1000">
                <a:solidFill>
                  <a:srgbClr val="000000"/>
                </a:solidFill>
                <a:latin typeface="Segoe UI" panose="020B0502040204020203" pitchFamily="34" charset="0"/>
                <a:ea typeface="+mn-lt"/>
                <a:cs typeface="Segoe UI" panose="020B0502040204020203" pitchFamily="34" charset="0"/>
              </a:rPr>
              <a:t>• Process improvements</a:t>
            </a:r>
          </a:p>
        </p:txBody>
      </p:sp>
      <p:sp>
        <p:nvSpPr>
          <p:cNvPr id="95" name="arrow_25">
            <a:extLst>
              <a:ext uri="{FF2B5EF4-FFF2-40B4-BE49-F238E27FC236}">
                <a16:creationId xmlns:a16="http://schemas.microsoft.com/office/drawing/2014/main" id="{E929D150-7E8F-408B-810D-217FAF4AAE4C}"/>
              </a:ext>
              <a:ext uri="{C183D7F6-B498-43B3-948B-1728B52AA6E4}">
                <adec:decorative xmlns:adec="http://schemas.microsoft.com/office/drawing/2017/decorative" val="1"/>
              </a:ext>
            </a:extLst>
          </p:cNvPr>
          <p:cNvSpPr>
            <a:spLocks noChangeAspect="1" noEditPoints="1"/>
          </p:cNvSpPr>
          <p:nvPr/>
        </p:nvSpPr>
        <p:spPr bwMode="auto">
          <a:xfrm>
            <a:off x="9439169" y="2360047"/>
            <a:ext cx="155636" cy="171097"/>
          </a:xfrm>
          <a:custGeom>
            <a:avLst/>
            <a:gdLst>
              <a:gd name="T0" fmla="*/ 58 w 219"/>
              <a:gd name="T1" fmla="*/ 0 h 242"/>
              <a:gd name="T2" fmla="*/ 219 w 219"/>
              <a:gd name="T3" fmla="*/ 0 h 242"/>
              <a:gd name="T4" fmla="*/ 219 w 219"/>
              <a:gd name="T5" fmla="*/ 157 h 242"/>
              <a:gd name="T6" fmla="*/ 219 w 219"/>
              <a:gd name="T7" fmla="*/ 0 h 242"/>
              <a:gd name="T8" fmla="*/ 4 w 219"/>
              <a:gd name="T9" fmla="*/ 233 h 242"/>
              <a:gd name="T10" fmla="*/ 0 w 219"/>
              <a:gd name="T11" fmla="*/ 242 h 242"/>
              <a:gd name="T12" fmla="*/ 0 w 219"/>
              <a:gd name="T13" fmla="*/ 242 h 242"/>
              <a:gd name="T14" fmla="*/ 0 w 219"/>
              <a:gd name="T15" fmla="*/ 242 h 2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9" h="242">
                <a:moveTo>
                  <a:pt x="58" y="0"/>
                </a:moveTo>
                <a:cubicBezTo>
                  <a:pt x="219" y="0"/>
                  <a:pt x="219" y="0"/>
                  <a:pt x="219" y="0"/>
                </a:cubicBezTo>
                <a:cubicBezTo>
                  <a:pt x="219" y="157"/>
                  <a:pt x="219" y="157"/>
                  <a:pt x="219" y="157"/>
                </a:cubicBezTo>
                <a:moveTo>
                  <a:pt x="219" y="0"/>
                </a:moveTo>
                <a:cubicBezTo>
                  <a:pt x="133" y="61"/>
                  <a:pt x="54" y="143"/>
                  <a:pt x="4" y="233"/>
                </a:cubicBezTo>
                <a:cubicBezTo>
                  <a:pt x="0" y="242"/>
                  <a:pt x="0" y="242"/>
                  <a:pt x="0" y="242"/>
                </a:cubicBezTo>
                <a:cubicBezTo>
                  <a:pt x="0" y="242"/>
                  <a:pt x="0" y="242"/>
                  <a:pt x="0" y="242"/>
                </a:cubicBezTo>
                <a:cubicBezTo>
                  <a:pt x="0" y="242"/>
                  <a:pt x="0" y="242"/>
                  <a:pt x="0" y="242"/>
                </a:cubicBezTo>
              </a:path>
            </a:pathLst>
          </a:custGeom>
          <a:noFill/>
          <a:ln w="19050" cap="sq">
            <a:solidFill>
              <a:schemeClr val="tx2"/>
            </a:solidFill>
            <a:prstDash val="solid"/>
            <a:miter lim="800000"/>
            <a:headEnd/>
            <a:tailEnd/>
          </a:ln>
        </p:spPr>
        <p:txBody>
          <a:bodyPr vert="horz" wrap="square" lIns="91438" tIns="45719" rIns="91438" bIns="45719" numCol="1" anchor="t" anchorCtr="0" compatLnSpc="1">
            <a:prstTxWarp prst="textNoShape">
              <a:avLst/>
            </a:prstTxWarp>
          </a:bodyPr>
          <a:lstStyle/>
          <a:p>
            <a:pPr defTabSz="914378">
              <a:defRPr/>
            </a:pPr>
            <a:endParaRPr lang="en-US" sz="900">
              <a:gradFill>
                <a:gsLst>
                  <a:gs pos="0">
                    <a:srgbClr val="505050"/>
                  </a:gs>
                  <a:gs pos="100000">
                    <a:srgbClr val="505050"/>
                  </a:gs>
                </a:gsLst>
                <a:lin ang="5400000" scaled="1"/>
              </a:gradFill>
              <a:latin typeface="Segoe UI"/>
            </a:endParaRPr>
          </a:p>
        </p:txBody>
      </p:sp>
      <p:sp>
        <p:nvSpPr>
          <p:cNvPr id="96" name="circle_2">
            <a:extLst>
              <a:ext uri="{FF2B5EF4-FFF2-40B4-BE49-F238E27FC236}">
                <a16:creationId xmlns:a16="http://schemas.microsoft.com/office/drawing/2014/main" id="{5981FE0F-FF52-40C9-939D-C06112BA73D2}"/>
              </a:ext>
              <a:ext uri="{C183D7F6-B498-43B3-948B-1728B52AA6E4}">
                <adec:decorative xmlns:adec="http://schemas.microsoft.com/office/drawing/2017/decorative" val="1"/>
              </a:ext>
            </a:extLst>
          </p:cNvPr>
          <p:cNvSpPr>
            <a:spLocks noChangeAspect="1" noEditPoints="1"/>
          </p:cNvSpPr>
          <p:nvPr/>
        </p:nvSpPr>
        <p:spPr bwMode="auto">
          <a:xfrm>
            <a:off x="9396948" y="3192295"/>
            <a:ext cx="240075" cy="226738"/>
          </a:xfrm>
          <a:custGeom>
            <a:avLst/>
            <a:gdLst>
              <a:gd name="T0" fmla="*/ 0 w 335"/>
              <a:gd name="T1" fmla="*/ 205 h 316"/>
              <a:gd name="T2" fmla="*/ 111 w 335"/>
              <a:gd name="T3" fmla="*/ 94 h 316"/>
              <a:gd name="T4" fmla="*/ 222 w 335"/>
              <a:gd name="T5" fmla="*/ 205 h 316"/>
              <a:gd name="T6" fmla="*/ 111 w 335"/>
              <a:gd name="T7" fmla="*/ 316 h 316"/>
              <a:gd name="T8" fmla="*/ 0 w 335"/>
              <a:gd name="T9" fmla="*/ 205 h 316"/>
              <a:gd name="T10" fmla="*/ 224 w 335"/>
              <a:gd name="T11" fmla="*/ 316 h 316"/>
              <a:gd name="T12" fmla="*/ 335 w 335"/>
              <a:gd name="T13" fmla="*/ 205 h 316"/>
              <a:gd name="T14" fmla="*/ 224 w 335"/>
              <a:gd name="T15" fmla="*/ 94 h 316"/>
              <a:gd name="T16" fmla="*/ 113 w 335"/>
              <a:gd name="T17" fmla="*/ 205 h 316"/>
              <a:gd name="T18" fmla="*/ 224 w 335"/>
              <a:gd name="T19" fmla="*/ 316 h 316"/>
              <a:gd name="T20" fmla="*/ 167 w 335"/>
              <a:gd name="T21" fmla="*/ 223 h 316"/>
              <a:gd name="T22" fmla="*/ 279 w 335"/>
              <a:gd name="T23" fmla="*/ 111 h 316"/>
              <a:gd name="T24" fmla="*/ 167 w 335"/>
              <a:gd name="T25" fmla="*/ 0 h 316"/>
              <a:gd name="T26" fmla="*/ 56 w 335"/>
              <a:gd name="T27" fmla="*/ 111 h 316"/>
              <a:gd name="T28" fmla="*/ 167 w 335"/>
              <a:gd name="T29" fmla="*/ 223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35" h="316">
                <a:moveTo>
                  <a:pt x="0" y="205"/>
                </a:moveTo>
                <a:cubicBezTo>
                  <a:pt x="0" y="143"/>
                  <a:pt x="49" y="94"/>
                  <a:pt x="111" y="94"/>
                </a:cubicBezTo>
                <a:cubicBezTo>
                  <a:pt x="172" y="94"/>
                  <a:pt x="222" y="143"/>
                  <a:pt x="222" y="205"/>
                </a:cubicBezTo>
                <a:cubicBezTo>
                  <a:pt x="222" y="266"/>
                  <a:pt x="172" y="316"/>
                  <a:pt x="111" y="316"/>
                </a:cubicBezTo>
                <a:cubicBezTo>
                  <a:pt x="49" y="316"/>
                  <a:pt x="0" y="266"/>
                  <a:pt x="0" y="205"/>
                </a:cubicBezTo>
                <a:close/>
                <a:moveTo>
                  <a:pt x="224" y="316"/>
                </a:moveTo>
                <a:cubicBezTo>
                  <a:pt x="285" y="316"/>
                  <a:pt x="335" y="266"/>
                  <a:pt x="335" y="205"/>
                </a:cubicBezTo>
                <a:cubicBezTo>
                  <a:pt x="335" y="143"/>
                  <a:pt x="285" y="94"/>
                  <a:pt x="224" y="94"/>
                </a:cubicBezTo>
                <a:cubicBezTo>
                  <a:pt x="162" y="94"/>
                  <a:pt x="113" y="143"/>
                  <a:pt x="113" y="205"/>
                </a:cubicBezTo>
                <a:cubicBezTo>
                  <a:pt x="113" y="266"/>
                  <a:pt x="162" y="316"/>
                  <a:pt x="224" y="316"/>
                </a:cubicBezTo>
                <a:close/>
                <a:moveTo>
                  <a:pt x="167" y="223"/>
                </a:moveTo>
                <a:cubicBezTo>
                  <a:pt x="229" y="223"/>
                  <a:pt x="279" y="173"/>
                  <a:pt x="279" y="111"/>
                </a:cubicBezTo>
                <a:cubicBezTo>
                  <a:pt x="279" y="50"/>
                  <a:pt x="229" y="0"/>
                  <a:pt x="167" y="0"/>
                </a:cubicBezTo>
                <a:cubicBezTo>
                  <a:pt x="106" y="0"/>
                  <a:pt x="56" y="50"/>
                  <a:pt x="56" y="111"/>
                </a:cubicBezTo>
                <a:cubicBezTo>
                  <a:pt x="56" y="173"/>
                  <a:pt x="106" y="223"/>
                  <a:pt x="167" y="223"/>
                </a:cubicBezTo>
                <a:close/>
              </a:path>
            </a:pathLst>
          </a:custGeom>
          <a:noFill/>
          <a:ln w="19050" cap="sq">
            <a:solidFill>
              <a:schemeClr val="tx2"/>
            </a:solidFill>
            <a:prstDash val="solid"/>
            <a:miter lim="800000"/>
            <a:headEnd/>
            <a:tailEnd/>
          </a:ln>
        </p:spPr>
        <p:txBody>
          <a:bodyPr vert="horz" wrap="square" lIns="91438" tIns="45719" rIns="91438" bIns="45719" numCol="1" anchor="t" anchorCtr="0" compatLnSpc="1">
            <a:prstTxWarp prst="textNoShape">
              <a:avLst/>
            </a:prstTxWarp>
          </a:bodyPr>
          <a:lstStyle/>
          <a:p>
            <a:pPr defTabSz="914378">
              <a:defRPr/>
            </a:pPr>
            <a:endParaRPr lang="en-US" sz="900">
              <a:gradFill>
                <a:gsLst>
                  <a:gs pos="0">
                    <a:srgbClr val="505050"/>
                  </a:gs>
                  <a:gs pos="100000">
                    <a:srgbClr val="505050"/>
                  </a:gs>
                </a:gsLst>
                <a:lin ang="5400000" scaled="1"/>
              </a:gradFill>
              <a:latin typeface="Segoe UI"/>
            </a:endParaRPr>
          </a:p>
        </p:txBody>
      </p:sp>
      <p:cxnSp>
        <p:nvCxnSpPr>
          <p:cNvPr id="97" name="Straight Arrow Connector 96" descr="Right facing arrow">
            <a:extLst>
              <a:ext uri="{FF2B5EF4-FFF2-40B4-BE49-F238E27FC236}">
                <a16:creationId xmlns:a16="http://schemas.microsoft.com/office/drawing/2014/main" id="{9E9C0D5A-E87F-4FD9-95CB-A7E4140F43D7}"/>
              </a:ext>
            </a:extLst>
          </p:cNvPr>
          <p:cNvCxnSpPr>
            <a:cxnSpLocks/>
            <a:endCxn id="76" idx="1"/>
          </p:cNvCxnSpPr>
          <p:nvPr/>
        </p:nvCxnSpPr>
        <p:spPr>
          <a:xfrm>
            <a:off x="3232747" y="2806388"/>
            <a:ext cx="475979" cy="0"/>
          </a:xfrm>
          <a:prstGeom prst="straightConnector1">
            <a:avLst/>
          </a:prstGeom>
          <a:ln w="25400">
            <a:solidFill>
              <a:schemeClr val="accent1"/>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98" name="Straight Arrow Connector 97" descr="Right facing arrow">
            <a:extLst>
              <a:ext uri="{FF2B5EF4-FFF2-40B4-BE49-F238E27FC236}">
                <a16:creationId xmlns:a16="http://schemas.microsoft.com/office/drawing/2014/main" id="{9C2BA960-7738-4DAF-925D-445F96314D80}"/>
              </a:ext>
            </a:extLst>
          </p:cNvPr>
          <p:cNvCxnSpPr>
            <a:cxnSpLocks/>
            <a:endCxn id="74" idx="1"/>
          </p:cNvCxnSpPr>
          <p:nvPr/>
        </p:nvCxnSpPr>
        <p:spPr>
          <a:xfrm>
            <a:off x="5988607" y="2806388"/>
            <a:ext cx="462608" cy="0"/>
          </a:xfrm>
          <a:prstGeom prst="straightConnector1">
            <a:avLst/>
          </a:prstGeom>
          <a:ln w="25400">
            <a:solidFill>
              <a:schemeClr val="accent1"/>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99" name="Straight Arrow Connector 98" descr="Right facing arrow">
            <a:extLst>
              <a:ext uri="{FF2B5EF4-FFF2-40B4-BE49-F238E27FC236}">
                <a16:creationId xmlns:a16="http://schemas.microsoft.com/office/drawing/2014/main" id="{1306C960-4EE9-4AF3-9D93-B16C8F0CB351}"/>
              </a:ext>
            </a:extLst>
          </p:cNvPr>
          <p:cNvCxnSpPr>
            <a:cxnSpLocks/>
          </p:cNvCxnSpPr>
          <p:nvPr/>
        </p:nvCxnSpPr>
        <p:spPr>
          <a:xfrm flipV="1">
            <a:off x="8732411" y="2586915"/>
            <a:ext cx="435730" cy="158272"/>
          </a:xfrm>
          <a:prstGeom prst="straightConnector1">
            <a:avLst/>
          </a:prstGeom>
          <a:ln w="25400">
            <a:solidFill>
              <a:schemeClr val="accent1"/>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00" name="Straight Arrow Connector 99" descr="Right facing arrow">
            <a:extLst>
              <a:ext uri="{FF2B5EF4-FFF2-40B4-BE49-F238E27FC236}">
                <a16:creationId xmlns:a16="http://schemas.microsoft.com/office/drawing/2014/main" id="{2AFD17AE-D9CF-489D-A98F-732CFDD37A47}"/>
              </a:ext>
            </a:extLst>
          </p:cNvPr>
          <p:cNvCxnSpPr>
            <a:cxnSpLocks/>
          </p:cNvCxnSpPr>
          <p:nvPr/>
        </p:nvCxnSpPr>
        <p:spPr>
          <a:xfrm>
            <a:off x="8727005" y="2850838"/>
            <a:ext cx="396765" cy="316003"/>
          </a:xfrm>
          <a:prstGeom prst="straightConnector1">
            <a:avLst/>
          </a:prstGeom>
          <a:ln w="25400">
            <a:solidFill>
              <a:schemeClr val="accent1"/>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56061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5EB96869-B09D-4629-8F86-AC7BFACC0875}"/>
              </a:ext>
            </a:extLst>
          </p:cNvPr>
          <p:cNvSpPr txBox="1"/>
          <p:nvPr/>
        </p:nvSpPr>
        <p:spPr>
          <a:xfrm>
            <a:off x="1318441" y="2749357"/>
            <a:ext cx="2687879" cy="313961"/>
          </a:xfrm>
          <a:prstGeom prst="rect">
            <a:avLst/>
          </a:prstGeom>
          <a:noFill/>
        </p:spPr>
        <p:txBody>
          <a:bodyPr wrap="square" lIns="0" tIns="0" rIns="0" bIns="0" rtlCol="0">
            <a:spAutoFit/>
          </a:bodyPr>
          <a:lstStyle/>
          <a:p>
            <a:pPr defTabSz="914411"/>
            <a:r>
              <a:rPr lang="en-US" sz="2040" b="1">
                <a:solidFill>
                  <a:srgbClr val="1070C4"/>
                </a:solidFill>
                <a:latin typeface="Segoe" panose="020B0502040504020203" pitchFamily="34" charset="0"/>
              </a:rPr>
              <a:t>Lift, Shift, &amp; Optimize</a:t>
            </a:r>
          </a:p>
        </p:txBody>
      </p:sp>
      <p:sp>
        <p:nvSpPr>
          <p:cNvPr id="14" name="TextBox 13">
            <a:extLst>
              <a:ext uri="{FF2B5EF4-FFF2-40B4-BE49-F238E27FC236}">
                <a16:creationId xmlns:a16="http://schemas.microsoft.com/office/drawing/2014/main" id="{0EB80D82-08C8-4095-821B-99FA430B17D2}"/>
              </a:ext>
            </a:extLst>
          </p:cNvPr>
          <p:cNvSpPr txBox="1"/>
          <p:nvPr/>
        </p:nvSpPr>
        <p:spPr>
          <a:xfrm>
            <a:off x="8031528" y="2749357"/>
            <a:ext cx="1596523" cy="313961"/>
          </a:xfrm>
          <a:prstGeom prst="rect">
            <a:avLst/>
          </a:prstGeom>
          <a:noFill/>
        </p:spPr>
        <p:txBody>
          <a:bodyPr wrap="square" lIns="0" tIns="0" rIns="0" bIns="0" rtlCol="0">
            <a:spAutoFit/>
          </a:bodyPr>
          <a:lstStyle/>
          <a:p>
            <a:pPr defTabSz="914411"/>
            <a:r>
              <a:rPr lang="en-US" sz="2040" b="1">
                <a:solidFill>
                  <a:srgbClr val="002050"/>
                </a:solidFill>
                <a:latin typeface="Segoe" panose="020B0502040504020203" pitchFamily="34" charset="0"/>
              </a:rPr>
              <a:t>Modernize</a:t>
            </a:r>
          </a:p>
        </p:txBody>
      </p:sp>
      <p:grpSp>
        <p:nvGrpSpPr>
          <p:cNvPr id="33" name="Group 32">
            <a:extLst>
              <a:ext uri="{FF2B5EF4-FFF2-40B4-BE49-F238E27FC236}">
                <a16:creationId xmlns:a16="http://schemas.microsoft.com/office/drawing/2014/main" id="{601092D7-E514-444A-A394-0362DEFDC402}"/>
              </a:ext>
            </a:extLst>
          </p:cNvPr>
          <p:cNvGrpSpPr/>
          <p:nvPr/>
        </p:nvGrpSpPr>
        <p:grpSpPr>
          <a:xfrm>
            <a:off x="4219977" y="1087814"/>
            <a:ext cx="3773050" cy="3641003"/>
            <a:chOff x="4187459" y="1790299"/>
            <a:chExt cx="3773103" cy="3641055"/>
          </a:xfrm>
        </p:grpSpPr>
        <p:grpSp>
          <p:nvGrpSpPr>
            <p:cNvPr id="23" name="Group 22">
              <a:extLst>
                <a:ext uri="{FF2B5EF4-FFF2-40B4-BE49-F238E27FC236}">
                  <a16:creationId xmlns:a16="http://schemas.microsoft.com/office/drawing/2014/main" id="{237A388E-DAFD-42ED-BD38-7589F6BC4BEC}"/>
                </a:ext>
              </a:extLst>
            </p:cNvPr>
            <p:cNvGrpSpPr/>
            <p:nvPr/>
          </p:nvGrpSpPr>
          <p:grpSpPr>
            <a:xfrm>
              <a:off x="4187459" y="1790299"/>
              <a:ext cx="3773103" cy="3641055"/>
              <a:chOff x="4187459" y="1790299"/>
              <a:chExt cx="3773103" cy="3641055"/>
            </a:xfrm>
          </p:grpSpPr>
          <p:sp>
            <p:nvSpPr>
              <p:cNvPr id="12" name="Compare_F057" title="Icon of a counterweight scale">
                <a:extLst>
                  <a:ext uri="{FF2B5EF4-FFF2-40B4-BE49-F238E27FC236}">
                    <a16:creationId xmlns:a16="http://schemas.microsoft.com/office/drawing/2014/main" id="{C94A40FA-48B3-4513-A8DD-4C7D527E91E0}"/>
                  </a:ext>
                </a:extLst>
              </p:cNvPr>
              <p:cNvSpPr>
                <a:spLocks noChangeAspect="1" noEditPoints="1"/>
              </p:cNvSpPr>
              <p:nvPr/>
            </p:nvSpPr>
            <p:spPr bwMode="auto">
              <a:xfrm>
                <a:off x="4353941" y="1961194"/>
                <a:ext cx="3360476" cy="3470160"/>
              </a:xfrm>
              <a:custGeom>
                <a:avLst/>
                <a:gdLst>
                  <a:gd name="T0" fmla="*/ 0 w 3750"/>
                  <a:gd name="T1" fmla="*/ 371 h 3871"/>
                  <a:gd name="T2" fmla="*/ 3750 w 3750"/>
                  <a:gd name="T3" fmla="*/ 371 h 3871"/>
                  <a:gd name="T4" fmla="*/ 1874 w 3750"/>
                  <a:gd name="T5" fmla="*/ 0 h 3871"/>
                  <a:gd name="T6" fmla="*/ 1874 w 3750"/>
                  <a:gd name="T7" fmla="*/ 3352 h 3871"/>
                  <a:gd name="T8" fmla="*/ 0 w 3750"/>
                  <a:gd name="T9" fmla="*/ 1871 h 3871"/>
                  <a:gd name="T10" fmla="*/ 1500 w 3750"/>
                  <a:gd name="T11" fmla="*/ 1871 h 3871"/>
                  <a:gd name="T12" fmla="*/ 2250 w 3750"/>
                  <a:gd name="T13" fmla="*/ 1871 h 3871"/>
                  <a:gd name="T14" fmla="*/ 3750 w 3750"/>
                  <a:gd name="T15" fmla="*/ 1871 h 3871"/>
                  <a:gd name="T16" fmla="*/ 250 w 3750"/>
                  <a:gd name="T17" fmla="*/ 3871 h 3871"/>
                  <a:gd name="T18" fmla="*/ 3500 w 3750"/>
                  <a:gd name="T19" fmla="*/ 3871 h 3871"/>
                  <a:gd name="T20" fmla="*/ 3116 w 3750"/>
                  <a:gd name="T21" fmla="*/ 3869 h 3871"/>
                  <a:gd name="T22" fmla="*/ 634 w 3750"/>
                  <a:gd name="T23" fmla="*/ 3869 h 3871"/>
                  <a:gd name="T24" fmla="*/ 138 w 3750"/>
                  <a:gd name="T25" fmla="*/ 1871 h 3871"/>
                  <a:gd name="T26" fmla="*/ 750 w 3750"/>
                  <a:gd name="T27" fmla="*/ 2371 h 3871"/>
                  <a:gd name="T28" fmla="*/ 1362 w 3750"/>
                  <a:gd name="T29" fmla="*/ 1872 h 3871"/>
                  <a:gd name="T30" fmla="*/ 2388 w 3750"/>
                  <a:gd name="T31" fmla="*/ 1871 h 3871"/>
                  <a:gd name="T32" fmla="*/ 3000 w 3750"/>
                  <a:gd name="T33" fmla="*/ 2371 h 3871"/>
                  <a:gd name="T34" fmla="*/ 3612 w 3750"/>
                  <a:gd name="T35" fmla="*/ 1872 h 3871"/>
                  <a:gd name="T36" fmla="*/ 764 w 3750"/>
                  <a:gd name="T37" fmla="*/ 371 h 3871"/>
                  <a:gd name="T38" fmla="*/ 736 w 3750"/>
                  <a:gd name="T39" fmla="*/ 371 h 3871"/>
                  <a:gd name="T40" fmla="*/ 313 w 3750"/>
                  <a:gd name="T41" fmla="*/ 1871 h 3871"/>
                  <a:gd name="T42" fmla="*/ 1188 w 3750"/>
                  <a:gd name="T43" fmla="*/ 1871 h 3871"/>
                  <a:gd name="T44" fmla="*/ 764 w 3750"/>
                  <a:gd name="T45" fmla="*/ 371 h 3871"/>
                  <a:gd name="T46" fmla="*/ 3014 w 3750"/>
                  <a:gd name="T47" fmla="*/ 371 h 3871"/>
                  <a:gd name="T48" fmla="*/ 2986 w 3750"/>
                  <a:gd name="T49" fmla="*/ 371 h 3871"/>
                  <a:gd name="T50" fmla="*/ 2563 w 3750"/>
                  <a:gd name="T51" fmla="*/ 1871 h 3871"/>
                  <a:gd name="T52" fmla="*/ 3438 w 3750"/>
                  <a:gd name="T53" fmla="*/ 1871 h 3871"/>
                  <a:gd name="T54" fmla="*/ 3014 w 3750"/>
                  <a:gd name="T55" fmla="*/ 371 h 38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750" h="3871">
                    <a:moveTo>
                      <a:pt x="0" y="371"/>
                    </a:moveTo>
                    <a:cubicBezTo>
                      <a:pt x="3750" y="371"/>
                      <a:pt x="3750" y="371"/>
                      <a:pt x="3750" y="371"/>
                    </a:cubicBezTo>
                    <a:moveTo>
                      <a:pt x="1874" y="0"/>
                    </a:moveTo>
                    <a:cubicBezTo>
                      <a:pt x="1874" y="3352"/>
                      <a:pt x="1874" y="3352"/>
                      <a:pt x="1874" y="3352"/>
                    </a:cubicBezTo>
                    <a:moveTo>
                      <a:pt x="0" y="1871"/>
                    </a:moveTo>
                    <a:cubicBezTo>
                      <a:pt x="1500" y="1871"/>
                      <a:pt x="1500" y="1871"/>
                      <a:pt x="1500" y="1871"/>
                    </a:cubicBezTo>
                    <a:moveTo>
                      <a:pt x="2250" y="1871"/>
                    </a:moveTo>
                    <a:cubicBezTo>
                      <a:pt x="3750" y="1871"/>
                      <a:pt x="3750" y="1871"/>
                      <a:pt x="3750" y="1871"/>
                    </a:cubicBezTo>
                    <a:moveTo>
                      <a:pt x="250" y="3871"/>
                    </a:moveTo>
                    <a:cubicBezTo>
                      <a:pt x="3500" y="3871"/>
                      <a:pt x="3500" y="3871"/>
                      <a:pt x="3500" y="3871"/>
                    </a:cubicBezTo>
                    <a:moveTo>
                      <a:pt x="3116" y="3869"/>
                    </a:moveTo>
                    <a:cubicBezTo>
                      <a:pt x="2430" y="3184"/>
                      <a:pt x="1320" y="3184"/>
                      <a:pt x="634" y="3869"/>
                    </a:cubicBezTo>
                    <a:moveTo>
                      <a:pt x="138" y="1871"/>
                    </a:moveTo>
                    <a:cubicBezTo>
                      <a:pt x="195" y="2156"/>
                      <a:pt x="448" y="2371"/>
                      <a:pt x="750" y="2371"/>
                    </a:cubicBezTo>
                    <a:cubicBezTo>
                      <a:pt x="1052" y="2371"/>
                      <a:pt x="1304" y="2157"/>
                      <a:pt x="1362" y="1872"/>
                    </a:cubicBezTo>
                    <a:moveTo>
                      <a:pt x="2388" y="1871"/>
                    </a:moveTo>
                    <a:cubicBezTo>
                      <a:pt x="2446" y="2156"/>
                      <a:pt x="2698" y="2371"/>
                      <a:pt x="3000" y="2371"/>
                    </a:cubicBezTo>
                    <a:cubicBezTo>
                      <a:pt x="3302" y="2371"/>
                      <a:pt x="3554" y="2157"/>
                      <a:pt x="3612" y="1872"/>
                    </a:cubicBezTo>
                    <a:moveTo>
                      <a:pt x="764" y="371"/>
                    </a:moveTo>
                    <a:cubicBezTo>
                      <a:pt x="736" y="371"/>
                      <a:pt x="736" y="371"/>
                      <a:pt x="736" y="371"/>
                    </a:cubicBezTo>
                    <a:cubicBezTo>
                      <a:pt x="313" y="1871"/>
                      <a:pt x="313" y="1871"/>
                      <a:pt x="313" y="1871"/>
                    </a:cubicBezTo>
                    <a:cubicBezTo>
                      <a:pt x="1188" y="1871"/>
                      <a:pt x="1188" y="1871"/>
                      <a:pt x="1188" y="1871"/>
                    </a:cubicBezTo>
                    <a:cubicBezTo>
                      <a:pt x="1188" y="1871"/>
                      <a:pt x="791" y="461"/>
                      <a:pt x="764" y="371"/>
                    </a:cubicBezTo>
                    <a:close/>
                    <a:moveTo>
                      <a:pt x="3014" y="371"/>
                    </a:moveTo>
                    <a:cubicBezTo>
                      <a:pt x="2986" y="371"/>
                      <a:pt x="2986" y="371"/>
                      <a:pt x="2986" y="371"/>
                    </a:cubicBezTo>
                    <a:cubicBezTo>
                      <a:pt x="2563" y="1871"/>
                      <a:pt x="2563" y="1871"/>
                      <a:pt x="2563" y="1871"/>
                    </a:cubicBezTo>
                    <a:cubicBezTo>
                      <a:pt x="3438" y="1871"/>
                      <a:pt x="3438" y="1871"/>
                      <a:pt x="3438" y="1871"/>
                    </a:cubicBezTo>
                    <a:cubicBezTo>
                      <a:pt x="3438" y="1871"/>
                      <a:pt x="3041" y="461"/>
                      <a:pt x="3014" y="371"/>
                    </a:cubicBezTo>
                    <a:close/>
                  </a:path>
                </a:pathLst>
              </a:custGeom>
              <a:noFill/>
              <a:ln w="571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38" tIns="45719" rIns="91438" bIns="45719" numCol="1" anchor="t" anchorCtr="0" compatLnSpc="1">
                <a:prstTxWarp prst="textNoShape">
                  <a:avLst/>
                </a:prstTxWarp>
              </a:bodyPr>
              <a:lstStyle/>
              <a:p>
                <a:pPr defTabSz="914411"/>
                <a:endParaRPr lang="en-US" sz="900">
                  <a:gradFill>
                    <a:gsLst>
                      <a:gs pos="0">
                        <a:srgbClr val="505050"/>
                      </a:gs>
                      <a:gs pos="100000">
                        <a:srgbClr val="505050"/>
                      </a:gs>
                    </a:gsLst>
                    <a:lin ang="5400000" scaled="1"/>
                  </a:gradFill>
                  <a:latin typeface="Segoe UI"/>
                </a:endParaRPr>
              </a:p>
            </p:txBody>
          </p:sp>
          <p:sp>
            <p:nvSpPr>
              <p:cNvPr id="21" name="Rectangle 20">
                <a:extLst>
                  <a:ext uri="{FF2B5EF4-FFF2-40B4-BE49-F238E27FC236}">
                    <a16:creationId xmlns:a16="http://schemas.microsoft.com/office/drawing/2014/main" id="{2FA55DA9-E0CF-483E-8045-4DE656AD7B83}"/>
                  </a:ext>
                </a:extLst>
              </p:cNvPr>
              <p:cNvSpPr/>
              <p:nvPr/>
            </p:nvSpPr>
            <p:spPr bwMode="auto">
              <a:xfrm>
                <a:off x="4187459" y="1790299"/>
                <a:ext cx="3773103" cy="256255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78" tIns="146302" rIns="182878" bIns="146302" numCol="1" spcCol="0" rtlCol="0" fromWordArt="0" anchor="t" anchorCtr="0" forceAA="0" compatLnSpc="1">
                <a:prstTxWarp prst="textNoShape">
                  <a:avLst/>
                </a:prstTxWarp>
                <a:noAutofit/>
              </a:bodyPr>
              <a:lstStyle/>
              <a:p>
                <a:pPr defTabSz="932483" fontAlgn="base">
                  <a:spcBef>
                    <a:spcPct val="0"/>
                  </a:spcBef>
                  <a:spcAft>
                    <a:spcPct val="0"/>
                  </a:spcAft>
                </a:pPr>
                <a:endParaRPr lang="en-GB"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cxnSp>
          <p:nvCxnSpPr>
            <p:cNvPr id="24" name="Straight Connector 23">
              <a:extLst>
                <a:ext uri="{FF2B5EF4-FFF2-40B4-BE49-F238E27FC236}">
                  <a16:creationId xmlns:a16="http://schemas.microsoft.com/office/drawing/2014/main" id="{E662CABA-38FC-4009-957D-EDC2B1AA3A62}"/>
                </a:ext>
              </a:extLst>
            </p:cNvPr>
            <p:cNvCxnSpPr>
              <a:cxnSpLocks/>
            </p:cNvCxnSpPr>
            <p:nvPr/>
          </p:nvCxnSpPr>
          <p:spPr>
            <a:xfrm>
              <a:off x="4353941" y="4352851"/>
              <a:ext cx="3360476" cy="0"/>
            </a:xfrm>
            <a:prstGeom prst="line">
              <a:avLst/>
            </a:prstGeom>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32" name="Group 31">
            <a:extLst>
              <a:ext uri="{FF2B5EF4-FFF2-40B4-BE49-F238E27FC236}">
                <a16:creationId xmlns:a16="http://schemas.microsoft.com/office/drawing/2014/main" id="{CBEF0AD3-138E-4682-BB31-C8CB04A58A6E}"/>
              </a:ext>
            </a:extLst>
          </p:cNvPr>
          <p:cNvGrpSpPr/>
          <p:nvPr/>
        </p:nvGrpSpPr>
        <p:grpSpPr>
          <a:xfrm rot="16200000">
            <a:off x="6364713" y="2384180"/>
            <a:ext cx="1127338" cy="1127334"/>
            <a:chOff x="6332226" y="3086685"/>
            <a:chExt cx="1127354" cy="1127350"/>
          </a:xfrm>
        </p:grpSpPr>
        <p:sp>
          <p:nvSpPr>
            <p:cNvPr id="25" name="arrow_16" title="Icon of two arrows that crisscross">
              <a:extLst>
                <a:ext uri="{FF2B5EF4-FFF2-40B4-BE49-F238E27FC236}">
                  <a16:creationId xmlns:a16="http://schemas.microsoft.com/office/drawing/2014/main" id="{AF90DCE4-0C4C-455B-9D0D-E1639DFCCE3B}"/>
                </a:ext>
              </a:extLst>
            </p:cNvPr>
            <p:cNvSpPr>
              <a:spLocks noChangeAspect="1" noEditPoints="1"/>
            </p:cNvSpPr>
            <p:nvPr/>
          </p:nvSpPr>
          <p:spPr bwMode="auto">
            <a:xfrm>
              <a:off x="6561126" y="3403612"/>
              <a:ext cx="669555" cy="493497"/>
            </a:xfrm>
            <a:custGeom>
              <a:avLst/>
              <a:gdLst>
                <a:gd name="T0" fmla="*/ 347 w 347"/>
                <a:gd name="T1" fmla="*/ 206 h 254"/>
                <a:gd name="T2" fmla="*/ 182 w 347"/>
                <a:gd name="T3" fmla="*/ 151 h 254"/>
                <a:gd name="T4" fmla="*/ 135 w 347"/>
                <a:gd name="T5" fmla="*/ 101 h 254"/>
                <a:gd name="T6" fmla="*/ 0 w 347"/>
                <a:gd name="T7" fmla="*/ 47 h 254"/>
                <a:gd name="T8" fmla="*/ 347 w 347"/>
                <a:gd name="T9" fmla="*/ 48 h 254"/>
                <a:gd name="T10" fmla="*/ 158 w 347"/>
                <a:gd name="T11" fmla="*/ 130 h 254"/>
                <a:gd name="T12" fmla="*/ 0 w 347"/>
                <a:gd name="T13" fmla="*/ 207 h 254"/>
                <a:gd name="T14" fmla="*/ 299 w 347"/>
                <a:gd name="T15" fmla="*/ 95 h 254"/>
                <a:gd name="T16" fmla="*/ 347 w 347"/>
                <a:gd name="T17" fmla="*/ 48 h 254"/>
                <a:gd name="T18" fmla="*/ 299 w 347"/>
                <a:gd name="T19" fmla="*/ 0 h 254"/>
                <a:gd name="T20" fmla="*/ 299 w 347"/>
                <a:gd name="T21" fmla="*/ 254 h 254"/>
                <a:gd name="T22" fmla="*/ 347 w 347"/>
                <a:gd name="T23" fmla="*/ 206 h 254"/>
                <a:gd name="T24" fmla="*/ 299 w 347"/>
                <a:gd name="T25" fmla="*/ 158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7" h="254">
                  <a:moveTo>
                    <a:pt x="347" y="206"/>
                  </a:moveTo>
                  <a:cubicBezTo>
                    <a:pt x="258" y="212"/>
                    <a:pt x="213" y="183"/>
                    <a:pt x="182" y="151"/>
                  </a:cubicBezTo>
                  <a:moveTo>
                    <a:pt x="135" y="101"/>
                  </a:moveTo>
                  <a:cubicBezTo>
                    <a:pt x="74" y="47"/>
                    <a:pt x="0" y="47"/>
                    <a:pt x="0" y="47"/>
                  </a:cubicBezTo>
                  <a:moveTo>
                    <a:pt x="347" y="48"/>
                  </a:moveTo>
                  <a:cubicBezTo>
                    <a:pt x="232" y="41"/>
                    <a:pt x="190" y="91"/>
                    <a:pt x="158" y="130"/>
                  </a:cubicBezTo>
                  <a:cubicBezTo>
                    <a:pt x="94" y="207"/>
                    <a:pt x="0" y="207"/>
                    <a:pt x="0" y="207"/>
                  </a:cubicBezTo>
                  <a:moveTo>
                    <a:pt x="299" y="95"/>
                  </a:moveTo>
                  <a:cubicBezTo>
                    <a:pt x="347" y="48"/>
                    <a:pt x="347" y="48"/>
                    <a:pt x="347" y="48"/>
                  </a:cubicBezTo>
                  <a:cubicBezTo>
                    <a:pt x="299" y="0"/>
                    <a:pt x="299" y="0"/>
                    <a:pt x="299" y="0"/>
                  </a:cubicBezTo>
                  <a:moveTo>
                    <a:pt x="299" y="254"/>
                  </a:moveTo>
                  <a:cubicBezTo>
                    <a:pt x="347" y="206"/>
                    <a:pt x="347" y="206"/>
                    <a:pt x="347" y="206"/>
                  </a:cubicBezTo>
                  <a:cubicBezTo>
                    <a:pt x="299" y="158"/>
                    <a:pt x="299" y="158"/>
                    <a:pt x="299" y="158"/>
                  </a:cubicBezTo>
                </a:path>
              </a:pathLst>
            </a:custGeom>
            <a:noFill/>
            <a:ln w="19050" cap="sq">
              <a:solidFill>
                <a:srgbClr val="002050"/>
              </a:solidFill>
              <a:prstDash val="solid"/>
              <a:miter lim="800000"/>
              <a:headEnd/>
              <a:tailEnd/>
            </a:ln>
          </p:spPr>
          <p:txBody>
            <a:bodyPr vert="horz" wrap="square" lIns="91438" tIns="45719" rIns="91438" bIns="45719" numCol="1" anchor="t" anchorCtr="0" compatLnSpc="1">
              <a:prstTxWarp prst="textNoShape">
                <a:avLst/>
              </a:prstTxWarp>
            </a:bodyPr>
            <a:lstStyle/>
            <a:p>
              <a:pPr defTabSz="914411"/>
              <a:endParaRPr lang="en-US" sz="900">
                <a:gradFill>
                  <a:gsLst>
                    <a:gs pos="0">
                      <a:srgbClr val="505050"/>
                    </a:gs>
                    <a:gs pos="100000">
                      <a:srgbClr val="505050"/>
                    </a:gs>
                  </a:gsLst>
                  <a:lin ang="5400000" scaled="1"/>
                </a:gradFill>
                <a:latin typeface="Segoe UI"/>
              </a:endParaRPr>
            </a:p>
          </p:txBody>
        </p:sp>
        <p:sp>
          <p:nvSpPr>
            <p:cNvPr id="31" name="Oval 30">
              <a:extLst>
                <a:ext uri="{FF2B5EF4-FFF2-40B4-BE49-F238E27FC236}">
                  <a16:creationId xmlns:a16="http://schemas.microsoft.com/office/drawing/2014/main" id="{89A6D934-8DB2-4FA5-A6D2-73D1C1C8D02D}"/>
                </a:ext>
              </a:extLst>
            </p:cNvPr>
            <p:cNvSpPr/>
            <p:nvPr/>
          </p:nvSpPr>
          <p:spPr bwMode="auto">
            <a:xfrm>
              <a:off x="6332226" y="3086685"/>
              <a:ext cx="1127354" cy="1127350"/>
            </a:xfrm>
            <a:prstGeom prst="ellipse">
              <a:avLst/>
            </a:prstGeom>
            <a:noFill/>
            <a:ln w="38100">
              <a:solidFill>
                <a:srgbClr val="002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78" tIns="146302" rIns="182878" bIns="146302" numCol="1" spcCol="0" rtlCol="0" fromWordArt="0" anchor="t" anchorCtr="0" forceAA="0" compatLnSpc="1">
              <a:prstTxWarp prst="textNoShape">
                <a:avLst/>
              </a:prstTxWarp>
              <a:noAutofit/>
            </a:bodyPr>
            <a:lstStyle/>
            <a:p>
              <a:pPr defTabSz="932483" fontAlgn="base">
                <a:spcBef>
                  <a:spcPct val="0"/>
                </a:spcBef>
                <a:spcAft>
                  <a:spcPct val="0"/>
                </a:spcAft>
              </a:pPr>
              <a:endParaRPr lang="en-GB"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2" name="Group 1">
            <a:extLst>
              <a:ext uri="{FF2B5EF4-FFF2-40B4-BE49-F238E27FC236}">
                <a16:creationId xmlns:a16="http://schemas.microsoft.com/office/drawing/2014/main" id="{1BA72449-9793-4949-A847-654FDC3E4741}"/>
              </a:ext>
            </a:extLst>
          </p:cNvPr>
          <p:cNvGrpSpPr/>
          <p:nvPr/>
        </p:nvGrpSpPr>
        <p:grpSpPr>
          <a:xfrm>
            <a:off x="4604513" y="2384180"/>
            <a:ext cx="1127338" cy="1127334"/>
            <a:chOff x="4604491" y="2816428"/>
            <a:chExt cx="1127354" cy="1127350"/>
          </a:xfrm>
        </p:grpSpPr>
        <p:sp>
          <p:nvSpPr>
            <p:cNvPr id="36" name="Oval 35">
              <a:extLst>
                <a:ext uri="{FF2B5EF4-FFF2-40B4-BE49-F238E27FC236}">
                  <a16:creationId xmlns:a16="http://schemas.microsoft.com/office/drawing/2014/main" id="{6EA5FEEE-B195-48D5-8A46-D1DB46081197}"/>
                </a:ext>
              </a:extLst>
            </p:cNvPr>
            <p:cNvSpPr/>
            <p:nvPr/>
          </p:nvSpPr>
          <p:spPr bwMode="auto">
            <a:xfrm>
              <a:off x="4604491" y="2816428"/>
              <a:ext cx="1127354" cy="1127350"/>
            </a:xfrm>
            <a:prstGeom prst="ellipse">
              <a:avLst/>
            </a:prstGeom>
            <a:noFill/>
            <a:ln w="381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78" tIns="146302" rIns="182878" bIns="146302" numCol="1" spcCol="0" rtlCol="0" fromWordArt="0" anchor="t" anchorCtr="0" forceAA="0" compatLnSpc="1">
              <a:prstTxWarp prst="textNoShape">
                <a:avLst/>
              </a:prstTxWarp>
              <a:noAutofit/>
            </a:bodyPr>
            <a:lstStyle/>
            <a:p>
              <a:pPr defTabSz="932483" fontAlgn="base">
                <a:spcBef>
                  <a:spcPct val="0"/>
                </a:spcBef>
                <a:spcAft>
                  <a:spcPct val="0"/>
                </a:spcAft>
              </a:pPr>
              <a:endParaRPr lang="en-GB"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8" name="arrow_5" title="Icon of two arrows pointing across from each other">
              <a:extLst>
                <a:ext uri="{FF2B5EF4-FFF2-40B4-BE49-F238E27FC236}">
                  <a16:creationId xmlns:a16="http://schemas.microsoft.com/office/drawing/2014/main" id="{7B3172F5-F271-4D05-8371-6B30998170AE}"/>
                </a:ext>
              </a:extLst>
            </p:cNvPr>
            <p:cNvSpPr>
              <a:spLocks noChangeAspect="1" noEditPoints="1"/>
            </p:cNvSpPr>
            <p:nvPr/>
          </p:nvSpPr>
          <p:spPr bwMode="auto">
            <a:xfrm>
              <a:off x="4822450" y="3032991"/>
              <a:ext cx="691436" cy="694224"/>
            </a:xfrm>
            <a:custGeom>
              <a:avLst/>
              <a:gdLst>
                <a:gd name="T0" fmla="*/ 102 w 248"/>
                <a:gd name="T1" fmla="*/ 0 h 249"/>
                <a:gd name="T2" fmla="*/ 176 w 248"/>
                <a:gd name="T3" fmla="*/ 73 h 249"/>
                <a:gd name="T4" fmla="*/ 102 w 248"/>
                <a:gd name="T5" fmla="*/ 147 h 249"/>
                <a:gd name="T6" fmla="*/ 176 w 248"/>
                <a:gd name="T7" fmla="*/ 73 h 249"/>
                <a:gd name="T8" fmla="*/ 0 w 248"/>
                <a:gd name="T9" fmla="*/ 73 h 249"/>
                <a:gd name="T10" fmla="*/ 146 w 248"/>
                <a:gd name="T11" fmla="*/ 103 h 249"/>
                <a:gd name="T12" fmla="*/ 72 w 248"/>
                <a:gd name="T13" fmla="*/ 176 h 249"/>
                <a:gd name="T14" fmla="*/ 146 w 248"/>
                <a:gd name="T15" fmla="*/ 249 h 249"/>
                <a:gd name="T16" fmla="*/ 72 w 248"/>
                <a:gd name="T17" fmla="*/ 176 h 249"/>
                <a:gd name="T18" fmla="*/ 248 w 248"/>
                <a:gd name="T19" fmla="*/ 176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8" h="249">
                  <a:moveTo>
                    <a:pt x="102" y="0"/>
                  </a:moveTo>
                  <a:lnTo>
                    <a:pt x="176" y="73"/>
                  </a:lnTo>
                  <a:lnTo>
                    <a:pt x="102" y="147"/>
                  </a:lnTo>
                  <a:moveTo>
                    <a:pt x="176" y="73"/>
                  </a:moveTo>
                  <a:lnTo>
                    <a:pt x="0" y="73"/>
                  </a:lnTo>
                  <a:moveTo>
                    <a:pt x="146" y="103"/>
                  </a:moveTo>
                  <a:lnTo>
                    <a:pt x="72" y="176"/>
                  </a:lnTo>
                  <a:lnTo>
                    <a:pt x="146" y="249"/>
                  </a:lnTo>
                  <a:moveTo>
                    <a:pt x="72" y="176"/>
                  </a:moveTo>
                  <a:lnTo>
                    <a:pt x="248" y="176"/>
                  </a:lnTo>
                </a:path>
              </a:pathLst>
            </a:custGeom>
            <a:noFill/>
            <a:ln w="19050" cap="sq">
              <a:solidFill>
                <a:srgbClr val="0078D4"/>
              </a:solidFill>
              <a:prstDash val="solid"/>
              <a:miter lim="800000"/>
              <a:headEnd/>
              <a:tailEnd/>
            </a:ln>
          </p:spPr>
          <p:txBody>
            <a:bodyPr vert="horz" wrap="square" lIns="91438" tIns="45719" rIns="91438" bIns="45719" numCol="1" anchor="t" anchorCtr="0" compatLnSpc="1">
              <a:prstTxWarp prst="textNoShape">
                <a:avLst/>
              </a:prstTxWarp>
            </a:bodyPr>
            <a:lstStyle/>
            <a:p>
              <a:pPr defTabSz="914411"/>
              <a:endParaRPr lang="en-US" sz="900">
                <a:gradFill>
                  <a:gsLst>
                    <a:gs pos="0">
                      <a:srgbClr val="505050"/>
                    </a:gs>
                    <a:gs pos="100000">
                      <a:srgbClr val="505050"/>
                    </a:gs>
                  </a:gsLst>
                  <a:lin ang="5400000" scaled="1"/>
                </a:gradFill>
                <a:latin typeface="Segoe UI"/>
              </a:endParaRPr>
            </a:p>
          </p:txBody>
        </p:sp>
      </p:grpSp>
      <p:sp>
        <p:nvSpPr>
          <p:cNvPr id="17" name="Title 2">
            <a:extLst>
              <a:ext uri="{FF2B5EF4-FFF2-40B4-BE49-F238E27FC236}">
                <a16:creationId xmlns:a16="http://schemas.microsoft.com/office/drawing/2014/main" id="{E2D2FE6D-8CD2-4389-A5FA-D81CEFD9705F}"/>
              </a:ext>
            </a:extLst>
          </p:cNvPr>
          <p:cNvSpPr txBox="1">
            <a:spLocks/>
          </p:cNvSpPr>
          <p:nvPr/>
        </p:nvSpPr>
        <p:spPr>
          <a:xfrm>
            <a:off x="588263" y="5300439"/>
            <a:ext cx="11018520" cy="1018509"/>
          </a:xfrm>
          <a:prstGeom prst="rect">
            <a:avLst/>
          </a:prstGeom>
        </p:spPr>
        <p:txBody>
          <a:bodyPr vert="horz" wrap="square" lIns="143446" tIns="89654" rIns="143446" bIns="89654" rtlCol="0" anchor="t">
            <a:noAutofit/>
          </a:bodyPr>
          <a:lstStyle>
            <a:lvl1pPr algn="l" defTabSz="932754" rtl="0" eaLnBrk="1" latinLnBrk="0" hangingPunct="1">
              <a:lnSpc>
                <a:spcPct val="90000"/>
              </a:lnSpc>
              <a:spcBef>
                <a:spcPct val="0"/>
              </a:spcBef>
              <a:buNone/>
              <a:defRPr lang="en-US" sz="40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565"/>
            <a:r>
              <a:rPr lang="en-GB" sz="1961" spc="-100">
                <a:solidFill>
                  <a:schemeClr val="tx1"/>
                </a:solidFill>
                <a:latin typeface="Segoe" panose="020B0502040504020203" pitchFamily="34" charset="0"/>
              </a:rPr>
              <a:t>Cloud Adoption Framework Migrate </a:t>
            </a:r>
            <a:r>
              <a:rPr lang="en-GB" sz="1961" spc="-100">
                <a:gradFill>
                  <a:gsLst>
                    <a:gs pos="1250">
                      <a:prstClr val="black"/>
                    </a:gs>
                    <a:gs pos="100000">
                      <a:prstClr val="black"/>
                    </a:gs>
                  </a:gsLst>
                  <a:lin ang="5400000" scaled="0"/>
                </a:gradFill>
                <a:latin typeface="Segoe" panose="020B0502040504020203" pitchFamily="34" charset="0"/>
              </a:rPr>
              <a:t>provides a single migration methodology that balances Lift, Shift, &amp; Optimize motions and Modernization motions, into one fluid process </a:t>
            </a:r>
          </a:p>
        </p:txBody>
      </p:sp>
      <p:sp>
        <p:nvSpPr>
          <p:cNvPr id="18" name="Title 1">
            <a:extLst>
              <a:ext uri="{FF2B5EF4-FFF2-40B4-BE49-F238E27FC236}">
                <a16:creationId xmlns:a16="http://schemas.microsoft.com/office/drawing/2014/main" id="{B8461009-8B49-A944-840B-08E7B84D0A75}"/>
              </a:ext>
            </a:extLst>
          </p:cNvPr>
          <p:cNvSpPr txBox="1">
            <a:spLocks/>
          </p:cNvSpPr>
          <p:nvPr/>
        </p:nvSpPr>
        <p:spPr>
          <a:xfrm>
            <a:off x="402283" y="336954"/>
            <a:ext cx="11328775" cy="665414"/>
          </a:xfrm>
          <a:prstGeom prst="rect">
            <a:avLst/>
          </a:prstGeom>
        </p:spPr>
        <p:txBody>
          <a:bodyPr vert="horz" wrap="square" lIns="143446" tIns="89654" rIns="143446" bIns="89654" rtlCol="0" anchor="t">
            <a:normAutofit fontScale="77500" lnSpcReduction="20000"/>
          </a:bodyPr>
          <a:lstStyle>
            <a:lvl1pPr algn="l" defTabSz="932754" rtl="0" eaLnBrk="1" latinLnBrk="0" hangingPunct="1">
              <a:lnSpc>
                <a:spcPct val="90000"/>
              </a:lnSpc>
              <a:spcBef>
                <a:spcPct val="0"/>
              </a:spcBef>
              <a:buNone/>
              <a:defRPr lang="en-US" sz="40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565"/>
            <a:r>
              <a:rPr lang="en-US" sz="3530" b="1" spc="-100">
                <a:gradFill>
                  <a:gsLst>
                    <a:gs pos="1250">
                      <a:prstClr val="black"/>
                    </a:gs>
                    <a:gs pos="100000">
                      <a:prstClr val="black"/>
                    </a:gs>
                  </a:gsLst>
                  <a:lin ang="5400000" scaled="0"/>
                </a:gradFill>
                <a:latin typeface="Segoe Semibold" panose="020B0502040504020203" pitchFamily="34" charset="0"/>
                <a:cs typeface="Segoe UI Light" panose="020B0502040204020203" pitchFamily="34" charset="0"/>
              </a:rPr>
              <a:t>Cloud Adoption Framework Migrate: Balance within migration efforts</a:t>
            </a:r>
          </a:p>
        </p:txBody>
      </p:sp>
    </p:spTree>
    <p:extLst>
      <p:ext uri="{BB962C8B-B14F-4D97-AF65-F5344CB8AC3E}">
        <p14:creationId xmlns:p14="http://schemas.microsoft.com/office/powerpoint/2010/main" val="12137010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150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017FF85-8ADA-214A-8E83-853238A71725}"/>
              </a:ext>
            </a:extLst>
          </p:cNvPr>
          <p:cNvSpPr/>
          <p:nvPr/>
        </p:nvSpPr>
        <p:spPr bwMode="auto">
          <a:xfrm>
            <a:off x="2885697" y="2859256"/>
            <a:ext cx="4114684" cy="822937"/>
          </a:xfrm>
          <a:prstGeom prst="rect">
            <a:avLst/>
          </a:prstGeom>
          <a:solidFill>
            <a:srgbClr val="0078D4"/>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96" tIns="146239" rIns="182796" bIns="146239" numCol="1" spcCol="0" rtlCol="0" fromWordArt="0" anchor="ctr" anchorCtr="0" forceAA="0" compatLnSpc="1">
            <a:prstTxWarp prst="textNoShape">
              <a:avLst/>
            </a:prstTxWarp>
            <a:noAutofit/>
          </a:bodyPr>
          <a:lstStyle/>
          <a:p>
            <a:pPr defTabSz="931958" fontAlgn="base">
              <a:lnSpc>
                <a:spcPts val="1780"/>
              </a:lnSpc>
              <a:spcBef>
                <a:spcPts val="300"/>
              </a:spcBef>
              <a:spcAft>
                <a:spcPts val="300"/>
              </a:spcAft>
              <a:defRPr/>
            </a:pPr>
            <a:r>
              <a:rPr lang="en-US" sz="1400" kern="0">
                <a:solidFill>
                  <a:srgbClr val="FFFFFF"/>
                </a:solidFill>
                <a:latin typeface="Segoe" panose="020B0502040504020203" pitchFamily="34" charset="0"/>
                <a:cs typeface="Segoe UI" panose="020B0502040204020203" pitchFamily="34" charset="0"/>
              </a:rPr>
              <a:t>Validate prerequisites aligned to </a:t>
            </a:r>
            <a:r>
              <a:rPr lang="en-US" sz="1400" b="1" i="1" kern="0">
                <a:solidFill>
                  <a:srgbClr val="FFFFFF"/>
                </a:solidFill>
                <a:latin typeface="Segoe" panose="020B0502040504020203" pitchFamily="34" charset="0"/>
                <a:cs typeface="Segoe UI" panose="020B0502040204020203" pitchFamily="34" charset="0"/>
              </a:rPr>
              <a:t>Motivations</a:t>
            </a:r>
            <a:r>
              <a:rPr lang="en-US" sz="1400" kern="0">
                <a:solidFill>
                  <a:srgbClr val="FFFFFF"/>
                </a:solidFill>
                <a:latin typeface="Segoe" panose="020B0502040504020203" pitchFamily="34" charset="0"/>
                <a:cs typeface="Segoe UI" panose="020B0502040204020203" pitchFamily="34" charset="0"/>
              </a:rPr>
              <a:t> and </a:t>
            </a:r>
            <a:r>
              <a:rPr lang="en-US" sz="1400" b="1" i="1" kern="0">
                <a:solidFill>
                  <a:srgbClr val="FFFFFF"/>
                </a:solidFill>
                <a:latin typeface="Segoe" panose="020B0502040504020203" pitchFamily="34" charset="0"/>
                <a:cs typeface="Segoe UI" panose="020B0502040204020203" pitchFamily="34" charset="0"/>
              </a:rPr>
              <a:t>Migration Phase Investments</a:t>
            </a:r>
            <a:endParaRPr lang="en-US" sz="1400" kern="0">
              <a:solidFill>
                <a:srgbClr val="FFFFFF"/>
              </a:solidFill>
              <a:latin typeface="Segoe" panose="020B0502040504020203" pitchFamily="34" charset="0"/>
              <a:cs typeface="Segoe UI" panose="020B0502040204020203" pitchFamily="34" charset="0"/>
            </a:endParaRPr>
          </a:p>
        </p:txBody>
      </p:sp>
      <p:sp>
        <p:nvSpPr>
          <p:cNvPr id="4" name="Title 1">
            <a:extLst>
              <a:ext uri="{FF2B5EF4-FFF2-40B4-BE49-F238E27FC236}">
                <a16:creationId xmlns:a16="http://schemas.microsoft.com/office/drawing/2014/main" id="{F9C15034-9152-B949-8FFE-5F3B44F7CC7D}"/>
              </a:ext>
            </a:extLst>
          </p:cNvPr>
          <p:cNvSpPr txBox="1">
            <a:spLocks/>
          </p:cNvSpPr>
          <p:nvPr/>
        </p:nvSpPr>
        <p:spPr>
          <a:xfrm>
            <a:off x="1043802" y="2859256"/>
            <a:ext cx="1884733" cy="822937"/>
          </a:xfrm>
          <a:prstGeom prst="rect">
            <a:avLst/>
          </a:prstGeom>
          <a:solidFill>
            <a:schemeClr val="bg1"/>
          </a:solidFill>
          <a:ln>
            <a:solidFill>
              <a:schemeClr val="accent1"/>
            </a:solidFill>
          </a:ln>
        </p:spPr>
        <p:txBody>
          <a:bodyPr vert="horz" wrap="square" lIns="365749" tIns="91436" rIns="146299" bIns="91436" rtlCol="0" anchor="ctr">
            <a:noAutofit/>
          </a:bodyPr>
          <a:lstStyle>
            <a:defPPr>
              <a:defRPr lang="en-US"/>
            </a:defPPr>
            <a:lvl1pPr defTabSz="914367">
              <a:lnSpc>
                <a:spcPct val="90000"/>
              </a:lnSpc>
              <a:spcBef>
                <a:spcPct val="0"/>
              </a:spcBef>
              <a:buNone/>
              <a:defRPr sz="2000" b="1" cap="none" spc="-100" baseline="0">
                <a:ln w="3175">
                  <a:noFill/>
                </a:ln>
                <a:solidFill>
                  <a:schemeClr val="tx2"/>
                </a:solidFill>
                <a:effectLst/>
                <a:cs typeface="Segoe UI" pitchFamily="34" charset="0"/>
              </a:defRPr>
            </a:lvl1pPr>
          </a:lstStyle>
          <a:p>
            <a:pPr defTabSz="896548">
              <a:defRPr/>
            </a:pPr>
            <a:r>
              <a:rPr lang="en-US" b="0" spc="-98">
                <a:solidFill>
                  <a:srgbClr val="0078D7"/>
                </a:solidFill>
                <a:latin typeface="Segoe Light" panose="020B0302040504020203" pitchFamily="34" charset="0"/>
              </a:rPr>
              <a:t>Prerequisites</a:t>
            </a:r>
          </a:p>
        </p:txBody>
      </p:sp>
      <p:sp>
        <p:nvSpPr>
          <p:cNvPr id="5" name="Oval 4">
            <a:extLst>
              <a:ext uri="{FF2B5EF4-FFF2-40B4-BE49-F238E27FC236}">
                <a16:creationId xmlns:a16="http://schemas.microsoft.com/office/drawing/2014/main" id="{39566619-BA8F-FE40-9AA1-9BC4C74B8BE0}"/>
              </a:ext>
            </a:extLst>
          </p:cNvPr>
          <p:cNvSpPr/>
          <p:nvPr/>
        </p:nvSpPr>
        <p:spPr bwMode="auto">
          <a:xfrm>
            <a:off x="797025" y="3023948"/>
            <a:ext cx="493553" cy="493553"/>
          </a:xfrm>
          <a:prstGeom prst="ellipse">
            <a:avLst/>
          </a:prstGeom>
          <a:solidFill>
            <a:srgbClr val="0078D4"/>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18" rIns="0" bIns="0" numCol="1" spcCol="0" rtlCol="0" fromWordArt="0" anchor="ctr" anchorCtr="0" forceAA="0" compatLnSpc="1">
            <a:prstTxWarp prst="textNoShape">
              <a:avLst/>
            </a:prstTxWarp>
            <a:noAutofit/>
          </a:bodyPr>
          <a:lstStyle/>
          <a:p>
            <a:pPr algn="ctr" defTabSz="914124" fontAlgn="base">
              <a:lnSpc>
                <a:spcPct val="90000"/>
              </a:lnSpc>
              <a:spcBef>
                <a:spcPct val="0"/>
              </a:spcBef>
              <a:spcAft>
                <a:spcPct val="0"/>
              </a:spcAft>
              <a:defRPr/>
            </a:pPr>
            <a:r>
              <a:rPr lang="en-US" sz="2000" kern="0">
                <a:solidFill>
                  <a:prstClr val="white"/>
                </a:solidFill>
                <a:latin typeface="Segoe UI Semibold" panose="020B0702040204020203" pitchFamily="34" charset="0"/>
                <a:ea typeface="Segoe UI" panose="020B0502040204020203" pitchFamily="34" charset="0"/>
                <a:cs typeface="Segoe UI Semibold" panose="020B0702040204020203" pitchFamily="34" charset="0"/>
              </a:rPr>
              <a:t>2</a:t>
            </a:r>
            <a:endParaRPr lang="en-US" sz="2353" kern="0">
              <a:solidFill>
                <a:prstClr val="white"/>
              </a:solidFill>
              <a:latin typeface="Segoe UI Semibold" panose="020B0702040204020203" pitchFamily="34" charset="0"/>
              <a:ea typeface="Segoe UI" panose="020B0502040204020203" pitchFamily="34" charset="0"/>
              <a:cs typeface="Segoe UI Semibold" panose="020B0702040204020203" pitchFamily="34" charset="0"/>
            </a:endParaRPr>
          </a:p>
        </p:txBody>
      </p:sp>
      <p:sp>
        <p:nvSpPr>
          <p:cNvPr id="6" name="Rectangle 5">
            <a:extLst>
              <a:ext uri="{FF2B5EF4-FFF2-40B4-BE49-F238E27FC236}">
                <a16:creationId xmlns:a16="http://schemas.microsoft.com/office/drawing/2014/main" id="{D52167DE-ECE0-4548-865F-567F8C95DF85}"/>
              </a:ext>
            </a:extLst>
          </p:cNvPr>
          <p:cNvSpPr/>
          <p:nvPr/>
        </p:nvSpPr>
        <p:spPr bwMode="auto">
          <a:xfrm>
            <a:off x="2885697" y="4283165"/>
            <a:ext cx="4114684" cy="822937"/>
          </a:xfrm>
          <a:prstGeom prst="rect">
            <a:avLst/>
          </a:prstGeom>
          <a:solidFill>
            <a:srgbClr val="0078D4"/>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96" tIns="146239" rIns="182796" bIns="146239" numCol="1" spcCol="0" rtlCol="0" fromWordArt="0" anchor="ctr" anchorCtr="0" forceAA="0" compatLnSpc="1">
            <a:prstTxWarp prst="textNoShape">
              <a:avLst/>
            </a:prstTxWarp>
            <a:noAutofit/>
          </a:bodyPr>
          <a:lstStyle/>
          <a:p>
            <a:pPr defTabSz="931958" fontAlgn="base">
              <a:lnSpc>
                <a:spcPts val="1780"/>
              </a:lnSpc>
              <a:spcBef>
                <a:spcPts val="300"/>
              </a:spcBef>
              <a:spcAft>
                <a:spcPts val="300"/>
              </a:spcAft>
              <a:defRPr/>
            </a:pPr>
            <a:r>
              <a:rPr lang="en-US" sz="1400" kern="0">
                <a:solidFill>
                  <a:srgbClr val="FFFFFF"/>
                </a:solidFill>
                <a:latin typeface="Segoe" panose="020B0502040504020203" pitchFamily="34" charset="0"/>
                <a:cs typeface="Segoe UI" panose="020B0502040204020203" pitchFamily="34" charset="0"/>
              </a:rPr>
              <a:t>Learn the </a:t>
            </a:r>
            <a:r>
              <a:rPr lang="en-US" sz="1400" b="1" i="1" kern="0">
                <a:solidFill>
                  <a:srgbClr val="FFFFFF"/>
                </a:solidFill>
                <a:latin typeface="Segoe" panose="020B0502040504020203" pitchFamily="34" charset="0"/>
                <a:cs typeface="Segoe UI" panose="020B0502040204020203" pitchFamily="34" charset="0"/>
              </a:rPr>
              <a:t>tools and approaches </a:t>
            </a:r>
            <a:r>
              <a:rPr lang="en-US" sz="1400" kern="0">
                <a:solidFill>
                  <a:srgbClr val="FFFFFF"/>
                </a:solidFill>
                <a:latin typeface="Segoe" panose="020B0502040504020203" pitchFamily="34" charset="0"/>
                <a:cs typeface="Segoe UI" panose="020B0502040204020203" pitchFamily="34" charset="0"/>
              </a:rPr>
              <a:t>migrating a 1</a:t>
            </a:r>
            <a:r>
              <a:rPr lang="en-US" sz="1400" kern="0" baseline="30000">
                <a:solidFill>
                  <a:srgbClr val="FFFFFF"/>
                </a:solidFill>
                <a:latin typeface="Segoe" panose="020B0502040504020203" pitchFamily="34" charset="0"/>
                <a:cs typeface="Segoe UI" panose="020B0502040204020203" pitchFamily="34" charset="0"/>
              </a:rPr>
              <a:t>st</a:t>
            </a:r>
            <a:r>
              <a:rPr lang="en-US" sz="1400" kern="0">
                <a:solidFill>
                  <a:srgbClr val="FFFFFF"/>
                </a:solidFill>
                <a:latin typeface="Segoe" panose="020B0502040504020203" pitchFamily="34" charset="0"/>
                <a:cs typeface="Segoe UI" panose="020B0502040204020203" pitchFamily="34" charset="0"/>
              </a:rPr>
              <a:t> workload using the </a:t>
            </a:r>
            <a:r>
              <a:rPr lang="en-US" sz="1400" b="1" i="1" kern="0">
                <a:solidFill>
                  <a:srgbClr val="FFFFFF"/>
                </a:solidFill>
                <a:latin typeface="Segoe" panose="020B0502040504020203" pitchFamily="34" charset="0"/>
                <a:cs typeface="Segoe UI" panose="020B0502040204020203" pitchFamily="34" charset="0"/>
              </a:rPr>
              <a:t>Azure Migration Guide</a:t>
            </a:r>
            <a:r>
              <a:rPr lang="en-US" sz="1400" kern="0">
                <a:solidFill>
                  <a:srgbClr val="FFFFFF"/>
                </a:solidFill>
                <a:latin typeface="Segoe" panose="020B0502040504020203" pitchFamily="34" charset="0"/>
                <a:cs typeface="Segoe UI" panose="020B0502040204020203" pitchFamily="34" charset="0"/>
              </a:rPr>
              <a:t> </a:t>
            </a:r>
            <a:endParaRPr lang="en-US" sz="1400" b="1" i="1" kern="0">
              <a:solidFill>
                <a:srgbClr val="FFFFFF"/>
              </a:solidFill>
              <a:latin typeface="Segoe" panose="020B0502040504020203" pitchFamily="34" charset="0"/>
              <a:cs typeface="Segoe UI" panose="020B0502040204020203" pitchFamily="34" charset="0"/>
            </a:endParaRPr>
          </a:p>
        </p:txBody>
      </p:sp>
      <p:sp>
        <p:nvSpPr>
          <p:cNvPr id="7" name="Title 1">
            <a:extLst>
              <a:ext uri="{FF2B5EF4-FFF2-40B4-BE49-F238E27FC236}">
                <a16:creationId xmlns:a16="http://schemas.microsoft.com/office/drawing/2014/main" id="{A5D53EBF-766C-194B-8A13-5D31FCF82397}"/>
              </a:ext>
            </a:extLst>
          </p:cNvPr>
          <p:cNvSpPr txBox="1">
            <a:spLocks/>
          </p:cNvSpPr>
          <p:nvPr/>
        </p:nvSpPr>
        <p:spPr>
          <a:xfrm>
            <a:off x="1043802" y="4283165"/>
            <a:ext cx="1884733" cy="822937"/>
          </a:xfrm>
          <a:prstGeom prst="rect">
            <a:avLst/>
          </a:prstGeom>
          <a:solidFill>
            <a:schemeClr val="bg1"/>
          </a:solidFill>
          <a:ln>
            <a:solidFill>
              <a:schemeClr val="accent1"/>
            </a:solidFill>
          </a:ln>
        </p:spPr>
        <p:txBody>
          <a:bodyPr vert="horz" wrap="square" lIns="365749" tIns="91436" rIns="146299" bIns="91436" rtlCol="0" anchor="ctr">
            <a:noAutofit/>
          </a:bodyPr>
          <a:lstStyle>
            <a:defPPr>
              <a:defRPr lang="en-US"/>
            </a:defPPr>
            <a:lvl1pPr defTabSz="914367">
              <a:lnSpc>
                <a:spcPct val="90000"/>
              </a:lnSpc>
              <a:spcBef>
                <a:spcPct val="0"/>
              </a:spcBef>
              <a:buNone/>
              <a:defRPr sz="2000" b="1" cap="none" spc="-100" baseline="0">
                <a:ln w="3175">
                  <a:noFill/>
                </a:ln>
                <a:solidFill>
                  <a:schemeClr val="tx2"/>
                </a:solidFill>
                <a:effectLst/>
                <a:cs typeface="Segoe UI" pitchFamily="34" charset="0"/>
              </a:defRPr>
            </a:lvl1pPr>
          </a:lstStyle>
          <a:p>
            <a:pPr defTabSz="896548">
              <a:defRPr/>
            </a:pPr>
            <a:r>
              <a:rPr lang="en-US" b="0" spc="-98">
                <a:solidFill>
                  <a:srgbClr val="0078D7"/>
                </a:solidFill>
                <a:latin typeface="Segoe Light" panose="020B0302040504020203" pitchFamily="34" charset="0"/>
              </a:rPr>
              <a:t>1</a:t>
            </a:r>
            <a:r>
              <a:rPr lang="en-US" b="0" spc="-98" baseline="30000">
                <a:solidFill>
                  <a:srgbClr val="0078D7"/>
                </a:solidFill>
                <a:latin typeface="Segoe Light" panose="020B0302040504020203" pitchFamily="34" charset="0"/>
              </a:rPr>
              <a:t>st</a:t>
            </a:r>
            <a:r>
              <a:rPr lang="en-US" b="0" spc="-98">
                <a:solidFill>
                  <a:srgbClr val="0078D7"/>
                </a:solidFill>
                <a:latin typeface="Segoe Light" panose="020B0302040504020203" pitchFamily="34" charset="0"/>
              </a:rPr>
              <a:t> Workload</a:t>
            </a:r>
          </a:p>
        </p:txBody>
      </p:sp>
      <p:sp>
        <p:nvSpPr>
          <p:cNvPr id="8" name="Oval 7">
            <a:extLst>
              <a:ext uri="{FF2B5EF4-FFF2-40B4-BE49-F238E27FC236}">
                <a16:creationId xmlns:a16="http://schemas.microsoft.com/office/drawing/2014/main" id="{2C884D98-69E8-F34D-B55D-928BF5616E82}"/>
              </a:ext>
            </a:extLst>
          </p:cNvPr>
          <p:cNvSpPr/>
          <p:nvPr/>
        </p:nvSpPr>
        <p:spPr bwMode="auto">
          <a:xfrm>
            <a:off x="797025" y="4447858"/>
            <a:ext cx="493553" cy="493553"/>
          </a:xfrm>
          <a:prstGeom prst="ellipse">
            <a:avLst/>
          </a:prstGeom>
          <a:solidFill>
            <a:srgbClr val="0078D4"/>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18" rIns="0" bIns="0" numCol="1" spcCol="0" rtlCol="0" fromWordArt="0" anchor="ctr" anchorCtr="0" forceAA="0" compatLnSpc="1">
            <a:prstTxWarp prst="textNoShape">
              <a:avLst/>
            </a:prstTxWarp>
            <a:noAutofit/>
          </a:bodyPr>
          <a:lstStyle/>
          <a:p>
            <a:pPr algn="ctr" defTabSz="914124" fontAlgn="base">
              <a:lnSpc>
                <a:spcPct val="90000"/>
              </a:lnSpc>
              <a:spcBef>
                <a:spcPct val="0"/>
              </a:spcBef>
              <a:spcAft>
                <a:spcPct val="0"/>
              </a:spcAft>
              <a:defRPr/>
            </a:pPr>
            <a:r>
              <a:rPr lang="en-US" sz="2000" kern="0">
                <a:solidFill>
                  <a:prstClr val="white"/>
                </a:solidFill>
                <a:latin typeface="Segoe UI Semibold" panose="020B0702040204020203" pitchFamily="34" charset="0"/>
                <a:ea typeface="Segoe UI" panose="020B0502040204020203" pitchFamily="34" charset="0"/>
                <a:cs typeface="Segoe UI Semibold" panose="020B0702040204020203" pitchFamily="34" charset="0"/>
              </a:rPr>
              <a:t>3</a:t>
            </a:r>
            <a:endParaRPr lang="en-US" sz="2353" kern="0">
              <a:solidFill>
                <a:prstClr val="white"/>
              </a:solidFill>
              <a:latin typeface="Segoe UI Semibold" panose="020B0702040204020203" pitchFamily="34" charset="0"/>
              <a:ea typeface="Segoe UI" panose="020B0502040204020203" pitchFamily="34" charset="0"/>
              <a:cs typeface="Segoe UI Semibold" panose="020B0702040204020203" pitchFamily="34" charset="0"/>
            </a:endParaRPr>
          </a:p>
        </p:txBody>
      </p:sp>
      <p:cxnSp>
        <p:nvCxnSpPr>
          <p:cNvPr id="9" name="Straight Arrow Connector 8">
            <a:extLst>
              <a:ext uri="{FF2B5EF4-FFF2-40B4-BE49-F238E27FC236}">
                <a16:creationId xmlns:a16="http://schemas.microsoft.com/office/drawing/2014/main" id="{F69C4E9C-032D-A244-9945-84DDFA4FE02F}"/>
              </a:ext>
            </a:extLst>
          </p:cNvPr>
          <p:cNvCxnSpPr/>
          <p:nvPr/>
        </p:nvCxnSpPr>
        <p:spPr>
          <a:xfrm>
            <a:off x="1873891" y="3698565"/>
            <a:ext cx="0" cy="584601"/>
          </a:xfrm>
          <a:prstGeom prst="straightConnector1">
            <a:avLst/>
          </a:prstGeom>
          <a:ln w="12700">
            <a:solidFill>
              <a:schemeClr val="tx2"/>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 name="Connector: Elbow 63">
            <a:extLst>
              <a:ext uri="{FF2B5EF4-FFF2-40B4-BE49-F238E27FC236}">
                <a16:creationId xmlns:a16="http://schemas.microsoft.com/office/drawing/2014/main" id="{67876257-0FB6-9E46-8F45-82C6FB47D754}"/>
              </a:ext>
            </a:extLst>
          </p:cNvPr>
          <p:cNvCxnSpPr>
            <a:cxnSpLocks/>
          </p:cNvCxnSpPr>
          <p:nvPr/>
        </p:nvCxnSpPr>
        <p:spPr>
          <a:xfrm rot="16200000" flipV="1">
            <a:off x="-1362730" y="3954307"/>
            <a:ext cx="4270687" cy="48822"/>
          </a:xfrm>
          <a:prstGeom prst="bentConnector4">
            <a:avLst>
              <a:gd name="adj1" fmla="val -273"/>
              <a:gd name="adj2" fmla="val 568212"/>
            </a:avLst>
          </a:prstGeom>
          <a:ln w="12700">
            <a:solidFill>
              <a:schemeClr val="tx2"/>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E070435B-B45C-2B4D-B632-A31DE9F0294C}"/>
              </a:ext>
            </a:extLst>
          </p:cNvPr>
          <p:cNvSpPr>
            <a:spLocks noGrp="1"/>
          </p:cNvSpPr>
          <p:nvPr>
            <p:ph type="title"/>
          </p:nvPr>
        </p:nvSpPr>
        <p:spPr>
          <a:xfrm>
            <a:off x="269406" y="289601"/>
            <a:ext cx="5974911" cy="899639"/>
          </a:xfrm>
        </p:spPr>
        <p:txBody>
          <a:bodyPr>
            <a:normAutofit/>
          </a:bodyPr>
          <a:lstStyle/>
          <a:p>
            <a:r>
              <a:rPr lang="nl-NL" b="1" spc="-50">
                <a:latin typeface="Segoe Semibold" panose="020B0502040504020203" pitchFamily="34" charset="0"/>
                <a:cs typeface="Segoe UI Light" panose="020B0502040204020203" pitchFamily="34" charset="0"/>
              </a:rPr>
              <a:t>How Do I Get </a:t>
            </a:r>
            <a:r>
              <a:rPr lang="nl-NL" b="1" spc="-50" err="1">
                <a:latin typeface="Segoe Semibold" panose="020B0502040504020203" pitchFamily="34" charset="0"/>
                <a:cs typeface="Segoe UI Light" panose="020B0502040204020203" pitchFamily="34" charset="0"/>
              </a:rPr>
              <a:t>Started</a:t>
            </a:r>
            <a:r>
              <a:rPr lang="nl-NL" b="1" spc="-50">
                <a:latin typeface="Segoe Semibold" panose="020B0502040504020203" pitchFamily="34" charset="0"/>
                <a:cs typeface="Segoe UI Light" panose="020B0502040204020203" pitchFamily="34" charset="0"/>
              </a:rPr>
              <a:t>?</a:t>
            </a:r>
          </a:p>
        </p:txBody>
      </p:sp>
      <p:sp>
        <p:nvSpPr>
          <p:cNvPr id="12" name="Rectangle 11">
            <a:extLst>
              <a:ext uri="{FF2B5EF4-FFF2-40B4-BE49-F238E27FC236}">
                <a16:creationId xmlns:a16="http://schemas.microsoft.com/office/drawing/2014/main" id="{05353DEF-5D2F-864F-8846-5EE269C7991D}"/>
              </a:ext>
            </a:extLst>
          </p:cNvPr>
          <p:cNvSpPr/>
          <p:nvPr/>
        </p:nvSpPr>
        <p:spPr bwMode="auto">
          <a:xfrm>
            <a:off x="2885697" y="1431903"/>
            <a:ext cx="4114684" cy="822937"/>
          </a:xfrm>
          <a:prstGeom prst="rect">
            <a:avLst/>
          </a:prstGeom>
          <a:solidFill>
            <a:srgbClr val="0078D4"/>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96" tIns="146239" rIns="182796" bIns="146239" numCol="1" spcCol="0" rtlCol="0" fromWordArt="0" anchor="ctr" anchorCtr="0" forceAA="0" compatLnSpc="1">
            <a:prstTxWarp prst="textNoShape">
              <a:avLst/>
            </a:prstTxWarp>
            <a:noAutofit/>
          </a:bodyPr>
          <a:lstStyle/>
          <a:p>
            <a:pPr defTabSz="931958" fontAlgn="base">
              <a:lnSpc>
                <a:spcPts val="1780"/>
              </a:lnSpc>
              <a:spcBef>
                <a:spcPts val="300"/>
              </a:spcBef>
              <a:spcAft>
                <a:spcPts val="300"/>
              </a:spcAft>
              <a:defRPr/>
            </a:pPr>
            <a:r>
              <a:rPr lang="en-US" sz="1400" kern="0">
                <a:solidFill>
                  <a:srgbClr val="FFFFFF"/>
                </a:solidFill>
                <a:latin typeface="Segoe" panose="020B0502040504020203" pitchFamily="34" charset="0"/>
                <a:cs typeface="Segoe UI" panose="020B0502040204020203" pitchFamily="34" charset="0"/>
              </a:rPr>
              <a:t>Understand </a:t>
            </a:r>
            <a:r>
              <a:rPr lang="en-US" sz="1400" b="1" i="1" kern="0">
                <a:solidFill>
                  <a:srgbClr val="FFFFFF"/>
                </a:solidFill>
                <a:latin typeface="Segoe" panose="020B0502040504020203" pitchFamily="34" charset="0"/>
                <a:cs typeface="Segoe UI" panose="020B0502040204020203" pitchFamily="34" charset="0"/>
              </a:rPr>
              <a:t>motivations and business objectives </a:t>
            </a:r>
            <a:r>
              <a:rPr lang="en-US" sz="1400" kern="0">
                <a:solidFill>
                  <a:srgbClr val="FFFFFF"/>
                </a:solidFill>
                <a:latin typeface="Segoe" panose="020B0502040504020203" pitchFamily="34" charset="0"/>
                <a:cs typeface="Segoe UI" panose="020B0502040204020203" pitchFamily="34" charset="0"/>
              </a:rPr>
              <a:t>which will drive migration decisions</a:t>
            </a:r>
            <a:endParaRPr lang="en-US" sz="1400" b="1" i="1" kern="0">
              <a:solidFill>
                <a:srgbClr val="FFFFFF"/>
              </a:solidFill>
              <a:latin typeface="Segoe" panose="020B0502040504020203" pitchFamily="34" charset="0"/>
              <a:cs typeface="Segoe UI" panose="020B0502040204020203" pitchFamily="34" charset="0"/>
            </a:endParaRPr>
          </a:p>
        </p:txBody>
      </p:sp>
      <p:sp>
        <p:nvSpPr>
          <p:cNvPr id="13" name="Title 1">
            <a:extLst>
              <a:ext uri="{FF2B5EF4-FFF2-40B4-BE49-F238E27FC236}">
                <a16:creationId xmlns:a16="http://schemas.microsoft.com/office/drawing/2014/main" id="{46D3294F-C9E6-3D4F-ADA3-6BBD4C1E01B0}"/>
              </a:ext>
            </a:extLst>
          </p:cNvPr>
          <p:cNvSpPr txBox="1">
            <a:spLocks/>
          </p:cNvSpPr>
          <p:nvPr/>
        </p:nvSpPr>
        <p:spPr>
          <a:xfrm>
            <a:off x="1043801" y="1431903"/>
            <a:ext cx="1884734" cy="821175"/>
          </a:xfrm>
          <a:prstGeom prst="rect">
            <a:avLst/>
          </a:prstGeom>
          <a:solidFill>
            <a:schemeClr val="bg1"/>
          </a:solidFill>
          <a:ln>
            <a:solidFill>
              <a:schemeClr val="accent1"/>
            </a:solidFill>
          </a:ln>
        </p:spPr>
        <p:txBody>
          <a:bodyPr vert="horz" wrap="square" lIns="365749" tIns="91436" rIns="146299" bIns="91436" rtlCol="0" anchor="ctr">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896548">
              <a:defRPr/>
            </a:pPr>
            <a:r>
              <a:rPr lang="en-US" sz="2000" spc="-98">
                <a:solidFill>
                  <a:srgbClr val="0078D7"/>
                </a:solidFill>
                <a:latin typeface="Segoe Light" panose="020B0302040504020203" pitchFamily="34" charset="0"/>
              </a:rPr>
              <a:t>Motivations</a:t>
            </a:r>
            <a:endParaRPr lang="en-US" sz="1800" spc="-98">
              <a:solidFill>
                <a:srgbClr val="0078D7"/>
              </a:solidFill>
              <a:latin typeface="Segoe Light" panose="020B0302040504020203" pitchFamily="34" charset="0"/>
            </a:endParaRPr>
          </a:p>
        </p:txBody>
      </p:sp>
      <p:sp>
        <p:nvSpPr>
          <p:cNvPr id="14" name="Oval 13">
            <a:extLst>
              <a:ext uri="{FF2B5EF4-FFF2-40B4-BE49-F238E27FC236}">
                <a16:creationId xmlns:a16="http://schemas.microsoft.com/office/drawing/2014/main" id="{0FF6286B-3236-D648-9B9A-850B2BFE83B6}"/>
              </a:ext>
            </a:extLst>
          </p:cNvPr>
          <p:cNvSpPr/>
          <p:nvPr/>
        </p:nvSpPr>
        <p:spPr bwMode="auto">
          <a:xfrm>
            <a:off x="797025" y="1596596"/>
            <a:ext cx="493553" cy="493553"/>
          </a:xfrm>
          <a:prstGeom prst="ellipse">
            <a:avLst/>
          </a:prstGeom>
          <a:solidFill>
            <a:srgbClr val="0078D4"/>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18" rIns="0" bIns="0" numCol="1" spcCol="0" rtlCol="0" fromWordArt="0" anchor="ctr" anchorCtr="0" forceAA="0" compatLnSpc="1">
            <a:prstTxWarp prst="textNoShape">
              <a:avLst/>
            </a:prstTxWarp>
            <a:noAutofit/>
          </a:bodyPr>
          <a:lstStyle/>
          <a:p>
            <a:pPr algn="ctr" defTabSz="914124" fontAlgn="base">
              <a:lnSpc>
                <a:spcPct val="90000"/>
              </a:lnSpc>
              <a:spcBef>
                <a:spcPct val="0"/>
              </a:spcBef>
              <a:spcAft>
                <a:spcPct val="0"/>
              </a:spcAft>
              <a:defRPr/>
            </a:pPr>
            <a:r>
              <a:rPr lang="en-US" sz="2000" kern="0">
                <a:solidFill>
                  <a:prstClr val="white"/>
                </a:solidFill>
                <a:latin typeface="Segoe UI Semibold" panose="020B0702040204020203" pitchFamily="34" charset="0"/>
                <a:ea typeface="Segoe UI" panose="020B0502040204020203" pitchFamily="34" charset="0"/>
                <a:cs typeface="Segoe UI Semibold" panose="020B0702040204020203" pitchFamily="34" charset="0"/>
              </a:rPr>
              <a:t>1</a:t>
            </a:r>
            <a:endParaRPr lang="en-US" sz="2353" kern="0">
              <a:solidFill>
                <a:prstClr val="white"/>
              </a:solidFill>
              <a:latin typeface="Segoe UI Semibold" panose="020B0702040204020203" pitchFamily="34" charset="0"/>
              <a:ea typeface="Segoe UI" panose="020B0502040204020203" pitchFamily="34" charset="0"/>
              <a:cs typeface="Segoe UI Semibold" panose="020B0702040204020203" pitchFamily="34" charset="0"/>
            </a:endParaRPr>
          </a:p>
        </p:txBody>
      </p:sp>
      <p:sp>
        <p:nvSpPr>
          <p:cNvPr id="15" name="Rectangle 14">
            <a:extLst>
              <a:ext uri="{FF2B5EF4-FFF2-40B4-BE49-F238E27FC236}">
                <a16:creationId xmlns:a16="http://schemas.microsoft.com/office/drawing/2014/main" id="{F3397122-B6C8-7048-96FD-1D7E8E89DA9A}"/>
              </a:ext>
            </a:extLst>
          </p:cNvPr>
          <p:cNvSpPr/>
          <p:nvPr/>
        </p:nvSpPr>
        <p:spPr bwMode="auto">
          <a:xfrm>
            <a:off x="2885697" y="5707075"/>
            <a:ext cx="4114684" cy="824698"/>
          </a:xfrm>
          <a:prstGeom prst="rect">
            <a:avLst/>
          </a:prstGeom>
          <a:solidFill>
            <a:srgbClr val="0078D4"/>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96" tIns="146239" rIns="182796" bIns="146239" numCol="1" spcCol="0" rtlCol="0" fromWordArt="0" anchor="ctr" anchorCtr="0" forceAA="0" compatLnSpc="1">
            <a:prstTxWarp prst="textNoShape">
              <a:avLst/>
            </a:prstTxWarp>
            <a:noAutofit/>
          </a:bodyPr>
          <a:lstStyle/>
          <a:p>
            <a:pPr defTabSz="950493" fontAlgn="base">
              <a:lnSpc>
                <a:spcPts val="1815"/>
              </a:lnSpc>
              <a:spcBef>
                <a:spcPts val="306"/>
              </a:spcBef>
              <a:spcAft>
                <a:spcPts val="306"/>
              </a:spcAft>
              <a:defRPr/>
            </a:pPr>
            <a:r>
              <a:rPr lang="en-US" sz="1373" kern="0">
                <a:solidFill>
                  <a:srgbClr val="FFFFFF"/>
                </a:solidFill>
                <a:latin typeface="Segoe" panose="020B0502040504020203" pitchFamily="34" charset="0"/>
                <a:cs typeface="Segoe UI" panose="020B0502040204020203" pitchFamily="34" charset="0"/>
              </a:rPr>
              <a:t>Mature an </a:t>
            </a:r>
            <a:r>
              <a:rPr lang="en-US" sz="1373" b="1" i="1" kern="0">
                <a:solidFill>
                  <a:srgbClr val="FFFFFF"/>
                </a:solidFill>
                <a:latin typeface="Segoe" panose="020B0502040504020203" pitchFamily="34" charset="0"/>
                <a:cs typeface="Segoe UI" panose="020B0502040204020203" pitchFamily="34" charset="0"/>
              </a:rPr>
              <a:t>iterative migration process </a:t>
            </a:r>
            <a:r>
              <a:rPr lang="en-US" sz="1373" kern="0">
                <a:solidFill>
                  <a:srgbClr val="FFFFFF"/>
                </a:solidFill>
                <a:latin typeface="Segoe" panose="020B0502040504020203" pitchFamily="34" charset="0"/>
                <a:cs typeface="Segoe UI" panose="020B0502040204020203" pitchFamily="34" charset="0"/>
              </a:rPr>
              <a:t>to align with the needs of your org, existing constraints and </a:t>
            </a:r>
            <a:r>
              <a:rPr lang="en-US" sz="1373" b="1" i="1" kern="0">
                <a:solidFill>
                  <a:srgbClr val="FFFFFF"/>
                </a:solidFill>
                <a:latin typeface="Segoe" panose="020B0502040504020203" pitchFamily="34" charset="0"/>
                <a:cs typeface="Segoe UI" panose="020B0502040204020203" pitchFamily="34" charset="0"/>
              </a:rPr>
              <a:t>candidate workloads</a:t>
            </a:r>
          </a:p>
        </p:txBody>
      </p:sp>
      <p:sp>
        <p:nvSpPr>
          <p:cNvPr id="16" name="Title 1">
            <a:extLst>
              <a:ext uri="{FF2B5EF4-FFF2-40B4-BE49-F238E27FC236}">
                <a16:creationId xmlns:a16="http://schemas.microsoft.com/office/drawing/2014/main" id="{ABED1CA5-F449-B14B-AF44-103A191AF16A}"/>
              </a:ext>
            </a:extLst>
          </p:cNvPr>
          <p:cNvSpPr txBox="1">
            <a:spLocks/>
          </p:cNvSpPr>
          <p:nvPr/>
        </p:nvSpPr>
        <p:spPr>
          <a:xfrm>
            <a:off x="1043802" y="5707075"/>
            <a:ext cx="1884733" cy="822937"/>
          </a:xfrm>
          <a:prstGeom prst="rect">
            <a:avLst/>
          </a:prstGeom>
          <a:solidFill>
            <a:schemeClr val="bg1"/>
          </a:solidFill>
          <a:ln>
            <a:solidFill>
              <a:schemeClr val="accent1"/>
            </a:solidFill>
          </a:ln>
        </p:spPr>
        <p:txBody>
          <a:bodyPr vert="horz" wrap="square" lIns="365749" tIns="91436" rIns="146299" bIns="91436" rtlCol="0" anchor="ctr">
            <a:noAutofit/>
          </a:bodyPr>
          <a:lstStyle>
            <a:defPPr>
              <a:defRPr lang="en-US"/>
            </a:defPPr>
            <a:lvl1pPr defTabSz="914367">
              <a:lnSpc>
                <a:spcPct val="90000"/>
              </a:lnSpc>
              <a:spcBef>
                <a:spcPct val="0"/>
              </a:spcBef>
              <a:buNone/>
              <a:defRPr sz="2000" b="1" cap="none" spc="-100" baseline="0">
                <a:ln w="3175">
                  <a:noFill/>
                </a:ln>
                <a:solidFill>
                  <a:schemeClr val="tx2"/>
                </a:solidFill>
                <a:effectLst/>
                <a:cs typeface="Segoe UI" pitchFamily="34" charset="0"/>
              </a:defRPr>
            </a:lvl1pPr>
          </a:lstStyle>
          <a:p>
            <a:pPr defTabSz="914378">
              <a:defRPr/>
            </a:pPr>
            <a:r>
              <a:rPr lang="en-US" sz="1961" b="0">
                <a:solidFill>
                  <a:srgbClr val="0078D7"/>
                </a:solidFill>
                <a:latin typeface="Segoe Light" panose="020B0302040504020203" pitchFamily="34" charset="0"/>
              </a:rPr>
              <a:t>Mature Processes</a:t>
            </a:r>
          </a:p>
        </p:txBody>
      </p:sp>
      <p:sp>
        <p:nvSpPr>
          <p:cNvPr id="17" name="Oval 16">
            <a:extLst>
              <a:ext uri="{FF2B5EF4-FFF2-40B4-BE49-F238E27FC236}">
                <a16:creationId xmlns:a16="http://schemas.microsoft.com/office/drawing/2014/main" id="{90988A7F-99D3-E14C-BAC4-32A9E90BBF4B}"/>
              </a:ext>
            </a:extLst>
          </p:cNvPr>
          <p:cNvSpPr/>
          <p:nvPr/>
        </p:nvSpPr>
        <p:spPr bwMode="auto">
          <a:xfrm>
            <a:off x="797025" y="5872648"/>
            <a:ext cx="493553" cy="493553"/>
          </a:xfrm>
          <a:prstGeom prst="ellipse">
            <a:avLst/>
          </a:prstGeom>
          <a:solidFill>
            <a:srgbClr val="0078D4"/>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18" rIns="0" bIns="0" numCol="1" spcCol="0" rtlCol="0" fromWordArt="0" anchor="ctr" anchorCtr="0" forceAA="0" compatLnSpc="1">
            <a:prstTxWarp prst="textNoShape">
              <a:avLst/>
            </a:prstTxWarp>
            <a:noAutofit/>
          </a:bodyPr>
          <a:lstStyle/>
          <a:p>
            <a:pPr algn="ctr" defTabSz="914124" fontAlgn="base">
              <a:lnSpc>
                <a:spcPct val="90000"/>
              </a:lnSpc>
              <a:spcBef>
                <a:spcPct val="0"/>
              </a:spcBef>
              <a:spcAft>
                <a:spcPct val="0"/>
              </a:spcAft>
              <a:defRPr/>
            </a:pPr>
            <a:r>
              <a:rPr lang="en-US" sz="2000" kern="0">
                <a:solidFill>
                  <a:prstClr val="white"/>
                </a:solidFill>
                <a:latin typeface="Segoe UI Semibold" panose="020B0702040204020203" pitchFamily="34" charset="0"/>
                <a:ea typeface="Segoe UI" panose="020B0502040204020203" pitchFamily="34" charset="0"/>
                <a:cs typeface="Segoe UI Semibold" panose="020B0702040204020203" pitchFamily="34" charset="0"/>
              </a:rPr>
              <a:t>4</a:t>
            </a:r>
            <a:endParaRPr lang="en-US" sz="2353" kern="0">
              <a:solidFill>
                <a:prstClr val="white"/>
              </a:solidFill>
              <a:latin typeface="Segoe UI Semibold" panose="020B0702040204020203" pitchFamily="34" charset="0"/>
              <a:ea typeface="Segoe UI" panose="020B0502040204020203" pitchFamily="34" charset="0"/>
              <a:cs typeface="Segoe UI Semibold" panose="020B0702040204020203" pitchFamily="34" charset="0"/>
            </a:endParaRPr>
          </a:p>
        </p:txBody>
      </p:sp>
      <p:cxnSp>
        <p:nvCxnSpPr>
          <p:cNvPr id="18" name="Straight Arrow Connector 17">
            <a:extLst>
              <a:ext uri="{FF2B5EF4-FFF2-40B4-BE49-F238E27FC236}">
                <a16:creationId xmlns:a16="http://schemas.microsoft.com/office/drawing/2014/main" id="{76B254C8-B63F-5544-9533-8D7DE69911A8}"/>
              </a:ext>
            </a:extLst>
          </p:cNvPr>
          <p:cNvCxnSpPr/>
          <p:nvPr/>
        </p:nvCxnSpPr>
        <p:spPr>
          <a:xfrm>
            <a:off x="1873891" y="2254841"/>
            <a:ext cx="0" cy="584601"/>
          </a:xfrm>
          <a:prstGeom prst="straightConnector1">
            <a:avLst/>
          </a:prstGeom>
          <a:ln w="12700">
            <a:solidFill>
              <a:schemeClr val="tx2"/>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2E88940E-F75B-BB41-B851-88C00EA7BC80}"/>
              </a:ext>
            </a:extLst>
          </p:cNvPr>
          <p:cNvCxnSpPr/>
          <p:nvPr/>
        </p:nvCxnSpPr>
        <p:spPr>
          <a:xfrm>
            <a:off x="1873891" y="5120909"/>
            <a:ext cx="0" cy="584601"/>
          </a:xfrm>
          <a:prstGeom prst="straightConnector1">
            <a:avLst/>
          </a:prstGeom>
          <a:ln w="12700">
            <a:solidFill>
              <a:schemeClr val="tx2"/>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pic>
        <p:nvPicPr>
          <p:cNvPr id="20" name="Picture 19">
            <a:extLst>
              <a:ext uri="{FF2B5EF4-FFF2-40B4-BE49-F238E27FC236}">
                <a16:creationId xmlns:a16="http://schemas.microsoft.com/office/drawing/2014/main" id="{FC882A59-E285-9640-8105-C3A28F119150}"/>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45959" r="2210"/>
          <a:stretch/>
        </p:blipFill>
        <p:spPr>
          <a:xfrm>
            <a:off x="7086069" y="1431903"/>
            <a:ext cx="4718004" cy="5120190"/>
          </a:xfrm>
          <a:prstGeom prst="rect">
            <a:avLst/>
          </a:prstGeom>
        </p:spPr>
      </p:pic>
      <p:sp>
        <p:nvSpPr>
          <p:cNvPr id="21" name="Rectangle 20">
            <a:extLst>
              <a:ext uri="{FF2B5EF4-FFF2-40B4-BE49-F238E27FC236}">
                <a16:creationId xmlns:a16="http://schemas.microsoft.com/office/drawing/2014/main" id="{B92004CA-9F6D-2541-ADEF-7BD57EE18F4C}"/>
              </a:ext>
            </a:extLst>
          </p:cNvPr>
          <p:cNvSpPr/>
          <p:nvPr/>
        </p:nvSpPr>
        <p:spPr>
          <a:xfrm>
            <a:off x="7086068" y="1431903"/>
            <a:ext cx="4718004" cy="5120190"/>
          </a:xfrm>
          <a:prstGeom prst="rect">
            <a:avLst/>
          </a:prstGeom>
          <a:solidFill>
            <a:srgbClr val="253B5D">
              <a:alpha val="7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554"/>
            <a:endParaRPr lang="en-US" sz="1765">
              <a:solidFill>
                <a:prstClr val="white"/>
              </a:solidFill>
              <a:latin typeface="Segoe UI"/>
            </a:endParaRPr>
          </a:p>
        </p:txBody>
      </p:sp>
    </p:spTree>
    <p:extLst>
      <p:ext uri="{BB962C8B-B14F-4D97-AF65-F5344CB8AC3E}">
        <p14:creationId xmlns:p14="http://schemas.microsoft.com/office/powerpoint/2010/main" val="3059493843"/>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YgPn91WJtE6ouASUZXlJHQ"/>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p4feqtpDTo0qZFVdzMQLf9g"/>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5anSF14Duk.Br4Sz4H1ehw"/>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Azure Sept 2018">
  <a:themeElements>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_PowerPoint_Template_Sept2018.potx" id="{8B70E1FE-A8AF-41A2-BAE2-F3DCD0B2B476}" vid="{1F8C91C6-47C6-4534-9984-D89231FC0FC5}"/>
    </a:ext>
  </a:extLst>
</a:theme>
</file>

<file path=ppt/theme/theme11.xml><?xml version="1.0" encoding="utf-8"?>
<a:theme xmlns:a="http://schemas.openxmlformats.org/drawingml/2006/main" name="Surface">
  <a:themeElements>
    <a:clrScheme name="Custom 9">
      <a:dk1>
        <a:srgbClr val="505050"/>
      </a:dk1>
      <a:lt1>
        <a:sysClr val="window" lastClr="FFFFFF"/>
      </a:lt1>
      <a:dk2>
        <a:srgbClr val="002050"/>
      </a:dk2>
      <a:lt2>
        <a:srgbClr val="00BCF2"/>
      </a:lt2>
      <a:accent1>
        <a:srgbClr val="002050"/>
      </a:accent1>
      <a:accent2>
        <a:srgbClr val="00BCF2"/>
      </a:accent2>
      <a:accent3>
        <a:srgbClr val="0078D4"/>
      </a:accent3>
      <a:accent4>
        <a:srgbClr val="004B50"/>
      </a:accent4>
      <a:accent5>
        <a:srgbClr val="00B294"/>
      </a:accent5>
      <a:accent6>
        <a:srgbClr val="004B50"/>
      </a:accent6>
      <a:hlink>
        <a:srgbClr val="0078D4"/>
      </a:hlink>
      <a:folHlink>
        <a:srgbClr val="00BCF2"/>
      </a:folHlink>
    </a:clrScheme>
    <a:fontScheme name="Custom 3">
      <a:majorFont>
        <a:latin typeface="Segoe UI Light"/>
        <a:ea typeface=""/>
        <a:cs typeface=""/>
      </a:majorFont>
      <a:minorFont>
        <a:latin typeface="Segoe Pro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defPPr defTabSz="914099" fontAlgn="base">
          <a:spcBef>
            <a:spcPct val="0"/>
          </a:spcBef>
          <a:spcAft>
            <a:spcPct val="0"/>
          </a:spcAft>
          <a:defRPr dirty="0">
            <a:gradFill>
              <a:gsLst>
                <a:gs pos="0">
                  <a:srgbClr val="FFFFFF"/>
                </a:gs>
                <a:gs pos="100000">
                  <a:srgbClr val="FFFFFF"/>
                </a:gs>
              </a:gsLst>
              <a:lin ang="5400000" scaled="0"/>
            </a:gradFill>
            <a:latin typeface="Segoe UI" pitchFamily="34" charset="0"/>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600" dirty="0" err="1">
            <a:solidFill>
              <a:schemeClr val="accent2">
                <a:alpha val="99000"/>
              </a:schemeClr>
            </a:solidFill>
          </a:defRPr>
        </a:defPPr>
      </a:lstStyle>
    </a:txDef>
  </a:objectDefaults>
  <a:extraClrSchemeLst/>
  <a:extLst>
    <a:ext uri="{05A4C25C-085E-4340-85A3-A5531E510DB2}">
      <thm15:themeFamily xmlns:thm15="http://schemas.microsoft.com/office/thememl/2012/main" name="MicrosoftSurface_Template_16x9_110416" id="{7C8ED73A-4505-4EC4-83BF-09E4BF9932C6}" vid="{499839F8-24C8-4399-B7F1-6A97CCB4E008}"/>
    </a:ext>
  </a:ext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3_WHITE TEMPLATE">
  <a:themeElements>
    <a:clrScheme name="2016 - Template BLUE, light back">
      <a:dk1>
        <a:srgbClr val="353535"/>
      </a:dk1>
      <a:lt1>
        <a:srgbClr val="FFFFFF"/>
      </a:lt1>
      <a:dk2>
        <a:srgbClr val="0078D7"/>
      </a:dk2>
      <a:lt2>
        <a:srgbClr val="EAEAEA"/>
      </a:lt2>
      <a:accent1>
        <a:srgbClr val="0078D7"/>
      </a:accent1>
      <a:accent2>
        <a:srgbClr val="002050"/>
      </a:accent2>
      <a:accent3>
        <a:srgbClr val="00BCF2"/>
      </a:accent3>
      <a:accent4>
        <a:srgbClr val="B4009E"/>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01.potx" id="{85FDBBA0-EF23-4239-B210-6D16F248693D}" vid="{CD38365E-7401-4665-AF36-7000951ED6D4}"/>
    </a:ext>
  </a:extLst>
</a:theme>
</file>

<file path=ppt/theme/theme3.xml><?xml version="1.0" encoding="utf-8"?>
<a:theme xmlns:a="http://schemas.openxmlformats.org/drawingml/2006/main" name="9-51052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Template.potx" id="{BD16E044-32EE-499D-926A-412748656A2A}" vid="{84C2CAB7-A3B3-4228-922A-473CBB91664E}"/>
    </a:ext>
  </a:extLst>
</a:theme>
</file>

<file path=ppt/theme/theme4.xml><?xml version="1.0" encoding="utf-8"?>
<a:theme xmlns:a="http://schemas.openxmlformats.org/drawingml/2006/main" name="5-50203_Microsoft_Ignite_Template">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potx" id="{C7000453-3526-4386-9DA2-46B29A4A4A92}" vid="{534B2013-2CEB-4777-BD7E-60DC2D4FD2E8}"/>
    </a:ext>
  </a:extLst>
</a:theme>
</file>

<file path=ppt/theme/theme5.xml><?xml version="1.0" encoding="utf-8"?>
<a:theme xmlns:a="http://schemas.openxmlformats.org/drawingml/2006/main" name="2_WHITE 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Consumer_ORANGE_1" id="{BEC7B18E-1F6E-4784-A28A-0112388FCABA}" vid="{0F84BE42-0756-4373-9F14-0BEB63C558DF}"/>
    </a:ext>
  </a:extLst>
</a:theme>
</file>

<file path=ppt/theme/theme6.xml><?xml version="1.0" encoding="utf-8"?>
<a:theme xmlns:a="http://schemas.openxmlformats.org/drawingml/2006/main" name="Dynamics 365">
  <a:themeElements>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_PowerPoint_Template_092618" id="{4E3EC67C-5801-2144-80A7-6A5264B773C8}" vid="{77DF5A70-2AB2-2245-8CC2-9711122DF23B}"/>
    </a:ext>
  </a:extLst>
</a:theme>
</file>

<file path=ppt/theme/theme7.xml><?xml version="1.0" encoding="utf-8"?>
<a:theme xmlns:a="http://schemas.openxmlformats.org/drawingml/2006/main" name="CloudOS">
  <a:themeElements>
    <a:clrScheme name="C+E 2016">
      <a:dk1>
        <a:srgbClr val="505050"/>
      </a:dk1>
      <a:lt1>
        <a:srgbClr val="FFFFFF"/>
      </a:lt1>
      <a:dk2>
        <a:srgbClr val="0072C6"/>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81192D97-C069-469D-919F-BDBFA53A12D0}"/>
    </a:ext>
  </a:extLst>
</a:theme>
</file>

<file path=ppt/theme/theme8.xml><?xml version="1.0" encoding="utf-8"?>
<a:theme xmlns:a="http://schemas.openxmlformats.org/drawingml/2006/main" name="3_9-51027_Microsoft_Ready_Template">
  <a:themeElements>
    <a:clrScheme name="Microsoft Ready + Microsoft Inspire">
      <a:dk1>
        <a:srgbClr val="1A1A1A"/>
      </a:dk1>
      <a:lt1>
        <a:srgbClr val="FFFFFF"/>
      </a:lt1>
      <a:dk2>
        <a:srgbClr val="0D0D0D"/>
      </a:dk2>
      <a:lt2>
        <a:srgbClr val="E6E6E6"/>
      </a:lt2>
      <a:accent1>
        <a:srgbClr val="0078D4"/>
      </a:accent1>
      <a:accent2>
        <a:srgbClr val="002050"/>
      </a:accent2>
      <a:accent3>
        <a:srgbClr val="737373"/>
      </a:accent3>
      <a:accent4>
        <a:srgbClr val="5C2D91"/>
      </a:accent4>
      <a:accent5>
        <a:srgbClr val="BAD80A"/>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Template_CONFIDENTIAL_v04.potx" id="{A39623A4-DF72-47A4-96E2-174F3239EAB2}" vid="{A6C15879-F4A4-4293-A3FB-BF2C930CA64B}"/>
    </a:ext>
  </a:extLst>
</a:theme>
</file>

<file path=ppt/theme/theme9.xml><?xml version="1.0" encoding="utf-8"?>
<a:theme xmlns:a="http://schemas.openxmlformats.org/drawingml/2006/main" name="2_9-51027_Microsoft_Ready_Template">
  <a:themeElements>
    <a:clrScheme name="Microsoft Ready + Microsoft Inspire">
      <a:dk1>
        <a:srgbClr val="1A1A1A"/>
      </a:dk1>
      <a:lt1>
        <a:srgbClr val="FFFFFF"/>
      </a:lt1>
      <a:dk2>
        <a:srgbClr val="0D0D0D"/>
      </a:dk2>
      <a:lt2>
        <a:srgbClr val="E6E6E6"/>
      </a:lt2>
      <a:accent1>
        <a:srgbClr val="0078D4"/>
      </a:accent1>
      <a:accent2>
        <a:srgbClr val="002050"/>
      </a:accent2>
      <a:accent3>
        <a:srgbClr val="737373"/>
      </a:accent3>
      <a:accent4>
        <a:srgbClr val="5C2D91"/>
      </a:accent4>
      <a:accent5>
        <a:srgbClr val="BAD80A"/>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Template_CONFIDENTIAL_v04.potx" id="{A39623A4-DF72-47A4-96E2-174F3239EAB2}" vid="{A6C15879-F4A4-4293-A3FB-BF2C930CA64B}"/>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9f9f0ed7-b6e7-4e0d-9b4d-b4e73fb1e1ba"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F4EB56A014601647A8A96FC1FEAD7A4D" ma:contentTypeVersion="12" ma:contentTypeDescription="Create a new document." ma:contentTypeScope="" ma:versionID="039d7d63a445aa03b8bd7f7ada1479db">
  <xsd:schema xmlns:xsd="http://www.w3.org/2001/XMLSchema" xmlns:xs="http://www.w3.org/2001/XMLSchema" xmlns:p="http://schemas.microsoft.com/office/2006/metadata/properties" xmlns:ns2="9f9f0ed7-b6e7-4e0d-9b4d-b4e73fb1e1ba" xmlns:ns3="5d0a0686-a3c6-401e-8596-31c6446e2673" targetNamespace="http://schemas.microsoft.com/office/2006/metadata/properties" ma:root="true" ma:fieldsID="582baf147af40f8fdb4c1d5a9911735e" ns2:_="" ns3:_="">
    <xsd:import namespace="9f9f0ed7-b6e7-4e0d-9b4d-b4e73fb1e1ba"/>
    <xsd:import namespace="5d0a0686-a3c6-401e-8596-31c6446e2673"/>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Tags" minOccurs="0"/>
                <xsd:element ref="ns2:MediaServiceAutoKeyPoints" minOccurs="0"/>
                <xsd:element ref="ns2:MediaServiceKeyPoints" minOccurs="0"/>
                <xsd:element ref="ns2:MediaServiceDateTaken" minOccurs="0"/>
                <xsd:element ref="ns2:MediaServiceGenerationTime" minOccurs="0"/>
                <xsd:element ref="ns2:MediaServiceEventHashCode" minOccurs="0"/>
                <xsd:element ref="ns2:MediaServiceLocation"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f9f0ed7-b6e7-4e0d-9b4d-b4e73fb1e1b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2" nillable="true" ma:displayName="Tags" ma:internalName="MediaServiceAutoTags" ma:readOnly="true">
      <xsd:simpleType>
        <xsd:restriction base="dms:Text"/>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fals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Location" ma:index="18" nillable="true" ma:displayName="Location" ma:internalName="MediaServiceLocation" ma:readOnly="true">
      <xsd:simpleType>
        <xsd:restriction base="dms:Text"/>
      </xsd:simpleType>
    </xsd:element>
    <xsd:element name="MediaServiceOCR" ma:index="19"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5d0a0686-a3c6-401e-8596-31c6446e2673"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E2C5D5D-AA31-46E0-B54E-C2A3586CEC80}">
  <ds:schemaRefs>
    <ds:schemaRef ds:uri="0d923eac-bfb4-4245-8744-7b25224dfe7c"/>
    <ds:schemaRef ds:uri="ad3ee108-5501-452e-a9d7-d1cad88f9598"/>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157F1F82-91B5-4E49-9861-A46AB6F398EE}"/>
</file>

<file path=customXml/itemProps3.xml><?xml version="1.0" encoding="utf-8"?>
<ds:datastoreItem xmlns:ds="http://schemas.openxmlformats.org/officeDocument/2006/customXml" ds:itemID="{FD1095A1-D66D-4C45-8DBD-E1886B9297B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44</Slides>
  <Notes>32</Notes>
  <HiddenSlides>10</HiddenSlides>
  <ScaleCrop>false</ScaleCrop>
  <HeadingPairs>
    <vt:vector size="4" baseType="variant">
      <vt:variant>
        <vt:lpstr>Theme</vt:lpstr>
      </vt:variant>
      <vt:variant>
        <vt:i4>11</vt:i4>
      </vt:variant>
      <vt:variant>
        <vt:lpstr>Slide Titles</vt:lpstr>
      </vt:variant>
      <vt:variant>
        <vt:i4>44</vt:i4>
      </vt:variant>
    </vt:vector>
  </HeadingPairs>
  <TitlesOfParts>
    <vt:vector size="55" baseType="lpstr">
      <vt:lpstr>Office Theme</vt:lpstr>
      <vt:lpstr>3_WHITE TEMPLATE</vt:lpstr>
      <vt:lpstr>9-51052_Microsoft_Ready_Template_Light</vt:lpstr>
      <vt:lpstr>5-50203_Microsoft_Ignite_Template</vt:lpstr>
      <vt:lpstr>2_WHITE TEMPLATE</vt:lpstr>
      <vt:lpstr>Dynamics 365</vt:lpstr>
      <vt:lpstr>CloudOS</vt:lpstr>
      <vt:lpstr>3_9-51027_Microsoft_Ready_Template</vt:lpstr>
      <vt:lpstr>2_9-51027_Microsoft_Ready_Template</vt:lpstr>
      <vt:lpstr>Azure Sept 2018</vt:lpstr>
      <vt:lpstr>Surface</vt:lpstr>
      <vt:lpstr>PowerPoint Presentation</vt:lpstr>
      <vt:lpstr>PowerPoint Presentation</vt:lpstr>
      <vt:lpstr>Microsoft Cloud Adoption Framework for Azure Migrate</vt:lpstr>
      <vt:lpstr>Agenda</vt:lpstr>
      <vt:lpstr>Key Business Drivers</vt:lpstr>
      <vt:lpstr>Microsoft Cloud Adoption Framework for Azure</vt:lpstr>
      <vt:lpstr>Microsoft Cloud Adoption Framework for Azure</vt:lpstr>
      <vt:lpstr>PowerPoint Presentation</vt:lpstr>
      <vt:lpstr>How Do I Get Started?</vt:lpstr>
      <vt:lpstr>PowerPoint Presentation</vt:lpstr>
      <vt:lpstr>How Do I Get Started?</vt:lpstr>
      <vt:lpstr>PowerPoint Presentation</vt:lpstr>
      <vt:lpstr>Simplified migration objectives</vt:lpstr>
      <vt:lpstr>PowerPoint Presentation</vt:lpstr>
      <vt:lpstr>PowerPoint Presentation</vt:lpstr>
      <vt:lpstr>How Do I Get Started?</vt:lpstr>
      <vt:lpstr>You are here</vt:lpstr>
      <vt:lpstr>PowerPoint Presentation</vt:lpstr>
      <vt:lpstr>PowerPoint Presentation</vt:lpstr>
      <vt:lpstr>PowerPoint Presentation</vt:lpstr>
      <vt:lpstr>PowerPoint Presentation</vt:lpstr>
      <vt:lpstr>PowerPoint Presentation</vt:lpstr>
      <vt:lpstr>How Do I Get Started?</vt:lpstr>
      <vt:lpstr>PowerPoint Presentation</vt:lpstr>
      <vt:lpstr>CAF Ready: Landing Zones (Coming Soon)</vt:lpstr>
      <vt:lpstr>PowerPoint Presentation</vt:lpstr>
      <vt:lpstr>PowerPoint Presentation</vt:lpstr>
      <vt:lpstr>PowerPoint Presentation</vt:lpstr>
      <vt:lpstr>How Do I Get Started?</vt:lpstr>
      <vt:lpstr>Mature migration processes (End state &amp; actions)</vt:lpstr>
      <vt:lpstr>PowerPoint Presentation</vt:lpstr>
      <vt:lpstr>PowerPoint Presentation</vt:lpstr>
      <vt:lpstr>Migration tooling Options</vt:lpstr>
      <vt:lpstr>Migration tooling options   </vt:lpstr>
      <vt:lpstr>Example: Migrate only</vt:lpstr>
      <vt:lpstr>Azure Migrate – Server Migration</vt:lpstr>
      <vt:lpstr>Example: Migrate &amp; Modernize</vt:lpstr>
      <vt:lpstr>Azure Migrate – Database Migration</vt:lpstr>
      <vt:lpstr>Continuously optimize  resources during and after migration</vt:lpstr>
      <vt:lpstr>PowerPoint Presentation</vt:lpstr>
      <vt:lpstr>PowerPoint Presentation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revision>3</cp:revision>
  <dcterms:created xsi:type="dcterms:W3CDTF">2019-09-20T05:58:14Z</dcterms:created>
  <dcterms:modified xsi:type="dcterms:W3CDTF">2019-09-27T00:50:41Z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v-krbake@microsoft.com</vt:lpwstr>
  </property>
  <property fmtid="{D5CDD505-2E9C-101B-9397-08002B2CF9AE}" pid="5" name="MSIP_Label_f42aa342-8706-4288-bd11-ebb85995028c_SetDate">
    <vt:lpwstr>2019-09-20T05:59:26.9116391Z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9684afde-b6f0-4c1f-ac4d-a9651c0da413</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ContentTypeId">
    <vt:lpwstr>0x010100F4EB56A014601647A8A96FC1FEAD7A4D</vt:lpwstr>
  </property>
</Properties>
</file>